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797675" cy="9926638"/>
  <p:defaultTextStyle xmlns:c="http://schemas.openxmlformats.org/drawingml/2006/chart" xmlns:pic="http://schemas.openxmlformats.org/drawingml/2006/picture" xmlns:dgm="http://schemas.openxmlformats.org/drawingml/2006/diagram">
    <a:defPPr>
      <a:defRPr lang="ko-KR">
        <a:uFillTx/>
      </a:defRPr>
    </a:defPPr>
    <a:lvl1pPr algn="l" defTabSz="914400" eaLnBrk="1" hangingPunct="1" latinLnBrk="1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>
  <a:tblStyle styleId="{5C22544A-7EE6-4342-B048-85BDC9FD1C3A}" styleName="보통 스타일 2 - 강조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>
    <p:restoredLeft sz="15620"/>
    <p:restoredTop sz="94660"/>
  </p:normalViewPr>
  <p:slideViewPr>
    <p:cSldViewPr>
      <p:cViewPr>
        <p:scale xmlns:c="http://schemas.openxmlformats.org/drawingml/2006/chart" xmlns:pic="http://schemas.openxmlformats.org/drawingml/2006/picture" xmlns:dgm="http://schemas.openxmlformats.org/drawingml/2006/diagram">
          <a:sx d="100" n="75"/>
          <a:sy d="100" n="75"/>
        </p:scale>
        <p:origin xmlns:c="http://schemas.openxmlformats.org/drawingml/2006/chart" xmlns:pic="http://schemas.openxmlformats.org/drawingml/2006/picture" xmlns:dgm="http://schemas.openxmlformats.org/drawingml/2006/diagram" x="-2676" y="-762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gridSpacing xmlns:c="http://schemas.openxmlformats.org/drawingml/2006/chart" xmlns:pic="http://schemas.openxmlformats.org/drawingml/2006/picture" xmlns:dgm="http://schemas.openxmlformats.org/drawingml/2006/diagram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머리글 개체 틀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45659" cy="49633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날짜 개체 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50443" y="0"/>
            <a:ext cx="2945659" cy="49633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211D2E89-2AF8-4AD2-A754-85E9CF8DA316}" type="datetimeFigureOut">
              <a:rPr altLang="en-US" lang="ko-KR" smtClean="0">
                <a:uFillTx/>
              </a:rPr>
              <a:pPr/>
              <a:t>2019-05-28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슬라이드 이미지 개체 틀 3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슬라이드 노트 개체 틀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79768" y="4715153"/>
            <a:ext cx="5438140" cy="446698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altLang="en-US" lang="ko-KR">
                <a:uFillTx/>
              </a:rPr>
              <a:t>마스터 텍스트 스타일을 편집합니다</a:t>
            </a:r>
          </a:p>
          <a:p>
            <a:pPr lvl="1"/>
            <a:r>
              <a:rPr altLang="en-US" lang="ko-KR">
                <a:uFillTx/>
              </a:rPr>
              <a:t>둘째 수준</a:t>
            </a:r>
          </a:p>
          <a:p>
            <a:pPr lvl="2"/>
            <a:r>
              <a:rPr altLang="en-US" lang="ko-KR">
                <a:uFillTx/>
              </a:rPr>
              <a:t>셋째 수준</a:t>
            </a:r>
          </a:p>
          <a:p>
            <a:pPr lvl="3"/>
            <a:r>
              <a:rPr altLang="en-US" lang="ko-KR">
                <a:uFillTx/>
              </a:rPr>
              <a:t>넷째 수준</a:t>
            </a:r>
          </a:p>
          <a:p>
            <a:pPr lvl="4"/>
            <a:r>
              <a:rPr altLang="en-US" lang="ko-KR">
                <a:uFillTx/>
              </a:rPr>
              <a:t>다섯째 수준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바닥글 개체 틀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9428583"/>
            <a:ext cx="2945659" cy="49633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슬라이드 번호 개체 틀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50443" y="9428583"/>
            <a:ext cx="2945659" cy="49633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82B6F1ED-2123-4984-A90C-7A1D58678F1A}" type="slidenum">
              <a:rPr altLang="en-US" lang="ko-KR" smtClean="0">
                <a:uFillTx/>
              </a:rPr>
              <a:pPr/>
              <a:t>‹#›</a:t>
            </a:fld>
            <a:endParaRPr altLang="en-US" lang="ko-KR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defTabSz="914400" eaLnBrk="1" hangingPunct="1" latinLnBrk="1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슬라이드 이미지 개체 틀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슬라이드 노트 개체 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endParaRPr altLang="en-US" dirty="0" lang="ko-KR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슬라이드 번호 개체 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6F1ED-2123-4984-A90C-7A1D58678F1A}" type="slidenum">
              <a:rPr altLang="en-US" lang="ko-KR" smtClean="0">
                <a:uFillTx/>
              </a:rPr>
              <a:pPr/>
              <a:t>1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0" name="슬라이드 이미지 개체 틀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슬라이드 노트 개체 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endParaRPr altLang="en-US" dirty="0" lang="ko-KR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슬라이드 번호 개체 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2B6F1ED-2123-4984-A90C-7A1D58678F1A}" type="slidenum">
              <a:rPr altLang="en-US" lang="ko-KR" smtClean="0">
                <a:uFillTx/>
              </a:rPr>
              <a:pPr/>
              <a:t>1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제목 슬라이드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제목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2130425"/>
            <a:ext cx="7772400" cy="14700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ko-KR">
                <a:uFillTx/>
              </a:rPr>
              <a:t>마스터 제목 스타일 편집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부제목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3886200"/>
            <a:ext cx="64008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altLang="en-US" lang="ko-KR">
                <a:uFillTx/>
              </a:rPr>
              <a:t>마스터 부제목 스타일 편집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날짜 개체 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5BEF70C1-B801-4707-984A-0413D6BC7F2E}" type="datetimeFigureOut">
              <a:rPr altLang="en-US" lang="ko-KR" smtClean="0">
                <a:uFillTx/>
              </a:rPr>
              <a:pPr/>
              <a:t>2019-05-28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바닥글 개체 틀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슬라이드 번호 개체 틀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3A3D5EC-AD3C-441E-9C69-57DEBFF039D2}" type="slidenum">
              <a:rPr altLang="en-US" lang="ko-KR" smtClean="0">
                <a:uFillTx/>
              </a:rPr>
              <a:pPr/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fade/>
  </p:transition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제목 개체 틀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altLang="en-US" lang="ko-KR">
                <a:uFillTx/>
              </a:rPr>
              <a:t>마스터 제목 스타일 편집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텍스트 개체 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8229600" cy="4525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altLang="en-US" lang="ko-KR">
                <a:uFillTx/>
              </a:rPr>
              <a:t>마스터 텍스트 스타일을 편집합니다</a:t>
            </a:r>
          </a:p>
          <a:p>
            <a:pPr lvl="1"/>
            <a:r>
              <a:rPr altLang="en-US" lang="ko-KR">
                <a:uFillTx/>
              </a:rPr>
              <a:t>둘째 수준</a:t>
            </a:r>
          </a:p>
          <a:p>
            <a:pPr lvl="2"/>
            <a:r>
              <a:rPr altLang="en-US" lang="ko-KR">
                <a:uFillTx/>
              </a:rPr>
              <a:t>셋째 수준</a:t>
            </a:r>
          </a:p>
          <a:p>
            <a:pPr lvl="3"/>
            <a:r>
              <a:rPr altLang="en-US" lang="ko-KR">
                <a:uFillTx/>
              </a:rPr>
              <a:t>넷째 수준</a:t>
            </a:r>
          </a:p>
          <a:p>
            <a:pPr lvl="4"/>
            <a:r>
              <a:rPr altLang="en-US" lang="ko-KR">
                <a:uFillTx/>
              </a:rPr>
              <a:t>다섯째 수준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날짜 개체 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5BEF70C1-B801-4707-984A-0413D6BC7F2E}" type="datetimeFigureOut">
              <a:rPr altLang="en-US" lang="ko-KR" smtClean="0">
                <a:uFillTx/>
              </a:rPr>
              <a:pPr/>
              <a:t>2019-05-28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바닥글 개체 틀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6356350"/>
            <a:ext cx="2895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슬라이드 번호 개체 틀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E3A3D5EC-AD3C-441E-9C69-57DEBFF039D2}" type="slidenum">
              <a:rPr altLang="en-US" lang="ko-KR" smtClean="0">
                <a:uFillTx/>
              </a:rPr>
              <a:pPr/>
              <a:t>‹#›</a:t>
            </a:fld>
            <a:endParaRPr altLang="en-US" lang="ko-KR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</p:sldLayoutIdLst>
  <p:transition>
    <p:fade/>
  </p:transition>
  <p:txStyles>
    <p:titleStyle xmlns:c="http://schemas.openxmlformats.org/drawingml/2006/chart" xmlns:pic="http://schemas.openxmlformats.org/drawingml/2006/picture" xmlns:dgm="http://schemas.openxmlformats.org/drawingml/2006/diagram">
      <a:lvl1pPr algn="ctr" defTabSz="914400" eaLnBrk="1" hangingPunct="1" latinLnBrk="1" rtl="0"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342900" latinLnBrk="1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85750" latinLnBrk="1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ko-KR">
          <a:uFillTx/>
        </a:defRPr>
      </a:defPPr>
      <a:lvl1pPr algn="l" defTabSz="914400" eaLnBrk="1" hangingPunct="1" latinLnBrk="1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5" name="직사각형 2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altLang="en-US" dirty="0" lang="ko-KR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조원 </a:t>
            </a:r>
            <a:r>
              <a:rPr altLang="ko-KR" dirty="0" lang="en-US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: </a:t>
            </a:r>
            <a:r>
              <a:rPr altLang="en-US" dirty="0" lang="ko-KR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관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광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경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영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6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9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8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4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김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광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훈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/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5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5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7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장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용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석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/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/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경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영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학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과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4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안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시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현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/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5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5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이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주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희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/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5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4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김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선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미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/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5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7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계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민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영</a:t>
            </a:r>
            <a:endParaRPr altLang="en-US" dirty="0" lang="ko-KR" sz="1000">
              <a:solidFill>
                <a:schemeClr val="tx1"/>
              </a:solidFill>
              <a:uFillTx/>
              <a:latin charset="-127" pitchFamily="18" typeface="HY견고딕"/>
              <a:ea charset="-127" pitchFamily="18" typeface="HY견고딕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69463" y="2880360"/>
            <a:ext cx="4005073" cy="10972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/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5" name="표 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32053" y="436063"/>
          <a:ext cx="8928992" cy="6264697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Grid>
                <a:gridCol w="2804146"/>
                <a:gridCol w="3025527"/>
                <a:gridCol w="3099319"/>
              </a:tblGrid>
              <a:tr h="487829">
                <a:tc rowSpan="2">
                  <a:txBody>
                    <a:bodyPr/>
                    <a:lstStyle/>
                    <a:p>
                      <a:pPr algn="ctr" fontAlgn="base" indent="0" latinLnBrk="0" marL="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kern="0" lang="en-US" spc="0" sz="3200">
                          <a:solidFill>
                            <a:srgbClr val="000000"/>
                          </a:solidFill>
                          <a:uFillTx/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algn="ctr" fontAlgn="base" indent="0" latinLnBrk="0" marL="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ko-KR" b="1" dirty="0" kern="0" lang="en-US" spc="0" sz="2000">
                          <a:solidFill>
                            <a:srgbClr val="000000"/>
                          </a:solidFill>
                          <a:uFillTx/>
                          <a:latin typeface="+mj-ea"/>
                          <a:ea typeface="+mj-ea"/>
                        </a:rPr>
                        <a:t>(</a:t>
                      </a:r>
                      <a:r>
                        <a:rPr altLang="en-US" b="1" dirty="0" kern="0" lang="ko-KR" spc="0" sz="1400">
                          <a:solidFill>
                            <a:schemeClr val="bg1">
                              <a:lumMod val="75000"/>
                            </a:schemeClr>
                          </a:solidFill>
                          <a:uFillTx/>
                          <a:latin typeface="+mj-ea"/>
                          <a:ea typeface="+mj-ea"/>
                        </a:rPr>
                        <a:t>기업명</a:t>
                      </a:r>
                      <a:r>
                        <a:rPr altLang="ko-KR" b="1" dirty="0" kern="0" lang="en-US" spc="0" sz="1400">
                          <a:solidFill>
                            <a:schemeClr val="bg1">
                              <a:lumMod val="75000"/>
                            </a:schemeClr>
                          </a:solidFill>
                          <a:uFillTx/>
                          <a:latin typeface="+mj-ea"/>
                          <a:ea typeface="+mj-ea"/>
                          <a:cs typeface="+mn-cs"/>
                        </a:rPr>
                        <a:t>:   </a:t>
                      </a:r>
                      <a:r>
                        <a:rPr altLang="ko-KR" b="1" dirty="0" kern="0" lang="en-US" spc="0" sz="2000">
                          <a:solidFill>
                            <a:srgbClr val="000000"/>
                          </a:solidFill>
                          <a:uFillTx/>
                          <a:latin typeface="+mj-ea"/>
                          <a:ea typeface="+mj-ea"/>
                        </a:rPr>
                        <a:t>                   )</a:t>
                      </a:r>
                      <a:endParaRPr altLang="en-US" b="1" dirty="0" kern="0" lang="ko-KR" spc="0" sz="2000">
                        <a:solidFill>
                          <a:srgbClr val="000000"/>
                        </a:solidFill>
                        <a:uFillTx/>
                        <a:latin typeface="+mj-ea"/>
                        <a:ea typeface="+mj-ea"/>
                      </a:endParaRPr>
                    </a:p>
                  </a:txBody>
                  <a:tcPr anchor="ctr" marB="15997" marL="57861" marR="57861" marT="15997">
                    <a:lnL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indent="0" latinLnBrk="0" marL="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b="1" dirty="0" kern="0" lang="ko-KR" spc="0" sz="1600">
                          <a:solidFill>
                            <a:srgbClr val="000000"/>
                          </a:solidFill>
                          <a:uFillTx/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anchor="ctr" marB="15997" marL="57861" marR="57861" marT="15997">
                    <a:lnL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indent="0" latinLnBrk="0" marL="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b="1" dirty="0" kern="0" lang="ko-KR" spc="0" sz="1600">
                          <a:solidFill>
                            <a:srgbClr val="000000"/>
                          </a:solidFill>
                          <a:uFillTx/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anchor="ctr" marB="15997" marL="57861" marR="57861" marT="15997">
                    <a:lnL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altLang="en-US" lang="ko-KR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indent="0" latinLnBrk="0" marL="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b="1" dirty="0" kern="0" lang="ko-KR" spc="0" sz="1600">
                        <a:solidFill>
                          <a:srgbClr val="000000"/>
                        </a:solidFill>
                        <a:uFillTx/>
                        <a:latin typeface="+mj-ea"/>
                        <a:ea typeface="+mj-ea"/>
                      </a:endParaRPr>
                    </a:p>
                  </a:txBody>
                  <a:tcPr anchor="ctr" marB="15997" marL="57861" marR="57861" marT="15997">
                    <a:lnL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indent="-228600" latinLnBrk="0" marL="22860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altLang="en-US" b="1" dirty="0" kern="0" lang="ko-KR" spc="0" sz="1600">
                        <a:solidFill>
                          <a:srgbClr val="000000"/>
                        </a:solidFill>
                        <a:uFillTx/>
                        <a:latin typeface="+mj-ea"/>
                        <a:ea typeface="+mj-ea"/>
                      </a:endParaRPr>
                    </a:p>
                  </a:txBody>
                  <a:tcPr anchor="ctr" marB="15997" marL="57861" marR="57861" marT="15997">
                    <a:lnL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  <a:tr h="479094">
                <a:tc>
                  <a:txBody>
                    <a:bodyPr/>
                    <a:lstStyle/>
                    <a:p>
                      <a:pPr algn="ctr" fontAlgn="base" indent="0" latinLnBrk="0" marL="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b="1" dirty="0" kern="0" lang="ko-KR" spc="0" sz="1600">
                          <a:solidFill>
                            <a:srgbClr val="000000"/>
                          </a:solidFill>
                          <a:uFillTx/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anchor="ctr" marB="15997" marL="57861" marR="57861" marT="15997">
                    <a:lnL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 indent="0" latinLnBrk="0" marL="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dirty="0" kern="0" lang="ko-KR" spc="0" sz="1600">
                        <a:solidFill>
                          <a:srgbClr val="000000"/>
                        </a:solidFill>
                        <a:uFillTx/>
                        <a:latin typeface="+mj-ea"/>
                        <a:ea typeface="+mj-ea"/>
                      </a:endParaRPr>
                    </a:p>
                  </a:txBody>
                  <a:tcPr anchor="ctr" marB="15997" marL="57861" marR="57861" marT="15997">
                    <a:lnL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ase" indent="0" latinLnBrk="0" marL="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dirty="0" kern="0" lang="ko-KR" spc="0" sz="1600">
                        <a:solidFill>
                          <a:srgbClr val="000000"/>
                        </a:solidFill>
                        <a:uFillTx/>
                        <a:latin typeface="+mj-ea"/>
                        <a:ea typeface="+mj-ea"/>
                      </a:endParaRPr>
                    </a:p>
                  </a:txBody>
                  <a:tcPr anchor="ctr" marB="15997" marL="57861" marR="57861" marT="15997">
                    <a:lnL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47025">
                <a:tc>
                  <a:txBody>
                    <a:bodyPr/>
                    <a:lstStyle/>
                    <a:p>
                      <a:pPr algn="ctr" fontAlgn="base" indent="0" latinLnBrk="0" marL="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b="1" dirty="0" kern="0" lang="ko-KR" spc="0" sz="1600">
                        <a:solidFill>
                          <a:srgbClr val="000000"/>
                        </a:solidFill>
                        <a:uFillTx/>
                        <a:latin typeface="+mj-ea"/>
                        <a:ea typeface="+mj-ea"/>
                      </a:endParaRPr>
                    </a:p>
                  </a:txBody>
                  <a:tcPr anchor="ctr" marB="15997" marL="57861" marR="57861" marT="15997">
                    <a:lnL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lang="ko-KR">
                        <a:uFillTx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altLang="en-US" lang="ko-KR">
                        <a:uFillTx/>
                      </a:endParaRPr>
                    </a:p>
                  </a:txBody>
                  <a:tcPr/>
                </a:tc>
              </a:tr>
              <a:tr h="466891">
                <a:tc>
                  <a:txBody>
                    <a:bodyPr/>
                    <a:lstStyle/>
                    <a:p>
                      <a:pPr algn="ctr" fontAlgn="base" indent="0" latinLnBrk="0" marL="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b="1" dirty="0" kern="0" lang="ko-KR" spc="0" sz="1600">
                          <a:solidFill>
                            <a:srgbClr val="000000"/>
                          </a:solidFill>
                          <a:uFillTx/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anchor="ctr" marB="15997" marL="57861" marR="57861" marT="15997">
                    <a:lnL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 indent="0" latinLnBrk="0" marL="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dirty="0" kern="0" lang="ko-KR" spc="0" sz="1600">
                        <a:solidFill>
                          <a:srgbClr val="000000"/>
                        </a:solidFill>
                        <a:uFillTx/>
                        <a:latin typeface="+mj-ea"/>
                        <a:ea typeface="+mj-ea"/>
                      </a:endParaRPr>
                    </a:p>
                  </a:txBody>
                  <a:tcPr anchor="ctr" marB="15997" marL="57861" marR="57861" marT="15997">
                    <a:lnL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ase" indent="0" latinLnBrk="0" marL="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dirty="0" kern="0" lang="ko-KR" spc="0" sz="1600">
                        <a:solidFill>
                          <a:srgbClr val="000000"/>
                        </a:solidFill>
                        <a:uFillTx/>
                        <a:latin typeface="+mj-ea"/>
                        <a:ea typeface="+mj-ea"/>
                      </a:endParaRPr>
                    </a:p>
                  </a:txBody>
                  <a:tcPr anchor="ctr" marB="15997" marL="57861" marR="57861" marT="15997">
                    <a:lnL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711644">
                <a:tc>
                  <a:txBody>
                    <a:bodyPr/>
                    <a:lstStyle/>
                    <a:p>
                      <a:pPr algn="ctr" fontAlgn="base" indent="0" latinLnBrk="0" marL="0" marR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b="1" dirty="0" kern="0" lang="ko-KR" spc="0" sz="1600">
                        <a:solidFill>
                          <a:srgbClr val="000000"/>
                        </a:solidFill>
                        <a:uFillTx/>
                        <a:latin typeface="+mj-ea"/>
                        <a:ea typeface="+mj-ea"/>
                      </a:endParaRPr>
                    </a:p>
                  </a:txBody>
                  <a:tcPr anchor="ctr" marB="15997" marL="57861" marR="57861" marT="15997">
                    <a:lnL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556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lang="ko-KR">
                        <a:uFillTx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altLang="en-US" lang="ko-KR"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2090" y="3576374"/>
            <a:ext cx="2696571" cy="10972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1000">
                <a:uFillTx/>
                <a:latin charset="0" typeface="맑은 고딕"/>
              </a:rPr>
              <a:t>1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T</a:t>
            </a:r>
            <a:r>
              <a:rPr sz="1000">
                <a:uFillTx/>
                <a:latin charset="0" typeface="맑은 고딕"/>
              </a:rPr>
              <a:t>r</a:t>
            </a:r>
            <a:r>
              <a:rPr sz="1000">
                <a:uFillTx/>
                <a:latin charset="0" typeface="맑은 고딕"/>
              </a:rPr>
              <a:t>e</a:t>
            </a:r>
            <a:r>
              <a:rPr sz="1000">
                <a:uFillTx/>
                <a:latin charset="0" typeface="맑은 고딕"/>
              </a:rPr>
              <a:t>n</a:t>
            </a:r>
            <a:r>
              <a:rPr sz="1000">
                <a:uFillTx/>
                <a:latin charset="0" typeface="맑은 고딕"/>
              </a:rPr>
              <a:t>d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전</a:t>
            </a:r>
            <a:r>
              <a:rPr sz="1000">
                <a:uFillTx/>
                <a:latin charset="0" typeface="맑은 고딕"/>
              </a:rPr>
              <a:t>략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-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고</a:t>
            </a:r>
            <a:r>
              <a:rPr sz="1000">
                <a:uFillTx/>
                <a:latin charset="0" typeface="맑은 고딕"/>
              </a:rPr>
              <a:t>객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접</a:t>
            </a:r>
            <a:r>
              <a:rPr sz="1000">
                <a:uFillTx/>
                <a:latin charset="0" typeface="맑은 고딕"/>
              </a:rPr>
              <a:t>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전</a:t>
            </a:r>
            <a:r>
              <a:rPr sz="1000">
                <a:uFillTx/>
                <a:latin charset="0" typeface="맑은 고딕"/>
              </a:rPr>
              <a:t>략</a:t>
            </a:r>
            <a:r>
              <a:rPr sz="1000">
                <a:uFillTx/>
                <a:latin charset="0" typeface="맑은 고딕"/>
              </a:rPr>
              <a:t>/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광</a:t>
            </a:r>
            <a:r>
              <a:rPr sz="1000">
                <a:uFillTx/>
                <a:latin charset="0" typeface="맑은 고딕"/>
              </a:rPr>
              <a:t>고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양</a:t>
            </a:r>
            <a:r>
              <a:rPr sz="1000">
                <a:uFillTx/>
                <a:latin charset="0" typeface="맑은 고딕"/>
              </a:rPr>
              <a:t>화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>2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편</a:t>
            </a:r>
            <a:r>
              <a:rPr sz="1000">
                <a:uFillTx/>
                <a:latin charset="0" typeface="맑은 고딕"/>
              </a:rPr>
              <a:t>리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접</a:t>
            </a:r>
            <a:r>
              <a:rPr sz="1000">
                <a:uFillTx/>
                <a:latin charset="0" typeface="맑은 고딕"/>
              </a:rPr>
              <a:t>근</a:t>
            </a:r>
            <a:r>
              <a:rPr sz="1000">
                <a:uFillTx/>
                <a:latin charset="0" typeface="맑은 고딕"/>
              </a:rPr>
              <a:t>성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-</a:t>
            </a:r>
            <a:r>
              <a:rPr sz="1000">
                <a:uFillTx/>
                <a:latin charset="0" typeface="맑은 고딕"/>
              </a:rPr>
              <a:t>a</a:t>
            </a:r>
            <a:r>
              <a:rPr sz="1000">
                <a:uFillTx/>
                <a:latin charset="0" typeface="맑은 고딕"/>
              </a:rPr>
              <a:t>p</a:t>
            </a:r>
            <a:r>
              <a:rPr sz="1000">
                <a:uFillTx/>
                <a:latin charset="0" typeface="맑은 고딕"/>
              </a:rPr>
              <a:t>p</a:t>
            </a:r>
            <a:r>
              <a:rPr sz="1000">
                <a:uFillTx/>
                <a:latin charset="0" typeface="맑은 고딕"/>
              </a:rPr>
              <a:t>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통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숙</a:t>
            </a:r>
            <a:r>
              <a:rPr sz="1000">
                <a:uFillTx/>
                <a:latin charset="0" typeface="맑은 고딕"/>
              </a:rPr>
              <a:t>박</a:t>
            </a:r>
            <a:r>
              <a:rPr sz="1000">
                <a:uFillTx/>
                <a:latin charset="0" typeface="맑은 고딕"/>
              </a:rPr>
              <a:t>/</a:t>
            </a:r>
            <a:r>
              <a:rPr sz="1000">
                <a:uFillTx/>
                <a:latin charset="0" typeface="맑은 고딕"/>
              </a:rPr>
              <a:t>레저</a:t>
            </a:r>
            <a:r>
              <a:rPr sz="1000">
                <a:uFillTx/>
                <a:latin charset="0" typeface="맑은 고딕"/>
              </a:rPr>
              <a:t>등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격</a:t>
            </a:r>
            <a:r>
              <a:rPr sz="1000">
                <a:uFillTx/>
                <a:latin charset="0" typeface="맑은 고딕"/>
              </a:rPr>
              <a:t>정</a:t>
            </a:r>
            <a:r>
              <a:rPr sz="1000">
                <a:uFillTx/>
                <a:latin charset="0" typeface="맑은 고딕"/>
              </a:rPr>
              <a:t>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접</a:t>
            </a:r>
            <a:r>
              <a:rPr sz="1000">
                <a:uFillTx/>
                <a:latin charset="0" typeface="맑은 고딕"/>
              </a:rPr>
              <a:t>근</a:t>
            </a:r>
            <a:r>
              <a:rPr sz="1000">
                <a:uFillTx/>
                <a:latin charset="0" typeface="맑은 고딕"/>
              </a:rPr>
              <a:t>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결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편</a:t>
            </a:r>
            <a:r>
              <a:rPr sz="1000">
                <a:uFillTx/>
                <a:latin charset="0" typeface="맑은 고딕"/>
              </a:rPr>
              <a:t>리</a:t>
            </a:r>
            <a:r>
              <a:rPr sz="1000">
                <a:uFillTx/>
                <a:latin charset="0" typeface="맑은 고딕"/>
              </a:rPr>
              <a:t>함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>3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고</a:t>
            </a:r>
            <a:r>
              <a:rPr sz="1000">
                <a:uFillTx/>
                <a:latin charset="0" typeface="맑은 고딕"/>
              </a:rPr>
              <a:t>객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친</a:t>
            </a:r>
            <a:r>
              <a:rPr sz="1000">
                <a:uFillTx/>
                <a:latin charset="0" typeface="맑은 고딕"/>
              </a:rPr>
              <a:t>화</a:t>
            </a:r>
            <a:r>
              <a:rPr sz="1000">
                <a:uFillTx/>
                <a:latin charset="0" typeface="맑은 고딕"/>
              </a:rPr>
              <a:t>적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정</a:t>
            </a:r>
            <a:r>
              <a:rPr sz="1000">
                <a:uFillTx/>
                <a:latin charset="0" typeface="맑은 고딕"/>
              </a:rPr>
              <a:t>책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-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신</a:t>
            </a:r>
            <a:r>
              <a:rPr sz="1000">
                <a:uFillTx/>
                <a:latin charset="0" typeface="맑은 고딕"/>
              </a:rPr>
              <a:t>규</a:t>
            </a:r>
            <a:r>
              <a:rPr sz="1000">
                <a:uFillTx/>
                <a:latin charset="0" typeface="맑은 고딕"/>
              </a:rPr>
              <a:t>회</a:t>
            </a:r>
            <a:r>
              <a:rPr sz="1000">
                <a:uFillTx/>
                <a:latin charset="0" typeface="맑은 고딕"/>
              </a:rPr>
              <a:t>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쿠</a:t>
            </a:r>
            <a:r>
              <a:rPr sz="1000">
                <a:uFillTx/>
                <a:latin charset="0" typeface="맑은 고딕"/>
              </a:rPr>
              <a:t>폰</a:t>
            </a:r>
            <a:r>
              <a:rPr sz="1000">
                <a:uFillTx/>
                <a:latin charset="0" typeface="맑은 고딕"/>
              </a:rPr>
              <a:t>,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특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,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마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룸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할</a:t>
            </a:r>
            <a:r>
              <a:rPr sz="1000">
                <a:uFillTx/>
                <a:latin charset="0" typeface="맑은 고딕"/>
              </a:rPr>
              <a:t>인</a:t>
            </a:r>
            <a:r>
              <a:rPr sz="1000">
                <a:uFillTx/>
                <a:latin charset="0" typeface="맑은 고딕"/>
              </a:rPr>
              <a:t>,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포</a:t>
            </a:r>
            <a:r>
              <a:rPr sz="1000">
                <a:uFillTx/>
                <a:latin charset="0" typeface="맑은 고딕"/>
              </a:rPr>
              <a:t>인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적</a:t>
            </a:r>
            <a:r>
              <a:rPr sz="1000">
                <a:uFillTx/>
                <a:latin charset="0" typeface="맑은 고딕"/>
              </a:rPr>
              <a:t>립</a:t>
            </a:r>
            <a:r>
              <a:rPr sz="1000">
                <a:uFillTx/>
                <a:latin charset="0" typeface="맑은 고딕"/>
              </a:rPr>
              <a:t>,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청</a:t>
            </a:r>
            <a:r>
              <a:rPr sz="1000">
                <a:uFillTx/>
                <a:latin charset="0" typeface="맑은 고딕"/>
              </a:rPr>
              <a:t>결</a:t>
            </a:r>
            <a:r>
              <a:rPr sz="1000">
                <a:uFillTx/>
                <a:latin charset="0" typeface="맑은 고딕"/>
              </a:rPr>
              <a:t>몰</a:t>
            </a:r>
            <a:r>
              <a:rPr sz="1000">
                <a:uFillTx/>
                <a:latin charset="0" typeface="맑은 고딕"/>
              </a:rPr>
              <a:t>카</a:t>
            </a:r>
            <a:r>
              <a:rPr sz="1000">
                <a:uFillTx/>
                <a:latin charset="0" typeface="맑은 고딕"/>
              </a:rPr>
              <a:t>안</a:t>
            </a:r>
            <a:r>
              <a:rPr sz="1000">
                <a:uFillTx/>
                <a:latin charset="0" typeface="맑은 고딕"/>
              </a:rPr>
              <a:t>심</a:t>
            </a:r>
            <a:r>
              <a:rPr sz="1000">
                <a:uFillTx/>
                <a:latin charset="0" typeface="맑은 고딕"/>
              </a:rPr>
              <a:t>제도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등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양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정</a:t>
            </a:r>
            <a:r>
              <a:rPr sz="1000">
                <a:uFillTx/>
                <a:latin charset="0" typeface="맑은 고딕"/>
              </a:rPr>
              <a:t>책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추</a:t>
            </a:r>
            <a:r>
              <a:rPr sz="1000">
                <a:uFillTx/>
                <a:latin charset="0" typeface="맑은 고딕"/>
              </a:rPr>
              <a:t>진</a:t>
            </a: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0036" y="1733252"/>
            <a:ext cx="4005073" cy="10972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>트</a:t>
            </a:r>
            <a:r>
              <a:rPr>
                <a:uFillTx/>
              </a:rPr>
              <a:t>립</a:t>
            </a:r>
            <a:r>
              <a:rPr>
                <a:uFillTx/>
              </a:rPr>
              <a:t>비</a:t>
            </a:r>
            <a:r>
              <a:rPr>
                <a:uFillTx/>
              </a:rPr>
              <a:t>토즈</a:t>
            </a:r>
          </a:p>
          <a:p>
            <a:r>
              <a:rPr>
                <a:uFillTx/>
              </a:rPr>
              <a:t>(</a:t>
            </a:r>
            <a:r>
              <a:rPr>
                <a:uFillTx/>
              </a:rPr>
              <a:t>경</a:t>
            </a:r>
            <a:r>
              <a:rPr>
                <a:uFillTx/>
              </a:rPr>
              <a:t>쟁</a:t>
            </a:r>
            <a:r>
              <a:rPr>
                <a:uFillTx/>
              </a:rPr>
              <a:t>사</a:t>
            </a:r>
            <a:r>
              <a:rPr>
                <a:uFillTx/>
              </a:rPr>
              <a:t>-</a:t>
            </a:r>
            <a:r>
              <a:rPr>
                <a:uFillTx/>
              </a:rPr>
              <a:t>야</a:t>
            </a:r>
            <a:r>
              <a:rPr>
                <a:uFillTx/>
              </a:rPr>
              <a:t>놀</a:t>
            </a:r>
            <a:r>
              <a:rPr>
                <a:uFillTx/>
              </a:rPr>
              <a:t>자</a:t>
            </a:r>
            <a:r>
              <a:rPr>
                <a:uFillTx/>
              </a:rPr>
              <a:t>)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5636" y="3435214"/>
            <a:ext cx="4005073" cy="10972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1000">
                <a:uFillTx/>
                <a:latin charset="0" typeface="맑은 고딕"/>
              </a:rPr>
              <a:t>(</a:t>
            </a:r>
            <a:r>
              <a:rPr sz="1000">
                <a:uFillTx/>
                <a:latin charset="0" typeface="맑은 고딕"/>
              </a:rPr>
              <a:t>경</a:t>
            </a:r>
            <a:r>
              <a:rPr sz="1000">
                <a:uFillTx/>
                <a:latin charset="0" typeface="맑은 고딕"/>
              </a:rPr>
              <a:t>쟁</a:t>
            </a:r>
            <a:r>
              <a:rPr sz="1000">
                <a:uFillTx/>
                <a:latin charset="0" typeface="맑은 고딕"/>
              </a:rPr>
              <a:t>사</a:t>
            </a:r>
            <a:r>
              <a:rPr sz="1000">
                <a:uFillTx/>
                <a:latin charset="0" typeface="맑은 고딕"/>
              </a:rPr>
              <a:t>)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5294" y="2981318"/>
            <a:ext cx="2723671" cy="10972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1000">
                <a:uFillTx/>
                <a:latin charset="0" typeface="맑은 고딕"/>
              </a:rPr>
              <a:t>1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새</a:t>
            </a:r>
            <a:r>
              <a:rPr sz="1000">
                <a:uFillTx/>
                <a:latin charset="0" typeface="맑은 고딕"/>
              </a:rPr>
              <a:t>로</a:t>
            </a:r>
            <a:r>
              <a:rPr sz="1000">
                <a:uFillTx/>
                <a:latin charset="0" typeface="맑은 고딕"/>
              </a:rPr>
              <a:t>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서</a:t>
            </a:r>
            <a:r>
              <a:rPr sz="1000">
                <a:uFillTx/>
                <a:latin charset="0" typeface="맑은 고딕"/>
              </a:rPr>
              <a:t>비스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공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-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여</a:t>
            </a:r>
            <a:r>
              <a:rPr sz="1000">
                <a:uFillTx/>
                <a:latin charset="0" typeface="맑은 고딕"/>
              </a:rPr>
              <a:t>행</a:t>
            </a:r>
            <a:r>
              <a:rPr sz="1000">
                <a:uFillTx/>
                <a:latin charset="0" typeface="맑은 고딕"/>
              </a:rPr>
              <a:t>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대</a:t>
            </a:r>
            <a:r>
              <a:rPr sz="1000">
                <a:uFillTx/>
                <a:latin charset="0" typeface="맑은 고딕"/>
              </a:rPr>
              <a:t>해서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A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(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가지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요소</a:t>
            </a:r>
            <a:r>
              <a:rPr sz="1000">
                <a:uFillTx/>
                <a:latin charset="0" typeface="맑은 고딕"/>
              </a:rPr>
              <a:t>)</a:t>
            </a:r>
            <a:r>
              <a:rPr sz="1000">
                <a:uFillTx/>
                <a:latin charset="0" typeface="맑은 고딕"/>
              </a:rPr>
              <a:t>만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선</a:t>
            </a:r>
            <a:r>
              <a:rPr sz="1000">
                <a:uFillTx/>
                <a:latin charset="0" typeface="맑은 고딕"/>
              </a:rPr>
              <a:t>택</a:t>
            </a:r>
            <a:r>
              <a:rPr sz="1000">
                <a:uFillTx/>
                <a:latin charset="0" typeface="맑은 고딕"/>
              </a:rPr>
              <a:t>하</a:t>
            </a:r>
            <a:r>
              <a:rPr sz="1000">
                <a:uFillTx/>
                <a:latin charset="0" typeface="맑은 고딕"/>
              </a:rPr>
              <a:t>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B</a:t>
            </a:r>
            <a:r>
              <a:rPr sz="1000">
                <a:uFillTx/>
                <a:latin charset="0" typeface="맑은 고딕"/>
              </a:rPr>
              <a:t>부터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Z</a:t>
            </a:r>
            <a:r>
              <a:rPr sz="1000">
                <a:uFillTx/>
                <a:latin charset="0" typeface="맑은 고딕"/>
              </a:rPr>
              <a:t>까지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맞</a:t>
            </a:r>
            <a:r>
              <a:rPr sz="1000">
                <a:uFillTx/>
                <a:latin charset="0" typeface="맑은 고딕"/>
              </a:rPr>
              <a:t>춤</a:t>
            </a:r>
            <a:r>
              <a:rPr sz="1000">
                <a:uFillTx/>
                <a:latin charset="0" typeface="맑은 고딕"/>
              </a:rPr>
              <a:t>형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여</a:t>
            </a:r>
            <a:r>
              <a:rPr sz="1000">
                <a:uFillTx/>
                <a:latin charset="0" typeface="맑은 고딕"/>
              </a:rPr>
              <a:t>행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스</a:t>
            </a:r>
            <a:r>
              <a:rPr sz="1000">
                <a:uFillTx/>
                <a:latin charset="0" typeface="맑은 고딕"/>
              </a:rPr>
              <a:t>케</a:t>
            </a:r>
            <a:r>
              <a:rPr sz="1000">
                <a:uFillTx/>
                <a:latin charset="0" typeface="맑은 고딕"/>
              </a:rPr>
              <a:t>쥴</a:t>
            </a:r>
            <a:r>
              <a:rPr sz="1000">
                <a:uFillTx/>
                <a:latin charset="0" typeface="맑은 고딕"/>
              </a:rPr>
              <a:t>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만</a:t>
            </a:r>
            <a:r>
              <a:rPr sz="1000">
                <a:uFillTx/>
                <a:latin charset="0" typeface="맑은 고딕"/>
              </a:rPr>
              <a:t>들</a:t>
            </a:r>
            <a:r>
              <a:rPr sz="1000">
                <a:uFillTx/>
                <a:latin charset="0" typeface="맑은 고딕"/>
              </a:rPr>
              <a:t>어</a:t>
            </a:r>
            <a:r>
              <a:rPr sz="1000">
                <a:uFillTx/>
                <a:latin charset="0" typeface="맑은 고딕"/>
              </a:rPr>
              <a:t>줌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05993" y="899642"/>
            <a:ext cx="2992896" cy="1097279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1000">
                <a:uFillTx/>
                <a:latin charset="0" typeface="맑은 고딕"/>
              </a:rPr>
              <a:t>1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립</a:t>
            </a:r>
            <a:r>
              <a:rPr sz="1000">
                <a:uFillTx/>
                <a:latin charset="0" typeface="맑은 고딕"/>
              </a:rPr>
              <a:t>어</a:t>
            </a:r>
            <a:r>
              <a:rPr sz="1000">
                <a:uFillTx/>
                <a:latin charset="0" typeface="맑은 고딕"/>
              </a:rPr>
              <a:t>드</a:t>
            </a:r>
            <a:r>
              <a:rPr sz="1000">
                <a:uFillTx/>
                <a:latin charset="0" typeface="맑은 고딕"/>
              </a:rPr>
              <a:t>바</a:t>
            </a:r>
            <a:r>
              <a:rPr sz="1000">
                <a:uFillTx/>
                <a:latin charset="0" typeface="맑은 고딕"/>
              </a:rPr>
              <a:t>이저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간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휴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통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서</a:t>
            </a:r>
            <a:r>
              <a:rPr sz="1000">
                <a:uFillTx/>
                <a:latin charset="0" typeface="맑은 고딕"/>
              </a:rPr>
              <a:t>비스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공</a:t>
            </a:r>
            <a:r>
              <a:rPr sz="1000">
                <a:uFillTx/>
                <a:latin charset="0" typeface="맑은 고딕"/>
              </a:rPr>
              <a:t>.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>2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F</a:t>
            </a:r>
            <a:r>
              <a:rPr sz="1000">
                <a:uFillTx/>
                <a:latin charset="0" typeface="맑은 고딕"/>
              </a:rPr>
              <a:t>I</a:t>
            </a:r>
            <a:r>
              <a:rPr sz="1000">
                <a:uFillTx/>
                <a:latin charset="0" typeface="맑은 고딕"/>
              </a:rPr>
              <a:t>T</a:t>
            </a:r>
            <a:r>
              <a:rPr sz="1000">
                <a:uFillTx/>
                <a:latin charset="0" typeface="맑은 고딕"/>
              </a:rPr>
              <a:t>(</a:t>
            </a:r>
            <a:r>
              <a:rPr sz="1000">
                <a:uFillTx/>
                <a:latin charset="0" typeface="맑은 고딕"/>
              </a:rPr>
              <a:t>맞</a:t>
            </a:r>
            <a:r>
              <a:rPr sz="1000">
                <a:uFillTx/>
                <a:latin charset="0" typeface="맑은 고딕"/>
              </a:rPr>
              <a:t>춤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단</a:t>
            </a:r>
            <a:r>
              <a:rPr sz="1000">
                <a:uFillTx/>
                <a:latin charset="0" typeface="맑은 고딕"/>
              </a:rPr>
              <a:t>독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여</a:t>
            </a:r>
            <a:r>
              <a:rPr sz="1000">
                <a:uFillTx/>
                <a:latin charset="0" typeface="맑은 고딕"/>
              </a:rPr>
              <a:t>행</a:t>
            </a:r>
            <a:r>
              <a:rPr sz="1000">
                <a:uFillTx/>
                <a:latin charset="0" typeface="맑은 고딕"/>
              </a:rPr>
              <a:t>)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관</a:t>
            </a:r>
            <a:r>
              <a:rPr sz="1000">
                <a:uFillTx/>
                <a:latin charset="0" typeface="맑은 고딕"/>
              </a:rPr>
              <a:t>광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수</a:t>
            </a:r>
            <a:r>
              <a:rPr sz="1000">
                <a:uFillTx/>
                <a:latin charset="0" typeface="맑은 고딕"/>
              </a:rPr>
              <a:t>요가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증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하고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음</a:t>
            </a:r>
            <a:r>
              <a:rPr sz="1000">
                <a:uFillTx/>
                <a:latin charset="0" typeface="맑은 고딕"/>
              </a:rPr>
              <a:t>.</a:t>
            </a: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53110" y="1221749"/>
            <a:ext cx="4005072" cy="10972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1000">
                <a:uFillTx/>
                <a:latin charset="0" typeface="맑은 고딕"/>
              </a:rPr>
              <a:t>(</a:t>
            </a:r>
            <a:r>
              <a:rPr sz="1000">
                <a:uFillTx/>
                <a:latin charset="0" typeface="맑은 고딕"/>
              </a:rPr>
              <a:t>경</a:t>
            </a:r>
            <a:r>
              <a:rPr sz="1000">
                <a:uFillTx/>
                <a:latin charset="0" typeface="맑은 고딕"/>
              </a:rPr>
              <a:t>쟁</a:t>
            </a:r>
            <a:r>
              <a:rPr sz="1000">
                <a:uFillTx/>
                <a:latin charset="0" typeface="맑은 고딕"/>
              </a:rPr>
              <a:t>사</a:t>
            </a:r>
            <a:r>
              <a:rPr sz="1000">
                <a:uFillTx/>
                <a:latin charset="0" typeface="맑은 고딕"/>
              </a:rPr>
              <a:t>)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>1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스</a:t>
            </a:r>
            <a:r>
              <a:rPr sz="1000">
                <a:uFillTx/>
                <a:latin charset="0" typeface="맑은 고딕"/>
              </a:rPr>
              <a:t>마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폰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시</a:t>
            </a:r>
            <a:r>
              <a:rPr sz="1000">
                <a:uFillTx/>
                <a:latin charset="0" typeface="맑은 고딕"/>
              </a:rPr>
              <a:t>장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점</a:t>
            </a:r>
            <a:r>
              <a:rPr sz="1000">
                <a:uFillTx/>
                <a:latin charset="0" typeface="맑은 고딕"/>
              </a:rPr>
              <a:t>유</a:t>
            </a:r>
            <a:r>
              <a:rPr sz="1000">
                <a:uFillTx/>
                <a:latin charset="0" typeface="맑은 고딕"/>
              </a:rPr>
              <a:t>율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확</a:t>
            </a:r>
            <a:r>
              <a:rPr sz="1000">
                <a:uFillTx/>
                <a:latin charset="0" typeface="맑은 고딕"/>
              </a:rPr>
              <a:t>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(</a:t>
            </a:r>
            <a:r>
              <a:rPr sz="1000">
                <a:uFillTx/>
                <a:latin charset="0" typeface="맑은 고딕"/>
              </a:rPr>
              <a:t>약</a:t>
            </a:r>
            <a:r>
              <a:rPr sz="1000">
                <a:uFillTx/>
                <a:latin charset="0" typeface="맑은 고딕"/>
              </a:rPr>
              <a:t>8</a:t>
            </a:r>
            <a:r>
              <a:rPr sz="1000">
                <a:uFillTx/>
                <a:latin charset="0" typeface="맑은 고딕"/>
              </a:rPr>
              <a:t>0</a:t>
            </a:r>
            <a:r>
              <a:rPr sz="1000">
                <a:uFillTx/>
                <a:latin charset="0" typeface="맑은 고딕"/>
              </a:rPr>
              <a:t>%</a:t>
            </a:r>
            <a:r>
              <a:rPr sz="1000">
                <a:uFillTx/>
                <a:latin charset="0" typeface="맑은 고딕"/>
              </a:rPr>
              <a:t>)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>2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외래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관</a:t>
            </a:r>
            <a:r>
              <a:rPr sz="1000">
                <a:uFillTx/>
                <a:latin charset="0" typeface="맑은 고딕"/>
              </a:rPr>
              <a:t>광</a:t>
            </a:r>
            <a:r>
              <a:rPr sz="1000">
                <a:uFillTx/>
                <a:latin charset="0" typeface="맑은 고딕"/>
              </a:rPr>
              <a:t>객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증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(</a:t>
            </a:r>
            <a:r>
              <a:rPr sz="1000">
                <a:uFillTx/>
                <a:latin charset="0" typeface="맑은 고딕"/>
              </a:rPr>
              <a:t>2</a:t>
            </a:r>
            <a:r>
              <a:rPr sz="1000">
                <a:uFillTx/>
                <a:latin charset="0" typeface="맑은 고딕"/>
              </a:rPr>
              <a:t>3</a:t>
            </a:r>
            <a:r>
              <a:rPr sz="1000">
                <a:uFillTx/>
                <a:latin charset="0" typeface="맑은 고딕"/>
              </a:rPr>
              <a:t>%</a:t>
            </a:r>
            <a:r>
              <a:rPr sz="1000">
                <a:uFillTx/>
                <a:latin charset="0" typeface="맑은 고딕"/>
              </a:rPr>
              <a:t>)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>3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호</a:t>
            </a:r>
            <a:r>
              <a:rPr sz="1000">
                <a:uFillTx/>
                <a:latin charset="0" typeface="맑은 고딕"/>
              </a:rPr>
              <a:t>캉</a:t>
            </a:r>
            <a:r>
              <a:rPr sz="1000">
                <a:uFillTx/>
                <a:latin charset="0" typeface="맑은 고딕"/>
              </a:rPr>
              <a:t>스</a:t>
            </a:r>
            <a:r>
              <a:rPr sz="1000">
                <a:uFillTx/>
                <a:latin charset="0" typeface="맑은 고딕"/>
              </a:rPr>
              <a:t>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같</a:t>
            </a:r>
            <a:r>
              <a:rPr sz="1000">
                <a:uFillTx/>
                <a:latin charset="0" typeface="맑은 고딕"/>
              </a:rPr>
              <a:t>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과거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여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랜</a:t>
            </a:r>
            <a:r>
              <a:rPr sz="1000">
                <a:uFillTx/>
                <a:latin charset="0" typeface="맑은 고딕"/>
              </a:rPr>
              <a:t>드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어</a:t>
            </a:r>
            <a:r>
              <a:rPr sz="1000">
                <a:uFillTx/>
                <a:latin charset="0" typeface="맑은 고딕"/>
              </a:rPr>
              <a:t>지고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86763" y="2539023"/>
            <a:ext cx="4005072" cy="10972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/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81956" y="2375566"/>
            <a:ext cx="2988088" cy="1097279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1000">
                <a:uFillTx/>
                <a:latin charset="0" typeface="맑은 고딕"/>
              </a:rPr>
              <a:t>야</a:t>
            </a:r>
            <a:r>
              <a:rPr sz="1000">
                <a:uFillTx/>
                <a:latin charset="0" typeface="맑은 고딕"/>
              </a:rPr>
              <a:t>놀</a:t>
            </a:r>
            <a:r>
              <a:rPr sz="1000">
                <a:uFillTx/>
                <a:latin charset="0" typeface="맑은 고딕"/>
              </a:rPr>
              <a:t>자</a:t>
            </a:r>
            <a:r>
              <a:rPr sz="1000">
                <a:uFillTx/>
                <a:latin charset="0" typeface="맑은 고딕"/>
              </a:rPr>
              <a:t>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동</a:t>
            </a:r>
            <a:r>
              <a:rPr sz="1000">
                <a:uFillTx/>
                <a:latin charset="0" typeface="맑은 고딕"/>
              </a:rPr>
              <a:t>일</a:t>
            </a:r>
            <a:r>
              <a:rPr sz="1000">
                <a:uFillTx/>
                <a:latin charset="0" typeface="맑은 고딕"/>
              </a:rPr>
              <a:t>하게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스</a:t>
            </a:r>
            <a:r>
              <a:rPr sz="1000">
                <a:uFillTx/>
                <a:latin charset="0" typeface="맑은 고딕"/>
              </a:rPr>
              <a:t>마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폰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시</a:t>
            </a:r>
            <a:r>
              <a:rPr sz="1000">
                <a:uFillTx/>
                <a:latin charset="0" typeface="맑은 고딕"/>
              </a:rPr>
              <a:t>장</a:t>
            </a:r>
            <a:r>
              <a:rPr sz="1000">
                <a:uFillTx/>
                <a:latin charset="0" typeface="맑은 고딕"/>
              </a:rPr>
              <a:t>(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o</a:t>
            </a:r>
            <a:r>
              <a:rPr sz="1000">
                <a:uFillTx/>
                <a:latin charset="0" typeface="맑은 고딕"/>
              </a:rPr>
              <a:t>2</a:t>
            </a:r>
            <a:r>
              <a:rPr sz="1000">
                <a:uFillTx/>
                <a:latin charset="0" typeface="맑은 고딕"/>
              </a:rPr>
              <a:t>o</a:t>
            </a:r>
            <a:r>
              <a:rPr sz="1000">
                <a:uFillTx/>
                <a:latin charset="0" typeface="맑은 고딕"/>
              </a:rPr>
              <a:t>)</a:t>
            </a:r>
            <a:r>
              <a:rPr sz="1000">
                <a:uFillTx/>
                <a:latin charset="0" typeface="맑은 고딕"/>
              </a:rPr>
              <a:t>서</a:t>
            </a:r>
            <a:r>
              <a:rPr sz="1000">
                <a:uFillTx/>
                <a:latin charset="0" typeface="맑은 고딕"/>
              </a:rPr>
              <a:t>비</a:t>
            </a:r>
            <a:r>
              <a:rPr sz="1000">
                <a:uFillTx/>
                <a:latin charset="0" typeface="맑은 고딕"/>
              </a:rPr>
              <a:t>스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공</a:t>
            </a:r>
            <a:r>
              <a:rPr sz="1000">
                <a:uFillTx/>
                <a:latin charset="0" typeface="맑은 고딕"/>
              </a:rPr>
              <a:t>하</a:t>
            </a:r>
            <a:r>
              <a:rPr sz="1000">
                <a:uFillTx/>
                <a:latin charset="0" typeface="맑은 고딕"/>
              </a:rPr>
              <a:t>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따</a:t>
            </a:r>
            <a:r>
              <a:rPr sz="1000">
                <a:uFillTx/>
                <a:latin charset="0" typeface="맑은 고딕"/>
              </a:rPr>
              <a:t>라서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야</a:t>
            </a:r>
            <a:r>
              <a:rPr sz="1000">
                <a:uFillTx/>
                <a:latin charset="0" typeface="맑은 고딕"/>
              </a:rPr>
              <a:t>놀</a:t>
            </a:r>
            <a:r>
              <a:rPr sz="1000">
                <a:uFillTx/>
                <a:latin charset="0" typeface="맑은 고딕"/>
              </a:rPr>
              <a:t>자가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공</a:t>
            </a:r>
            <a:r>
              <a:rPr sz="1000">
                <a:uFillTx/>
                <a:latin charset="0" typeface="맑은 고딕"/>
              </a:rPr>
              <a:t>하지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않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새</a:t>
            </a:r>
            <a:r>
              <a:rPr sz="1000">
                <a:uFillTx/>
                <a:latin charset="0" typeface="맑은 고딕"/>
              </a:rPr>
              <a:t>로</a:t>
            </a:r>
            <a:r>
              <a:rPr sz="1000">
                <a:uFillTx/>
                <a:latin charset="0" typeface="맑은 고딕"/>
              </a:rPr>
              <a:t>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서</a:t>
            </a:r>
            <a:r>
              <a:rPr sz="1000">
                <a:uFillTx/>
                <a:latin charset="0" typeface="맑은 고딕"/>
              </a:rPr>
              <a:t>비</a:t>
            </a:r>
            <a:r>
              <a:rPr sz="1000">
                <a:uFillTx/>
                <a:latin charset="0" typeface="맑은 고딕"/>
              </a:rPr>
              <a:t>스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대</a:t>
            </a:r>
            <a:r>
              <a:rPr sz="1000">
                <a:uFillTx/>
                <a:latin charset="0" typeface="맑은 고딕"/>
              </a:rPr>
              <a:t>표</a:t>
            </a:r>
            <a:r>
              <a:rPr sz="1000">
                <a:uFillTx/>
                <a:latin charset="0" typeface="맑은 고딕"/>
              </a:rPr>
              <a:t>하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마</a:t>
            </a:r>
            <a:r>
              <a:rPr sz="1000">
                <a:uFillTx/>
                <a:latin charset="0" typeface="맑은 고딕"/>
              </a:rPr>
              <a:t>케</a:t>
            </a:r>
            <a:r>
              <a:rPr sz="1000">
                <a:uFillTx/>
                <a:latin charset="0" typeface="맑은 고딕"/>
              </a:rPr>
              <a:t>팅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전</a:t>
            </a:r>
            <a:r>
              <a:rPr sz="1000">
                <a:uFillTx/>
                <a:latin charset="0" typeface="맑은 고딕"/>
              </a:rPr>
              <a:t>략</a:t>
            </a:r>
            <a:r>
              <a:rPr sz="1000">
                <a:uFillTx/>
                <a:latin charset="0" typeface="맑은 고딕"/>
              </a:rPr>
              <a:t>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수</a:t>
            </a:r>
            <a:r>
              <a:rPr sz="1000">
                <a:uFillTx/>
                <a:latin charset="0" typeface="맑은 고딕"/>
              </a:rPr>
              <a:t>립</a:t>
            </a:r>
            <a:r>
              <a:rPr sz="1000">
                <a:uFillTx/>
                <a:latin charset="0" typeface="맑은 고딕"/>
              </a:rPr>
              <a:t>하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것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중</a:t>
            </a:r>
            <a:r>
              <a:rPr sz="1000">
                <a:uFillTx/>
                <a:latin charset="0" typeface="맑은 고딕"/>
              </a:rPr>
              <a:t>요</a:t>
            </a:r>
            <a:r>
              <a:rPr sz="1000">
                <a:uFillTx/>
                <a:latin charset="0" typeface="맑은 고딕"/>
              </a:rPr>
              <a:t>하다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령</a:t>
            </a:r>
            <a:r>
              <a:rPr sz="1000">
                <a:uFillTx/>
                <a:latin charset="0" typeface="맑은 고딕"/>
              </a:rPr>
              <a:t>,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야</a:t>
            </a:r>
            <a:r>
              <a:rPr sz="1000">
                <a:uFillTx/>
                <a:latin charset="0" typeface="맑은 고딕"/>
              </a:rPr>
              <a:t>놀</a:t>
            </a:r>
            <a:r>
              <a:rPr sz="1000">
                <a:uFillTx/>
                <a:latin charset="0" typeface="맑은 고딕"/>
              </a:rPr>
              <a:t>자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여</a:t>
            </a:r>
            <a:r>
              <a:rPr sz="1000">
                <a:uFillTx/>
                <a:latin charset="0" typeface="맑은 고딕"/>
              </a:rPr>
              <a:t>행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스</a:t>
            </a:r>
            <a:r>
              <a:rPr sz="1000">
                <a:uFillTx/>
                <a:latin charset="0" typeface="맑은 고딕"/>
              </a:rPr>
              <a:t>케</a:t>
            </a:r>
            <a:r>
              <a:rPr sz="1000">
                <a:uFillTx/>
                <a:latin charset="0" typeface="맑은 고딕"/>
              </a:rPr>
              <a:t>쥴</a:t>
            </a:r>
            <a:r>
              <a:rPr sz="1000">
                <a:uFillTx/>
                <a:latin charset="0" typeface="맑은 고딕"/>
              </a:rPr>
              <a:t>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대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정</a:t>
            </a:r>
            <a:r>
              <a:rPr sz="1000">
                <a:uFillTx/>
                <a:latin charset="0" typeface="맑은 고딕"/>
              </a:rPr>
              <a:t>보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공</a:t>
            </a:r>
            <a:r>
              <a:rPr sz="1000">
                <a:uFillTx/>
                <a:latin charset="0" typeface="맑은 고딕"/>
              </a:rPr>
              <a:t>하지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않</a:t>
            </a:r>
            <a:r>
              <a:rPr sz="1000">
                <a:uFillTx/>
                <a:latin charset="0" typeface="맑은 고딕"/>
              </a:rPr>
              <a:t>으니</a:t>
            </a:r>
            <a:r>
              <a:rPr sz="1000">
                <a:uFillTx/>
                <a:latin charset="0" typeface="맑은 고딕"/>
              </a:rPr>
              <a:t>,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립</a:t>
            </a:r>
            <a:r>
              <a:rPr sz="1000">
                <a:uFillTx/>
                <a:latin charset="0" typeface="맑은 고딕"/>
              </a:rPr>
              <a:t>비</a:t>
            </a:r>
            <a:r>
              <a:rPr sz="1000">
                <a:uFillTx/>
                <a:latin charset="0" typeface="맑은 고딕"/>
              </a:rPr>
              <a:t>토</a:t>
            </a:r>
            <a:r>
              <a:rPr sz="1000">
                <a:uFillTx/>
                <a:latin charset="0" typeface="맑은 고딕"/>
              </a:rPr>
              <a:t>즈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그에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맞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정</a:t>
            </a:r>
            <a:r>
              <a:rPr sz="1000">
                <a:uFillTx/>
                <a:latin charset="0" typeface="맑은 고딕"/>
              </a:rPr>
              <a:t>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또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공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것</a:t>
            </a:r>
            <a:r>
              <a:rPr sz="1000">
                <a:uFillTx/>
                <a:latin charset="0" typeface="맑은 고딕"/>
              </a:rPr>
              <a:t>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보</a:t>
            </a:r>
            <a:r>
              <a:rPr sz="1000">
                <a:uFillTx/>
                <a:latin charset="0" typeface="맑은 고딕"/>
              </a:rPr>
              <a:t>여</a:t>
            </a:r>
            <a:r>
              <a:rPr sz="1000">
                <a:uFillTx/>
                <a:latin charset="0" typeface="맑은 고딕"/>
              </a:rPr>
              <a:t>준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업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환</a:t>
            </a:r>
            <a:r>
              <a:rPr sz="1000">
                <a:uFillTx/>
                <a:latin charset="0" typeface="맑은 고딕"/>
              </a:rPr>
              <a:t>경</a:t>
            </a:r>
            <a:r>
              <a:rPr sz="1000">
                <a:uFillTx/>
                <a:latin charset="0" typeface="맑은 고딕"/>
              </a:rPr>
              <a:t>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활</a:t>
            </a:r>
            <a:r>
              <a:rPr sz="1000">
                <a:uFillTx/>
                <a:latin charset="0" typeface="맑은 고딕"/>
              </a:rPr>
              <a:t>용</a:t>
            </a:r>
            <a:r>
              <a:rPr sz="1000">
                <a:uFillTx/>
                <a:latin charset="0" typeface="맑은 고딕"/>
              </a:rPr>
              <a:t>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립</a:t>
            </a:r>
            <a:r>
              <a:rPr sz="1000">
                <a:uFillTx/>
                <a:latin charset="0" typeface="맑은 고딕"/>
              </a:rPr>
              <a:t>비</a:t>
            </a:r>
            <a:r>
              <a:rPr sz="1000">
                <a:uFillTx/>
                <a:latin charset="0" typeface="맑은 고딕"/>
              </a:rPr>
              <a:t>토</a:t>
            </a:r>
            <a:r>
              <a:rPr sz="1000">
                <a:uFillTx/>
                <a:latin charset="0" typeface="맑은 고딕"/>
              </a:rPr>
              <a:t>즈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강</a:t>
            </a:r>
            <a:r>
              <a:rPr sz="1000">
                <a:uFillTx/>
                <a:latin charset="0" typeface="맑은 고딕"/>
              </a:rPr>
              <a:t>점</a:t>
            </a:r>
            <a:r>
              <a:rPr sz="1000">
                <a:uFillTx/>
                <a:latin charset="0" typeface="맑은 고딕"/>
              </a:rPr>
              <a:t>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더</a:t>
            </a:r>
            <a:r>
              <a:rPr sz="1000">
                <a:uFillTx/>
                <a:latin charset="0" typeface="맑은 고딕"/>
              </a:rPr>
              <a:t>욱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강</a:t>
            </a:r>
            <a:r>
              <a:rPr sz="1000">
                <a:uFillTx/>
                <a:latin charset="0" typeface="맑은 고딕"/>
              </a:rPr>
              <a:t>화</a:t>
            </a:r>
            <a:r>
              <a:rPr sz="1000">
                <a:uFillTx/>
                <a:latin charset="0" typeface="맑은 고딕"/>
              </a:rPr>
              <a:t>시</a:t>
            </a:r>
            <a:r>
              <a:rPr sz="1000">
                <a:uFillTx/>
                <a:latin charset="0" typeface="맑은 고딕"/>
              </a:rPr>
              <a:t>킬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또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호</a:t>
            </a:r>
            <a:r>
              <a:rPr sz="1000">
                <a:uFillTx/>
                <a:latin charset="0" typeface="맑은 고딕"/>
              </a:rPr>
              <a:t>텔</a:t>
            </a:r>
            <a:r>
              <a:rPr sz="1000">
                <a:uFillTx/>
                <a:latin charset="0" typeface="맑은 고딕"/>
              </a:rPr>
              <a:t>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시</a:t>
            </a:r>
            <a:r>
              <a:rPr sz="1000">
                <a:uFillTx/>
                <a:latin charset="0" typeface="맑은 고딕"/>
              </a:rPr>
              <a:t>간</a:t>
            </a:r>
            <a:r>
              <a:rPr sz="1000">
                <a:uFillTx/>
                <a:latin charset="0" typeface="맑은 고딕"/>
              </a:rPr>
              <a:t>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따라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격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변</a:t>
            </a:r>
            <a:r>
              <a:rPr sz="1000">
                <a:uFillTx/>
                <a:latin charset="0" typeface="맑은 고딕"/>
              </a:rPr>
              <a:t>동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하</a:t>
            </a:r>
            <a:r>
              <a:rPr sz="1000">
                <a:uFillTx/>
                <a:latin charset="0" typeface="맑은 고딕"/>
              </a:rPr>
              <a:t>지</a:t>
            </a:r>
            <a:r>
              <a:rPr sz="1000">
                <a:uFillTx/>
                <a:latin charset="0" typeface="맑은 고딕"/>
              </a:rPr>
              <a:t>만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야</a:t>
            </a:r>
            <a:r>
              <a:rPr sz="1000">
                <a:uFillTx/>
                <a:latin charset="0" typeface="맑은 고딕"/>
              </a:rPr>
              <a:t>놀</a:t>
            </a:r>
            <a:r>
              <a:rPr sz="1000">
                <a:uFillTx/>
                <a:latin charset="0" typeface="맑은 고딕"/>
              </a:rPr>
              <a:t>자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예</a:t>
            </a:r>
            <a:r>
              <a:rPr sz="1000">
                <a:uFillTx/>
                <a:latin charset="0" typeface="맑은 고딕"/>
              </a:rPr>
              <a:t>약시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결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금</a:t>
            </a:r>
            <a:r>
              <a:rPr sz="1000">
                <a:uFillTx/>
                <a:latin charset="0" typeface="맑은 고딕"/>
              </a:rPr>
              <a:t>액</a:t>
            </a:r>
            <a:r>
              <a:rPr sz="1000">
                <a:uFillTx/>
                <a:latin charset="0" typeface="맑은 고딕"/>
              </a:rPr>
              <a:t>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변</a:t>
            </a:r>
            <a:r>
              <a:rPr sz="1000">
                <a:uFillTx/>
                <a:latin charset="0" typeface="맑은 고딕"/>
              </a:rPr>
              <a:t>동</a:t>
            </a:r>
            <a:r>
              <a:rPr sz="1000">
                <a:uFillTx/>
                <a:latin charset="0" typeface="맑은 고딕"/>
              </a:rPr>
              <a:t>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호</a:t>
            </a:r>
            <a:r>
              <a:rPr sz="1000">
                <a:uFillTx/>
                <a:latin charset="0" typeface="맑은 고딕"/>
              </a:rPr>
              <a:t>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최</a:t>
            </a:r>
            <a:r>
              <a:rPr sz="1000">
                <a:uFillTx/>
                <a:latin charset="0" typeface="맑은 고딕"/>
              </a:rPr>
              <a:t>저</a:t>
            </a:r>
            <a:r>
              <a:rPr sz="1000">
                <a:uFillTx/>
                <a:latin charset="0" typeface="맑은 고딕"/>
              </a:rPr>
              <a:t>가에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대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차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환</a:t>
            </a:r>
            <a:r>
              <a:rPr sz="1000">
                <a:uFillTx/>
                <a:latin charset="0" typeface="맑은 고딕"/>
              </a:rPr>
              <a:t>급</a:t>
            </a:r>
            <a:r>
              <a:rPr sz="1000">
                <a:uFillTx/>
                <a:latin charset="0" typeface="맑은 고딕"/>
              </a:rPr>
              <a:t>해</a:t>
            </a:r>
            <a:r>
              <a:rPr sz="1000">
                <a:uFillTx/>
                <a:latin charset="0" typeface="맑은 고딕"/>
              </a:rPr>
              <a:t>주지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않</a:t>
            </a:r>
            <a:r>
              <a:rPr sz="1000">
                <a:uFillTx/>
                <a:latin charset="0" typeface="맑은 고딕"/>
              </a:rPr>
              <a:t>지</a:t>
            </a:r>
            <a:r>
              <a:rPr sz="1000">
                <a:uFillTx/>
                <a:latin charset="0" typeface="맑은 고딕"/>
              </a:rPr>
              <a:t>만</a:t>
            </a:r>
            <a:r>
              <a:rPr sz="1000">
                <a:uFillTx/>
                <a:latin charset="0" typeface="맑은 고딕"/>
              </a:rPr>
              <a:t>,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립</a:t>
            </a:r>
            <a:r>
              <a:rPr sz="1000">
                <a:uFillTx/>
                <a:latin charset="0" typeface="맑은 고딕"/>
              </a:rPr>
              <a:t>비</a:t>
            </a:r>
            <a:r>
              <a:rPr sz="1000">
                <a:uFillTx/>
                <a:latin charset="0" typeface="맑은 고딕"/>
              </a:rPr>
              <a:t>토</a:t>
            </a:r>
            <a:r>
              <a:rPr sz="1000">
                <a:uFillTx/>
                <a:latin charset="0" typeface="맑은 고딕"/>
              </a:rPr>
              <a:t>즈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a</a:t>
            </a:r>
            <a:r>
              <a:rPr sz="1000">
                <a:uFillTx/>
                <a:latin charset="0" typeface="맑은 고딕"/>
              </a:rPr>
              <a:t>i</a:t>
            </a:r>
            <a:r>
              <a:rPr sz="1000">
                <a:uFillTx/>
                <a:latin charset="0" typeface="맑은 고딕"/>
              </a:rPr>
              <a:t>서</a:t>
            </a:r>
            <a:r>
              <a:rPr sz="1000">
                <a:uFillTx/>
                <a:latin charset="0" typeface="맑은 고딕"/>
              </a:rPr>
              <a:t>비스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‘</a:t>
            </a:r>
            <a:r>
              <a:rPr sz="1000">
                <a:uFillTx/>
                <a:latin charset="0" typeface="맑은 고딕"/>
              </a:rPr>
              <a:t>박</a:t>
            </a:r>
            <a:r>
              <a:rPr sz="1000">
                <a:uFillTx/>
                <a:latin charset="0" typeface="맑은 고딕"/>
              </a:rPr>
              <a:t>대리</a:t>
            </a:r>
            <a:r>
              <a:rPr sz="1000">
                <a:uFillTx/>
                <a:latin charset="0" typeface="맑은 고딕"/>
              </a:rPr>
              <a:t>’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활</a:t>
            </a:r>
            <a:r>
              <a:rPr sz="1000">
                <a:uFillTx/>
                <a:latin charset="0" typeface="맑은 고딕"/>
              </a:rPr>
              <a:t>용</a:t>
            </a:r>
            <a:r>
              <a:rPr sz="1000">
                <a:uFillTx/>
                <a:latin charset="0" typeface="맑은 고딕"/>
              </a:rPr>
              <a:t>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환</a:t>
            </a:r>
            <a:r>
              <a:rPr sz="1000">
                <a:uFillTx/>
                <a:latin charset="0" typeface="맑은 고딕"/>
              </a:rPr>
              <a:t>급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따</a:t>
            </a:r>
            <a:r>
              <a:rPr sz="1000">
                <a:uFillTx/>
                <a:latin charset="0" typeface="맑은 고딕"/>
              </a:rPr>
              <a:t>라서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러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서</a:t>
            </a:r>
            <a:r>
              <a:rPr sz="1000">
                <a:uFillTx/>
                <a:latin charset="0" typeface="맑은 고딕"/>
              </a:rPr>
              <a:t>비</a:t>
            </a:r>
            <a:r>
              <a:rPr sz="1000">
                <a:uFillTx/>
                <a:latin charset="0" typeface="맑은 고딕"/>
              </a:rPr>
              <a:t>스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추</a:t>
            </a:r>
            <a:r>
              <a:rPr sz="1000">
                <a:uFillTx/>
                <a:latin charset="0" typeface="맑은 고딕"/>
              </a:rPr>
              <a:t>가로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홍</a:t>
            </a:r>
            <a:r>
              <a:rPr sz="1000">
                <a:uFillTx/>
                <a:latin charset="0" typeface="맑은 고딕"/>
              </a:rPr>
              <a:t>보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진</a:t>
            </a:r>
            <a:r>
              <a:rPr sz="1000">
                <a:uFillTx/>
                <a:latin charset="0" typeface="맑은 고딕"/>
              </a:rPr>
              <a:t>행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현재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시</a:t>
            </a:r>
            <a:r>
              <a:rPr sz="1000">
                <a:uFillTx/>
                <a:latin charset="0" typeface="맑은 고딕"/>
              </a:rPr>
              <a:t>장</a:t>
            </a:r>
            <a:r>
              <a:rPr sz="1000">
                <a:uFillTx/>
                <a:latin charset="0" typeface="맑은 고딕"/>
              </a:rPr>
              <a:t>에서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경</a:t>
            </a:r>
            <a:r>
              <a:rPr sz="1000">
                <a:uFillTx/>
                <a:latin charset="0" typeface="맑은 고딕"/>
              </a:rPr>
              <a:t>쟁</a:t>
            </a:r>
            <a:r>
              <a:rPr sz="1000">
                <a:uFillTx/>
                <a:latin charset="0" typeface="맑은 고딕"/>
              </a:rPr>
              <a:t>우</a:t>
            </a:r>
            <a:r>
              <a:rPr sz="1000">
                <a:uFillTx/>
                <a:latin charset="0" typeface="맑은 고딕"/>
              </a:rPr>
              <a:t>위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선</a:t>
            </a:r>
            <a:r>
              <a:rPr sz="1000">
                <a:uFillTx/>
                <a:latin charset="0" typeface="맑은 고딕"/>
              </a:rPr>
              <a:t>점</a:t>
            </a:r>
            <a:r>
              <a:rPr sz="1000">
                <a:uFillTx/>
                <a:latin charset="0" typeface="맑은 고딕"/>
              </a:rPr>
              <a:t>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91495" y="914064"/>
            <a:ext cx="4005072" cy="10972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1000">
                <a:uFillTx/>
                <a:latin charset="0" typeface="맑은 고딕"/>
              </a:rPr>
              <a:t>1</a:t>
            </a:r>
            <a:r>
              <a:rPr sz="1000">
                <a:uFillTx/>
                <a:latin charset="0" typeface="맑은 고딕"/>
              </a:rPr>
              <a:t>,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양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관</a:t>
            </a:r>
            <a:r>
              <a:rPr sz="1000">
                <a:uFillTx/>
                <a:latin charset="0" typeface="맑은 고딕"/>
              </a:rPr>
              <a:t>광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스</a:t>
            </a:r>
            <a:r>
              <a:rPr sz="1000">
                <a:uFillTx/>
                <a:latin charset="0" typeface="맑은 고딕"/>
              </a:rPr>
              <a:t>타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업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업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많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>2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F</a:t>
            </a:r>
            <a:r>
              <a:rPr sz="1000">
                <a:uFillTx/>
                <a:latin charset="0" typeface="맑은 고딕"/>
              </a:rPr>
              <a:t>I</a:t>
            </a:r>
            <a:r>
              <a:rPr sz="1000">
                <a:uFillTx/>
                <a:latin charset="0" typeface="맑은 고딕"/>
              </a:rPr>
              <a:t>T</a:t>
            </a:r>
            <a:r>
              <a:rPr sz="1000">
                <a:uFillTx/>
                <a:latin charset="0" typeface="맑은 고딕"/>
              </a:rPr>
              <a:t>관</a:t>
            </a:r>
            <a:r>
              <a:rPr sz="1000">
                <a:uFillTx/>
                <a:latin charset="0" typeface="맑은 고딕"/>
              </a:rPr>
              <a:t>광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커</a:t>
            </a:r>
            <a:r>
              <a:rPr sz="1000">
                <a:uFillTx/>
                <a:latin charset="0" typeface="맑은 고딕"/>
              </a:rPr>
              <a:t>지고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때</a:t>
            </a:r>
            <a:r>
              <a:rPr sz="1000">
                <a:uFillTx/>
                <a:latin charset="0" typeface="맑은 고딕"/>
              </a:rPr>
              <a:t>문</a:t>
            </a:r>
            <a:r>
              <a:rPr sz="1000">
                <a:uFillTx/>
                <a:latin charset="0" typeface="맑은 고딕"/>
              </a:rPr>
              <a:t>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패</a:t>
            </a:r>
            <a:r>
              <a:rPr sz="1000">
                <a:uFillTx/>
                <a:latin charset="0" typeface="맑은 고딕"/>
              </a:rPr>
              <a:t>키지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투</a:t>
            </a:r>
            <a:r>
              <a:rPr sz="1000">
                <a:uFillTx/>
                <a:latin charset="0" typeface="맑은 고딕"/>
              </a:rPr>
              <a:t>어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수</a:t>
            </a:r>
            <a:r>
              <a:rPr sz="1000">
                <a:uFillTx/>
                <a:latin charset="0" typeface="맑은 고딕"/>
              </a:rPr>
              <a:t>요가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감</a:t>
            </a:r>
            <a:r>
              <a:rPr sz="1000">
                <a:uFillTx/>
                <a:latin charset="0" typeface="맑은 고딕"/>
              </a:rPr>
              <a:t>소</a:t>
            </a: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2025" y="5034150"/>
            <a:ext cx="4005072" cy="10972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1000">
                <a:uFillTx/>
                <a:latin charset="0" typeface="맑은 고딕"/>
              </a:rPr>
              <a:t>1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스</a:t>
            </a:r>
            <a:r>
              <a:rPr sz="1000">
                <a:uFillTx/>
                <a:latin charset="0" typeface="맑은 고딕"/>
              </a:rPr>
              <a:t>타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업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기에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자</a:t>
            </a:r>
            <a:r>
              <a:rPr sz="1000">
                <a:uFillTx/>
                <a:latin charset="0" typeface="맑은 고딕"/>
              </a:rPr>
              <a:t>본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규</a:t>
            </a:r>
            <a:r>
              <a:rPr sz="1000">
                <a:uFillTx/>
                <a:latin charset="0" typeface="맑은 고딕"/>
              </a:rPr>
              <a:t>모가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약</a:t>
            </a:r>
            <a:r>
              <a:rPr sz="1000">
                <a:uFillTx/>
                <a:latin charset="0" typeface="맑은 고딕"/>
              </a:rPr>
              <a:t>함</a:t>
            </a:r>
          </a:p>
          <a:p>
            <a:r>
              <a:rPr sz="1000">
                <a:uFillTx/>
                <a:latin charset="0" typeface="맑은 고딕"/>
              </a:rPr>
              <a:t>2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또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인</a:t>
            </a:r>
            <a:r>
              <a:rPr sz="1000">
                <a:uFillTx/>
                <a:latin charset="0" typeface="맑은 고딕"/>
              </a:rPr>
              <a:t>지도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낮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endParaRPr sz="1000">
              <a:uFillTx/>
              <a:latin charset="0" typeface="맑은 고딕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105" y="5688559"/>
            <a:ext cx="2855686" cy="10047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1000">
                <a:uFillTx/>
                <a:latin charset="0" typeface="맑은 고딕"/>
              </a:rPr>
              <a:t>(</a:t>
            </a:r>
            <a:r>
              <a:rPr sz="1000">
                <a:uFillTx/>
                <a:latin charset="0" typeface="맑은 고딕"/>
              </a:rPr>
              <a:t>경</a:t>
            </a:r>
            <a:r>
              <a:rPr sz="1000">
                <a:uFillTx/>
                <a:latin charset="0" typeface="맑은 고딕"/>
              </a:rPr>
              <a:t>쟁</a:t>
            </a:r>
            <a:r>
              <a:rPr sz="1000">
                <a:uFillTx/>
                <a:latin charset="0" typeface="맑은 고딕"/>
              </a:rPr>
              <a:t>사</a:t>
            </a:r>
            <a:r>
              <a:rPr sz="1000">
                <a:uFillTx/>
                <a:latin charset="0" typeface="맑은 고딕"/>
              </a:rPr>
              <a:t>)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>1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숙</a:t>
            </a:r>
            <a:r>
              <a:rPr sz="1000">
                <a:uFillTx/>
                <a:latin charset="0" typeface="맑은 고딕"/>
              </a:rPr>
              <a:t>박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중</a:t>
            </a:r>
            <a:r>
              <a:rPr sz="1000">
                <a:uFillTx/>
                <a:latin charset="0" typeface="맑은 고딕"/>
              </a:rPr>
              <a:t>심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사</a:t>
            </a:r>
            <a:r>
              <a:rPr sz="1000">
                <a:uFillTx/>
                <a:latin charset="0" typeface="맑은 고딕"/>
              </a:rPr>
              <a:t>업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추가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수</a:t>
            </a:r>
            <a:r>
              <a:rPr sz="1000">
                <a:uFillTx/>
                <a:latin charset="0" typeface="맑은 고딕"/>
              </a:rPr>
              <a:t>익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모</a:t>
            </a:r>
            <a:r>
              <a:rPr sz="1000">
                <a:uFillTx/>
                <a:latin charset="0" typeface="맑은 고딕"/>
              </a:rPr>
              <a:t>델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피</a:t>
            </a:r>
            <a:r>
              <a:rPr sz="1000">
                <a:uFillTx/>
                <a:latin charset="0" typeface="맑은 고딕"/>
              </a:rPr>
              <a:t>요</a:t>
            </a:r>
            <a:r>
              <a:rPr sz="1000">
                <a:uFillTx/>
                <a:latin charset="0" typeface="맑은 고딕"/>
              </a:rPr>
              <a:t>함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>2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호</a:t>
            </a:r>
            <a:r>
              <a:rPr sz="1000">
                <a:uFillTx/>
                <a:latin charset="0" typeface="맑은 고딕"/>
              </a:rPr>
              <a:t>텔</a:t>
            </a:r>
            <a:r>
              <a:rPr sz="1000">
                <a:uFillTx/>
                <a:latin charset="0" typeface="맑은 고딕"/>
              </a:rPr>
              <a:t>이나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리</a:t>
            </a:r>
            <a:r>
              <a:rPr sz="1000">
                <a:uFillTx/>
                <a:latin charset="0" typeface="맑은 고딕"/>
              </a:rPr>
              <a:t>조</a:t>
            </a:r>
            <a:r>
              <a:rPr sz="1000">
                <a:uFillTx/>
                <a:latin charset="0" typeface="맑은 고딕"/>
              </a:rPr>
              <a:t>트에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비해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중</a:t>
            </a:r>
            <a:r>
              <a:rPr sz="1000">
                <a:uFillTx/>
                <a:latin charset="0" typeface="맑은 고딕"/>
              </a:rPr>
              <a:t>소</a:t>
            </a:r>
            <a:r>
              <a:rPr sz="1000">
                <a:uFillTx/>
                <a:latin charset="0" typeface="맑은 고딕"/>
              </a:rPr>
              <a:t>형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숙</a:t>
            </a:r>
            <a:r>
              <a:rPr sz="1000">
                <a:uFillTx/>
                <a:latin charset="0" typeface="맑은 고딕"/>
              </a:rPr>
              <a:t>박</a:t>
            </a:r>
            <a:r>
              <a:rPr sz="1000">
                <a:uFillTx/>
                <a:latin charset="0" typeface="맑은 고딕"/>
              </a:rPr>
              <a:t>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초</a:t>
            </a:r>
            <a:r>
              <a:rPr sz="1000">
                <a:uFillTx/>
                <a:latin charset="0" typeface="맑은 고딕"/>
              </a:rPr>
              <a:t>점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되어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음</a:t>
            </a:r>
            <a:r>
              <a:rPr sz="1000">
                <a:uFillTx/>
                <a:latin charset="0" typeface="맑은 고딕"/>
              </a:rPr>
              <a:t>.</a:t>
            </a:r>
            <a:endParaRPr sz="1000">
              <a:uFillTx/>
              <a:latin charset="0" typeface="맑은 고딕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35720" y="1495779"/>
            <a:ext cx="4005072" cy="10972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1000">
                <a:uFillTx/>
                <a:latin charset="0" typeface="맑은 고딕"/>
              </a:rPr>
              <a:t>(</a:t>
            </a:r>
            <a:r>
              <a:rPr sz="1000">
                <a:uFillTx/>
                <a:latin charset="0" typeface="맑은 고딕"/>
              </a:rPr>
              <a:t>경</a:t>
            </a:r>
            <a:r>
              <a:rPr sz="1000">
                <a:uFillTx/>
                <a:latin charset="0" typeface="맑은 고딕"/>
              </a:rPr>
              <a:t>쟁</a:t>
            </a:r>
            <a:r>
              <a:rPr sz="1000">
                <a:uFillTx/>
                <a:latin charset="0" typeface="맑은 고딕"/>
              </a:rPr>
              <a:t>사</a:t>
            </a:r>
            <a:r>
              <a:rPr sz="1000">
                <a:uFillTx/>
                <a:latin charset="0" typeface="맑은 고딕"/>
              </a:rPr>
              <a:t>)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>1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양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대체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업</a:t>
            </a:r>
            <a:r>
              <a:rPr sz="1000">
                <a:uFillTx/>
                <a:latin charset="0" typeface="맑은 고딕"/>
              </a:rPr>
              <a:t>(</a:t>
            </a:r>
            <a:r>
              <a:rPr sz="1000">
                <a:uFillTx/>
                <a:latin charset="0" typeface="맑은 고딕"/>
              </a:rPr>
              <a:t>여</a:t>
            </a:r>
            <a:r>
              <a:rPr sz="1000">
                <a:uFillTx/>
                <a:latin charset="0" typeface="맑은 고딕"/>
              </a:rPr>
              <a:t>기어</a:t>
            </a:r>
            <a:r>
              <a:rPr sz="1000">
                <a:uFillTx/>
                <a:latin charset="0" typeface="맑은 고딕"/>
              </a:rPr>
              <a:t>때</a:t>
            </a:r>
            <a:r>
              <a:rPr sz="1000">
                <a:uFillTx/>
                <a:latin charset="0" typeface="맑은 고딕"/>
              </a:rPr>
              <a:t>)</a:t>
            </a:r>
            <a:r>
              <a:rPr sz="1000">
                <a:uFillTx/>
                <a:latin charset="0" typeface="맑은 고딕"/>
              </a:rPr>
              <a:t>등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생</a:t>
            </a:r>
            <a:r>
              <a:rPr sz="1000">
                <a:uFillTx/>
                <a:latin charset="0" typeface="맑은 고딕"/>
              </a:rPr>
              <a:t>김</a:t>
            </a:r>
            <a:r>
              <a:rPr sz="1000">
                <a:uFillTx/>
                <a:latin charset="0" typeface="맑은 고딕"/>
              </a:rPr>
              <a:t>.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>2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야</a:t>
            </a:r>
            <a:r>
              <a:rPr sz="1000">
                <a:uFillTx/>
                <a:latin charset="0" typeface="맑은 고딕"/>
              </a:rPr>
              <a:t>놀</a:t>
            </a:r>
            <a:r>
              <a:rPr sz="1000">
                <a:uFillTx/>
                <a:latin charset="0" typeface="맑은 고딕"/>
              </a:rPr>
              <a:t>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펜</a:t>
            </a:r>
            <a:r>
              <a:rPr sz="1000">
                <a:uFillTx/>
                <a:latin charset="0" typeface="맑은 고딕"/>
              </a:rPr>
              <a:t>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사</a:t>
            </a:r>
            <a:r>
              <a:rPr sz="1000">
                <a:uFillTx/>
                <a:latin charset="0" typeface="맑은 고딕"/>
              </a:rPr>
              <a:t>용</a:t>
            </a:r>
            <a:r>
              <a:rPr sz="1000">
                <a:uFillTx/>
                <a:latin charset="0" typeface="맑은 고딕"/>
              </a:rPr>
              <a:t>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정</a:t>
            </a:r>
            <a:r>
              <a:rPr sz="1000">
                <a:uFillTx/>
                <a:latin charset="0" typeface="맑은 고딕"/>
              </a:rPr>
              <a:t>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유</a:t>
            </a:r>
            <a:r>
              <a:rPr sz="1000">
                <a:uFillTx/>
                <a:latin charset="0" typeface="맑은 고딕"/>
              </a:rPr>
              <a:t>출</a:t>
            </a:r>
            <a:r>
              <a:rPr sz="1000">
                <a:uFillTx/>
                <a:latin charset="0" typeface="맑은 고딕"/>
              </a:rPr>
              <a:t>.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24265" y="4558202"/>
            <a:ext cx="3084239" cy="1097279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>
                <a:uFillTx/>
              </a:rPr>
              <a:t/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새</a:t>
            </a:r>
            <a:r>
              <a:rPr sz="1000">
                <a:uFillTx/>
                <a:latin charset="0" typeface="맑은 고딕"/>
              </a:rPr>
              <a:t>로</a:t>
            </a:r>
            <a:r>
              <a:rPr sz="1000">
                <a:uFillTx/>
                <a:latin charset="0" typeface="맑은 고딕"/>
              </a:rPr>
              <a:t>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서</a:t>
            </a:r>
            <a:r>
              <a:rPr sz="1000">
                <a:uFillTx/>
                <a:latin charset="0" typeface="맑은 고딕"/>
              </a:rPr>
              <a:t>비스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더</a:t>
            </a:r>
            <a:r>
              <a:rPr sz="1000">
                <a:uFillTx/>
                <a:latin charset="0" typeface="맑은 고딕"/>
              </a:rPr>
              <a:t>욱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양</a:t>
            </a:r>
            <a:r>
              <a:rPr sz="1000">
                <a:uFillTx/>
                <a:latin charset="0" typeface="맑은 고딕"/>
              </a:rPr>
              <a:t>하게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공</a:t>
            </a:r>
            <a:r>
              <a:rPr sz="1000">
                <a:uFillTx/>
                <a:latin charset="0" typeface="맑은 고딕"/>
              </a:rPr>
              <a:t>하기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위</a:t>
            </a:r>
            <a:r>
              <a:rPr sz="1000">
                <a:uFillTx/>
                <a:latin charset="0" typeface="맑은 고딕"/>
              </a:rPr>
              <a:t>해서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양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업</a:t>
            </a:r>
            <a:r>
              <a:rPr sz="1000">
                <a:uFillTx/>
                <a:latin charset="0" typeface="맑은 고딕"/>
              </a:rPr>
              <a:t>들</a:t>
            </a:r>
            <a:r>
              <a:rPr sz="1000">
                <a:uFillTx/>
                <a:latin charset="0" typeface="맑은 고딕"/>
              </a:rPr>
              <a:t>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휴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필</a:t>
            </a:r>
            <a:r>
              <a:rPr sz="1000">
                <a:uFillTx/>
                <a:latin charset="0" typeface="맑은 고딕"/>
              </a:rPr>
              <a:t>요</a:t>
            </a:r>
            <a:r>
              <a:rPr sz="1000">
                <a:uFillTx/>
                <a:latin charset="0" typeface="맑은 고딕"/>
              </a:rPr>
              <a:t>하다</a:t>
            </a:r>
            <a:r>
              <a:rPr sz="1000">
                <a:uFillTx/>
                <a:latin charset="0" typeface="맑은 고딕"/>
              </a:rPr>
              <a:t>.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>야</a:t>
            </a:r>
            <a:r>
              <a:rPr sz="1000">
                <a:uFillTx/>
                <a:latin charset="0" typeface="맑은 고딕"/>
              </a:rPr>
              <a:t>놀</a:t>
            </a:r>
            <a:r>
              <a:rPr sz="1000">
                <a:uFillTx/>
                <a:latin charset="0" typeface="맑은 고딕"/>
              </a:rPr>
              <a:t>자에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비해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인</a:t>
            </a:r>
            <a:r>
              <a:rPr sz="1000">
                <a:uFillTx/>
                <a:latin charset="0" typeface="맑은 고딕"/>
              </a:rPr>
              <a:t>지도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및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자</a:t>
            </a:r>
            <a:r>
              <a:rPr sz="1000">
                <a:uFillTx/>
                <a:latin charset="0" typeface="맑은 고딕"/>
              </a:rPr>
              <a:t>본</a:t>
            </a:r>
            <a:r>
              <a:rPr sz="1000">
                <a:uFillTx/>
                <a:latin charset="0" typeface="맑은 고딕"/>
              </a:rPr>
              <a:t>력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약</a:t>
            </a:r>
            <a:r>
              <a:rPr sz="1000">
                <a:uFillTx/>
                <a:latin charset="0" typeface="맑은 고딕"/>
              </a:rPr>
              <a:t>하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따</a:t>
            </a:r>
            <a:r>
              <a:rPr sz="1000">
                <a:uFillTx/>
                <a:latin charset="0" typeface="맑은 고딕"/>
              </a:rPr>
              <a:t>라서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른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업</a:t>
            </a:r>
            <a:r>
              <a:rPr sz="1000">
                <a:uFillTx/>
                <a:latin charset="0" typeface="맑은 고딕"/>
              </a:rPr>
              <a:t>들</a:t>
            </a:r>
            <a:r>
              <a:rPr sz="1000">
                <a:uFillTx/>
                <a:latin charset="0" typeface="맑은 고딕"/>
              </a:rPr>
              <a:t>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휴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맺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게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주</a:t>
            </a:r>
            <a:r>
              <a:rPr sz="1000">
                <a:uFillTx/>
                <a:latin charset="0" typeface="맑은 고딕"/>
              </a:rPr>
              <a:t>요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데</a:t>
            </a:r>
            <a:r>
              <a:rPr sz="1000">
                <a:uFillTx/>
                <a:latin charset="0" typeface="맑은 고딕"/>
              </a:rPr>
              <a:t>,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F</a:t>
            </a:r>
            <a:r>
              <a:rPr sz="1000">
                <a:uFillTx/>
                <a:latin charset="0" typeface="맑은 고딕"/>
              </a:rPr>
              <a:t>I</a:t>
            </a:r>
            <a:r>
              <a:rPr sz="1000">
                <a:uFillTx/>
                <a:latin charset="0" typeface="맑은 고딕"/>
              </a:rPr>
              <a:t>T</a:t>
            </a:r>
            <a:r>
              <a:rPr sz="1000">
                <a:uFillTx/>
                <a:latin charset="0" typeface="맑은 고딕"/>
              </a:rPr>
              <a:t>여</a:t>
            </a:r>
            <a:r>
              <a:rPr sz="1000">
                <a:uFillTx/>
                <a:latin charset="0" typeface="맑은 고딕"/>
              </a:rPr>
              <a:t>행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경</a:t>
            </a:r>
            <a:r>
              <a:rPr sz="1000">
                <a:uFillTx/>
                <a:latin charset="0" typeface="맑은 고딕"/>
              </a:rPr>
              <a:t>우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항</a:t>
            </a:r>
            <a:r>
              <a:rPr sz="1000">
                <a:uFillTx/>
                <a:latin charset="0" typeface="맑은 고딕"/>
              </a:rPr>
              <a:t>공</a:t>
            </a:r>
            <a:r>
              <a:rPr sz="1000">
                <a:uFillTx/>
                <a:latin charset="0" typeface="맑은 고딕"/>
              </a:rPr>
              <a:t>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대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수</a:t>
            </a:r>
            <a:r>
              <a:rPr sz="1000">
                <a:uFillTx/>
                <a:latin charset="0" typeface="맑은 고딕"/>
              </a:rPr>
              <a:t>요도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때</a:t>
            </a:r>
            <a:r>
              <a:rPr sz="1000">
                <a:uFillTx/>
                <a:latin charset="0" typeface="맑은 고딕"/>
              </a:rPr>
              <a:t>문</a:t>
            </a:r>
            <a:r>
              <a:rPr sz="1000">
                <a:uFillTx/>
                <a:latin charset="0" typeface="맑은 고딕"/>
              </a:rPr>
              <a:t>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실</a:t>
            </a:r>
            <a:r>
              <a:rPr sz="1000">
                <a:uFillTx/>
                <a:latin charset="0" typeface="맑은 고딕"/>
              </a:rPr>
              <a:t>시</a:t>
            </a:r>
            <a:r>
              <a:rPr sz="1000">
                <a:uFillTx/>
                <a:latin charset="0" typeface="맑은 고딕"/>
              </a:rPr>
              <a:t>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항</a:t>
            </a:r>
            <a:r>
              <a:rPr sz="1000">
                <a:uFillTx/>
                <a:latin charset="0" typeface="맑은 고딕"/>
              </a:rPr>
              <a:t>공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조</a:t>
            </a:r>
            <a:r>
              <a:rPr sz="1000">
                <a:uFillTx/>
                <a:latin charset="0" typeface="맑은 고딕"/>
              </a:rPr>
              <a:t>회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‘</a:t>
            </a:r>
            <a:r>
              <a:rPr sz="1000">
                <a:uFillTx/>
                <a:latin charset="0" typeface="맑은 고딕"/>
              </a:rPr>
              <a:t>f</a:t>
            </a:r>
            <a:r>
              <a:rPr sz="1000">
                <a:uFillTx/>
                <a:latin charset="0" typeface="맑은 고딕"/>
              </a:rPr>
              <a:t>l</a:t>
            </a:r>
            <a:r>
              <a:rPr sz="1000">
                <a:uFillTx/>
                <a:latin charset="0" typeface="맑은 고딕"/>
              </a:rPr>
              <a:t>i</a:t>
            </a:r>
            <a:r>
              <a:rPr sz="1000">
                <a:uFillTx/>
                <a:latin charset="0" typeface="맑은 고딕"/>
              </a:rPr>
              <a:t>g</a:t>
            </a:r>
            <a:r>
              <a:rPr sz="1000">
                <a:uFillTx/>
                <a:latin charset="0" typeface="맑은 고딕"/>
              </a:rPr>
              <a:t>h</a:t>
            </a:r>
            <a:r>
              <a:rPr sz="1000">
                <a:uFillTx/>
                <a:latin charset="0" typeface="맑은 고딕"/>
              </a:rPr>
              <a:t>t</a:t>
            </a:r>
            <a:r>
              <a:rPr sz="1000">
                <a:uFillTx/>
                <a:latin charset="0" typeface="맑은 고딕"/>
              </a:rPr>
              <a:t>r</a:t>
            </a:r>
            <a:r>
              <a:rPr sz="1000">
                <a:uFillTx/>
                <a:latin charset="0" typeface="맑은 고딕"/>
              </a:rPr>
              <a:t>a</a:t>
            </a:r>
            <a:r>
              <a:rPr sz="1000">
                <a:uFillTx/>
                <a:latin charset="0" typeface="맑은 고딕"/>
              </a:rPr>
              <a:t>d</a:t>
            </a:r>
            <a:r>
              <a:rPr sz="1000">
                <a:uFillTx/>
                <a:latin charset="0" typeface="맑은 고딕"/>
              </a:rPr>
              <a:t>a</a:t>
            </a:r>
            <a:r>
              <a:rPr sz="1000">
                <a:uFillTx/>
                <a:latin charset="0" typeface="맑은 고딕"/>
              </a:rPr>
              <a:t>r</a:t>
            </a:r>
            <a:r>
              <a:rPr sz="1000">
                <a:uFillTx/>
                <a:latin charset="0" typeface="맑은 고딕"/>
              </a:rPr>
              <a:t>2</a:t>
            </a:r>
            <a:r>
              <a:rPr sz="1000">
                <a:uFillTx/>
                <a:latin charset="0" typeface="맑은 고딕"/>
              </a:rPr>
              <a:t>4</a:t>
            </a:r>
            <a:r>
              <a:rPr sz="1000">
                <a:uFillTx/>
                <a:latin charset="0" typeface="맑은 고딕"/>
              </a:rPr>
              <a:t>’</a:t>
            </a:r>
            <a:r>
              <a:rPr sz="1000">
                <a:uFillTx/>
                <a:latin charset="0" typeface="맑은 고딕"/>
              </a:rPr>
              <a:t>등</a:t>
            </a:r>
            <a:r>
              <a:rPr sz="1000">
                <a:uFillTx/>
                <a:latin charset="0" typeface="맑은 고딕"/>
              </a:rPr>
              <a:t>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휴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맺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것</a:t>
            </a:r>
            <a:r>
              <a:rPr sz="1000">
                <a:uFillTx/>
                <a:latin charset="0" typeface="맑은 고딕"/>
              </a:rPr>
              <a:t>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자</a:t>
            </a:r>
            <a:r>
              <a:rPr sz="1000">
                <a:uFillTx/>
                <a:latin charset="0" typeface="맑은 고딕"/>
              </a:rPr>
              <a:t>본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규</a:t>
            </a:r>
            <a:r>
              <a:rPr sz="1000">
                <a:uFillTx/>
                <a:latin charset="0" typeface="맑은 고딕"/>
              </a:rPr>
              <a:t>모에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대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약</a:t>
            </a:r>
            <a:r>
              <a:rPr sz="1000">
                <a:uFillTx/>
                <a:latin charset="0" typeface="맑은 고딕"/>
              </a:rPr>
              <a:t>점</a:t>
            </a:r>
            <a:r>
              <a:rPr sz="1000">
                <a:uFillTx/>
                <a:latin charset="0" typeface="맑은 고딕"/>
              </a:rPr>
              <a:t>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극</a:t>
            </a:r>
            <a:r>
              <a:rPr sz="1000">
                <a:uFillTx/>
                <a:latin charset="0" typeface="맑은 고딕"/>
              </a:rPr>
              <a:t>복</a:t>
            </a:r>
            <a:r>
              <a:rPr sz="1000">
                <a:uFillTx/>
                <a:latin charset="0" typeface="맑은 고딕"/>
              </a:rPr>
              <a:t>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/>
            </a:r>
            <a:r>
              <a:rPr sz="1000">
                <a:uFillTx/>
                <a:latin charset="0" typeface="맑은 고딕"/>
              </a:rPr>
              <a:t/>
            </a:r>
            <a:r>
              <a:rPr sz="1000">
                <a:uFillTx/>
                <a:latin charset="0" typeface="맑은 고딕"/>
              </a:rPr>
              <a:t/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그</a:t>
            </a:r>
            <a:r>
              <a:rPr sz="1000">
                <a:uFillTx/>
                <a:latin charset="0" typeface="맑은 고딕"/>
              </a:rPr>
              <a:t>렇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자</a:t>
            </a:r>
            <a:r>
              <a:rPr sz="1000">
                <a:uFillTx/>
                <a:latin charset="0" typeface="맑은 고딕"/>
              </a:rPr>
              <a:t>연</a:t>
            </a:r>
            <a:r>
              <a:rPr sz="1000">
                <a:uFillTx/>
                <a:latin charset="0" typeface="맑은 고딕"/>
              </a:rPr>
              <a:t>스레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인</a:t>
            </a:r>
            <a:r>
              <a:rPr sz="1000">
                <a:uFillTx/>
                <a:latin charset="0" typeface="맑은 고딕"/>
              </a:rPr>
              <a:t>지</a:t>
            </a:r>
            <a:r>
              <a:rPr sz="1000">
                <a:uFillTx/>
                <a:latin charset="0" typeface="맑은 고딕"/>
              </a:rPr>
              <a:t>도도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높</a:t>
            </a:r>
            <a:r>
              <a:rPr sz="1000">
                <a:uFillTx/>
                <a:latin charset="0" typeface="맑은 고딕"/>
              </a:rPr>
              <a:t>아</a:t>
            </a:r>
            <a:r>
              <a:rPr sz="1000">
                <a:uFillTx/>
                <a:latin charset="0" typeface="맑은 고딕"/>
              </a:rPr>
              <a:t>지며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립</a:t>
            </a:r>
            <a:r>
              <a:rPr sz="1000">
                <a:uFillTx/>
                <a:latin charset="0" typeface="맑은 고딕"/>
              </a:rPr>
              <a:t>비</a:t>
            </a:r>
            <a:r>
              <a:rPr sz="1000">
                <a:uFillTx/>
                <a:latin charset="0" typeface="맑은 고딕"/>
              </a:rPr>
              <a:t>토즈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사</a:t>
            </a:r>
            <a:r>
              <a:rPr sz="1000">
                <a:uFillTx/>
                <a:latin charset="0" typeface="맑은 고딕"/>
              </a:rPr>
              <a:t>용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고</a:t>
            </a:r>
            <a:r>
              <a:rPr sz="1000">
                <a:uFillTx/>
                <a:latin charset="0" typeface="맑은 고딕"/>
              </a:rPr>
              <a:t>객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또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증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것</a:t>
            </a:r>
            <a:r>
              <a:rPr sz="1000">
                <a:uFillTx/>
                <a:latin charset="0" typeface="맑은 고딕"/>
              </a:rPr>
              <a:t>으로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전</a:t>
            </a:r>
            <a:r>
              <a:rPr sz="1000">
                <a:uFillTx/>
                <a:latin charset="0" typeface="맑은 고딕"/>
              </a:rPr>
              <a:t>망</a:t>
            </a:r>
            <a:r>
              <a:rPr sz="1000">
                <a:uFillTx/>
                <a:latin charset="0" typeface="맑은 고딕"/>
              </a:rPr>
              <a:t>됨</a:t>
            </a:r>
            <a:r>
              <a:rPr sz="1000">
                <a:uFillTx/>
                <a:latin charset="0" typeface="맑은 고딕"/>
              </a:rPr>
              <a:t>.</a:t>
            </a:r>
            <a:endParaRPr sz="1000">
              <a:uFillTx/>
              <a:latin charset="0" typeface="맑은 고딕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44378" y="2390565"/>
            <a:ext cx="3108278" cy="1000551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립</a:t>
            </a:r>
            <a:r>
              <a:rPr sz="1000">
                <a:uFillTx/>
                <a:latin charset="0" typeface="맑은 고딕"/>
              </a:rPr>
              <a:t>비</a:t>
            </a:r>
            <a:r>
              <a:rPr sz="1000">
                <a:uFillTx/>
                <a:latin charset="0" typeface="맑은 고딕"/>
              </a:rPr>
              <a:t>토</a:t>
            </a:r>
            <a:r>
              <a:rPr sz="1000">
                <a:uFillTx/>
                <a:latin charset="0" typeface="맑은 고딕"/>
              </a:rPr>
              <a:t>즈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스</a:t>
            </a:r>
            <a:r>
              <a:rPr sz="1000">
                <a:uFillTx/>
                <a:latin charset="0" typeface="맑은 고딕"/>
              </a:rPr>
              <a:t>타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업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업</a:t>
            </a:r>
            <a:r>
              <a:rPr sz="1000">
                <a:uFillTx/>
                <a:latin charset="0" typeface="맑은 고딕"/>
              </a:rPr>
              <a:t>에도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불</a:t>
            </a:r>
            <a:r>
              <a:rPr sz="1000">
                <a:uFillTx/>
                <a:latin charset="0" typeface="맑은 고딕"/>
              </a:rPr>
              <a:t>구</a:t>
            </a:r>
            <a:r>
              <a:rPr sz="1000">
                <a:uFillTx/>
                <a:latin charset="0" typeface="맑은 고딕"/>
              </a:rPr>
              <a:t>하고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립</a:t>
            </a:r>
            <a:r>
              <a:rPr sz="1000">
                <a:uFillTx/>
                <a:latin charset="0" typeface="맑은 고딕"/>
              </a:rPr>
              <a:t>어</a:t>
            </a:r>
            <a:r>
              <a:rPr sz="1000">
                <a:uFillTx/>
                <a:latin charset="0" typeface="맑은 고딕"/>
              </a:rPr>
              <a:t>드</a:t>
            </a:r>
            <a:r>
              <a:rPr sz="1000">
                <a:uFillTx/>
                <a:latin charset="0" typeface="맑은 고딕"/>
              </a:rPr>
              <a:t>바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저</a:t>
            </a:r>
            <a:r>
              <a:rPr sz="1000">
                <a:uFillTx/>
                <a:latin charset="0" typeface="맑은 고딕"/>
              </a:rPr>
              <a:t>등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대</a:t>
            </a:r>
            <a:r>
              <a:rPr sz="1000">
                <a:uFillTx/>
                <a:latin charset="0" typeface="맑은 고딕"/>
              </a:rPr>
              <a:t>규모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업</a:t>
            </a:r>
            <a:r>
              <a:rPr sz="1000">
                <a:uFillTx/>
                <a:latin charset="0" typeface="맑은 고딕"/>
              </a:rPr>
              <a:t>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휴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맺</a:t>
            </a:r>
            <a:r>
              <a:rPr sz="1000">
                <a:uFillTx/>
                <a:latin charset="0" typeface="맑은 고딕"/>
              </a:rPr>
              <a:t>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러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면</a:t>
            </a:r>
            <a:r>
              <a:rPr sz="1000">
                <a:uFillTx/>
                <a:latin charset="0" typeface="맑은 고딕"/>
              </a:rPr>
              <a:t>모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신</a:t>
            </a:r>
            <a:r>
              <a:rPr sz="1000">
                <a:uFillTx/>
                <a:latin charset="0" typeface="맑은 고딕"/>
              </a:rPr>
              <a:t>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고</a:t>
            </a:r>
            <a:r>
              <a:rPr sz="1000">
                <a:uFillTx/>
                <a:latin charset="0" typeface="맑은 고딕"/>
              </a:rPr>
              <a:t>객</a:t>
            </a:r>
            <a:r>
              <a:rPr sz="1000">
                <a:uFillTx/>
                <a:latin charset="0" typeface="맑은 고딕"/>
              </a:rPr>
              <a:t>에게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신</a:t>
            </a:r>
            <a:r>
              <a:rPr sz="1000">
                <a:uFillTx/>
                <a:latin charset="0" typeface="맑은 고딕"/>
              </a:rPr>
              <a:t>뢰</a:t>
            </a:r>
            <a:r>
              <a:rPr sz="1000">
                <a:uFillTx/>
                <a:latin charset="0" typeface="맑은 고딕"/>
              </a:rPr>
              <a:t>성</a:t>
            </a:r>
            <a:r>
              <a:rPr sz="1000">
                <a:uFillTx/>
                <a:latin charset="0" typeface="맑은 고딕"/>
              </a:rPr>
              <a:t>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높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요</a:t>
            </a:r>
            <a:r>
              <a:rPr sz="1000">
                <a:uFillTx/>
                <a:latin charset="0" typeface="맑은 고딕"/>
              </a:rPr>
              <a:t>인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endParaRPr sz="1000">
              <a:uFillTx/>
              <a:latin charset="0" typeface="맑은 고딕"/>
            </a:endParaRPr>
          </a:p>
          <a:p>
            <a:r>
              <a:rPr sz="1000">
                <a:uFillTx/>
                <a:latin charset="0" typeface="맑은 고딕"/>
              </a:rPr>
              <a:t>또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F</a:t>
            </a:r>
            <a:r>
              <a:rPr sz="1000">
                <a:uFillTx/>
                <a:latin charset="0" typeface="맑은 고딕"/>
              </a:rPr>
              <a:t>I</a:t>
            </a:r>
            <a:r>
              <a:rPr sz="1000">
                <a:uFillTx/>
                <a:latin charset="0" typeface="맑은 고딕"/>
              </a:rPr>
              <a:t>T</a:t>
            </a:r>
            <a:r>
              <a:rPr sz="1000">
                <a:uFillTx/>
                <a:latin charset="0" typeface="맑은 고딕"/>
              </a:rPr>
              <a:t>관</a:t>
            </a:r>
            <a:r>
              <a:rPr sz="1000">
                <a:uFillTx/>
                <a:latin charset="0" typeface="맑은 고딕"/>
              </a:rPr>
              <a:t>광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증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하고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것</a:t>
            </a:r>
            <a:r>
              <a:rPr sz="1000">
                <a:uFillTx/>
                <a:latin charset="0" typeface="맑은 고딕"/>
              </a:rPr>
              <a:t>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활</a:t>
            </a:r>
            <a:r>
              <a:rPr sz="1000">
                <a:uFillTx/>
                <a:latin charset="0" typeface="맑은 고딕"/>
              </a:rPr>
              <a:t>용</a:t>
            </a:r>
            <a:r>
              <a:rPr sz="1000">
                <a:uFillTx/>
                <a:latin charset="0" typeface="맑은 고딕"/>
              </a:rPr>
              <a:t>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립</a:t>
            </a:r>
            <a:r>
              <a:rPr sz="1000">
                <a:uFillTx/>
                <a:latin charset="0" typeface="맑은 고딕"/>
              </a:rPr>
              <a:t>비</a:t>
            </a:r>
            <a:r>
              <a:rPr sz="1000">
                <a:uFillTx/>
                <a:latin charset="0" typeface="맑은 고딕"/>
              </a:rPr>
              <a:t>토</a:t>
            </a:r>
            <a:r>
              <a:rPr sz="1000">
                <a:uFillTx/>
                <a:latin charset="0" typeface="맑은 고딕"/>
              </a:rPr>
              <a:t>즈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중</a:t>
            </a:r>
            <a:r>
              <a:rPr sz="1000">
                <a:uFillTx/>
                <a:latin charset="0" typeface="맑은 고딕"/>
              </a:rPr>
              <a:t>점</a:t>
            </a:r>
            <a:r>
              <a:rPr sz="1000">
                <a:uFillTx/>
                <a:latin charset="0" typeface="맑은 고딕"/>
              </a:rPr>
              <a:t>되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서</a:t>
            </a:r>
            <a:r>
              <a:rPr sz="1000">
                <a:uFillTx/>
                <a:latin charset="0" typeface="맑은 고딕"/>
              </a:rPr>
              <a:t>비</a:t>
            </a:r>
            <a:r>
              <a:rPr sz="1000">
                <a:uFillTx/>
                <a:latin charset="0" typeface="맑은 고딕"/>
              </a:rPr>
              <a:t>스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(</a:t>
            </a:r>
            <a:r>
              <a:rPr sz="1000">
                <a:uFillTx/>
                <a:latin charset="0" typeface="맑은 고딕"/>
              </a:rPr>
              <a:t>b</a:t>
            </a:r>
            <a:r>
              <a:rPr sz="1000">
                <a:uFillTx/>
                <a:latin charset="0" typeface="맑은 고딕"/>
              </a:rPr>
              <a:t>t</a:t>
            </a:r>
            <a:r>
              <a:rPr sz="1000">
                <a:uFillTx/>
                <a:latin charset="0" typeface="맑은 고딕"/>
              </a:rPr>
              <a:t>o</a:t>
            </a:r>
            <a:r>
              <a:rPr sz="1000">
                <a:uFillTx/>
                <a:latin charset="0" typeface="맑은 고딕"/>
              </a:rPr>
              <a:t>z</a:t>
            </a:r>
            <a:r>
              <a:rPr sz="1000">
                <a:uFillTx/>
                <a:latin charset="0" typeface="맑은 고딕"/>
              </a:rPr>
              <a:t>)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강</a:t>
            </a:r>
            <a:r>
              <a:rPr sz="1000">
                <a:uFillTx/>
                <a:latin charset="0" typeface="맑은 고딕"/>
              </a:rPr>
              <a:t>화</a:t>
            </a:r>
            <a:r>
              <a:rPr sz="1000">
                <a:uFillTx/>
                <a:latin charset="0" typeface="맑은 고딕"/>
              </a:rPr>
              <a:t>시</a:t>
            </a:r>
            <a:r>
              <a:rPr sz="1000">
                <a:uFillTx/>
                <a:latin charset="0" typeface="맑은 고딕"/>
              </a:rPr>
              <a:t>키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방</a:t>
            </a:r>
            <a:r>
              <a:rPr sz="1000">
                <a:uFillTx/>
                <a:latin charset="0" typeface="맑은 고딕"/>
              </a:rPr>
              <a:t>법</a:t>
            </a:r>
            <a:r>
              <a:rPr sz="1000">
                <a:uFillTx/>
                <a:latin charset="0" typeface="맑은 고딕"/>
              </a:rPr>
              <a:t>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중</a:t>
            </a:r>
            <a:r>
              <a:rPr sz="1000">
                <a:uFillTx/>
                <a:latin charset="0" typeface="맑은 고딕"/>
              </a:rPr>
              <a:t>요</a:t>
            </a:r>
            <a:r>
              <a:rPr sz="1000">
                <a:uFillTx/>
                <a:latin charset="0" typeface="맑은 고딕"/>
              </a:rPr>
              <a:t>하다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령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립</a:t>
            </a:r>
            <a:r>
              <a:rPr sz="1000">
                <a:uFillTx/>
                <a:latin charset="0" typeface="맑은 고딕"/>
              </a:rPr>
              <a:t>비</a:t>
            </a:r>
            <a:r>
              <a:rPr sz="1000">
                <a:uFillTx/>
                <a:latin charset="0" typeface="맑은 고딕"/>
              </a:rPr>
              <a:t>토</a:t>
            </a:r>
            <a:r>
              <a:rPr sz="1000">
                <a:uFillTx/>
                <a:latin charset="0" typeface="맑은 고딕"/>
              </a:rPr>
              <a:t>즈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‘</a:t>
            </a:r>
            <a:r>
              <a:rPr sz="1000">
                <a:uFillTx/>
                <a:latin charset="0" typeface="맑은 고딕"/>
              </a:rPr>
              <a:t>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모</a:t>
            </a:r>
            <a:r>
              <a:rPr sz="1000">
                <a:uFillTx/>
                <a:latin charset="0" typeface="맑은 고딕"/>
              </a:rPr>
              <a:t>바</a:t>
            </a:r>
            <a:r>
              <a:rPr sz="1000">
                <a:uFillTx/>
                <a:latin charset="0" typeface="맑은 고딕"/>
              </a:rPr>
              <a:t>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앱</a:t>
            </a:r>
            <a:r>
              <a:rPr sz="1000">
                <a:uFillTx/>
                <a:latin charset="0" typeface="맑은 고딕"/>
              </a:rPr>
              <a:t>’</a:t>
            </a:r>
            <a:r>
              <a:rPr sz="1000">
                <a:uFillTx/>
                <a:latin charset="0" typeface="맑은 고딕"/>
              </a:rPr>
              <a:t>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활</a:t>
            </a:r>
            <a:r>
              <a:rPr sz="1000">
                <a:uFillTx/>
                <a:latin charset="0" typeface="맑은 고딕"/>
              </a:rPr>
              <a:t>용</a:t>
            </a:r>
            <a:r>
              <a:rPr sz="1000">
                <a:uFillTx/>
                <a:latin charset="0" typeface="맑은 고딕"/>
              </a:rPr>
              <a:t>하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것</a:t>
            </a:r>
            <a:r>
              <a:rPr sz="1000">
                <a:uFillTx/>
                <a:latin charset="0" typeface="맑은 고딕"/>
              </a:rPr>
              <a:t>인</a:t>
            </a:r>
            <a:r>
              <a:rPr sz="1000">
                <a:uFillTx/>
                <a:latin charset="0" typeface="맑은 고딕"/>
              </a:rPr>
              <a:t>데</a:t>
            </a:r>
            <a:r>
              <a:rPr sz="1000">
                <a:uFillTx/>
                <a:latin charset="0" typeface="맑은 고딕"/>
              </a:rPr>
              <a:t>,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어</a:t>
            </a:r>
            <a:r>
              <a:rPr sz="1000">
                <a:uFillTx/>
                <a:latin charset="0" typeface="맑은 고딕"/>
              </a:rPr>
              <a:t>플</a:t>
            </a:r>
            <a:r>
              <a:rPr sz="1000">
                <a:uFillTx/>
                <a:latin charset="0" typeface="맑은 고딕"/>
              </a:rPr>
              <a:t>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반</a:t>
            </a:r>
            <a:r>
              <a:rPr sz="1000">
                <a:uFillTx/>
                <a:latin charset="0" typeface="맑은 고딕"/>
              </a:rPr>
              <a:t>복</a:t>
            </a:r>
            <a:r>
              <a:rPr sz="1000">
                <a:uFillTx/>
                <a:latin charset="0" typeface="맑은 고딕"/>
              </a:rPr>
              <a:t>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사</a:t>
            </a:r>
            <a:r>
              <a:rPr sz="1000">
                <a:uFillTx/>
                <a:latin charset="0" typeface="맑은 고딕"/>
              </a:rPr>
              <a:t>용</a:t>
            </a:r>
            <a:r>
              <a:rPr sz="1000">
                <a:uFillTx/>
                <a:latin charset="0" typeface="맑은 고딕"/>
              </a:rPr>
              <a:t>자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정</a:t>
            </a:r>
            <a:r>
              <a:rPr sz="1000">
                <a:uFillTx/>
                <a:latin charset="0" typeface="맑은 고딕"/>
              </a:rPr>
              <a:t>보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활</a:t>
            </a:r>
            <a:r>
              <a:rPr sz="1000">
                <a:uFillTx/>
                <a:latin charset="0" typeface="맑은 고딕"/>
              </a:rPr>
              <a:t>용</a:t>
            </a:r>
            <a:r>
              <a:rPr sz="1000">
                <a:uFillTx/>
                <a:latin charset="0" typeface="맑은 고딕"/>
              </a:rPr>
              <a:t>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사</a:t>
            </a:r>
            <a:r>
              <a:rPr sz="1000">
                <a:uFillTx/>
                <a:latin charset="0" typeface="맑은 고딕"/>
              </a:rPr>
              <a:t>용</a:t>
            </a:r>
            <a:r>
              <a:rPr sz="1000">
                <a:uFillTx/>
                <a:latin charset="0" typeface="맑은 고딕"/>
              </a:rPr>
              <a:t>자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편</a:t>
            </a:r>
            <a:r>
              <a:rPr sz="1000">
                <a:uFillTx/>
                <a:latin charset="0" typeface="맑은 고딕"/>
              </a:rPr>
              <a:t>리</a:t>
            </a:r>
            <a:r>
              <a:rPr sz="1000">
                <a:uFillTx/>
                <a:latin charset="0" typeface="맑은 고딕"/>
              </a:rPr>
              <a:t>성</a:t>
            </a:r>
            <a:r>
              <a:rPr sz="1000">
                <a:uFillTx/>
                <a:latin charset="0" typeface="맑은 고딕"/>
              </a:rPr>
              <a:t>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증</a:t>
            </a:r>
            <a:r>
              <a:rPr sz="1000">
                <a:uFillTx/>
                <a:latin charset="0" typeface="맑은 고딕"/>
              </a:rPr>
              <a:t>대</a:t>
            </a:r>
            <a:r>
              <a:rPr sz="1000">
                <a:uFillTx/>
                <a:latin charset="0" typeface="맑은 고딕"/>
              </a:rPr>
              <a:t>시</a:t>
            </a:r>
            <a:r>
              <a:rPr sz="1000">
                <a:uFillTx/>
                <a:latin charset="0" typeface="맑은 고딕"/>
              </a:rPr>
              <a:t>킨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따</a:t>
            </a:r>
            <a:r>
              <a:rPr sz="1000">
                <a:uFillTx/>
                <a:latin charset="0" typeface="맑은 고딕"/>
              </a:rPr>
              <a:t>라서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패</a:t>
            </a:r>
            <a:r>
              <a:rPr sz="1000">
                <a:uFillTx/>
                <a:latin charset="0" typeface="맑은 고딕"/>
              </a:rPr>
              <a:t>키지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상</a:t>
            </a:r>
            <a:r>
              <a:rPr sz="1000">
                <a:uFillTx/>
                <a:latin charset="0" typeface="맑은 고딕"/>
              </a:rPr>
              <a:t>품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아</a:t>
            </a:r>
            <a:r>
              <a:rPr sz="1000">
                <a:uFillTx/>
                <a:latin charset="0" typeface="맑은 고딕"/>
              </a:rPr>
              <a:t>니라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F</a:t>
            </a:r>
            <a:r>
              <a:rPr sz="1000">
                <a:uFillTx/>
                <a:latin charset="0" typeface="맑은 고딕"/>
              </a:rPr>
              <a:t>I</a:t>
            </a:r>
            <a:r>
              <a:rPr sz="1000">
                <a:uFillTx/>
                <a:latin charset="0" typeface="맑은 고딕"/>
              </a:rPr>
              <a:t>T</a:t>
            </a:r>
            <a:r>
              <a:rPr sz="1000">
                <a:uFillTx/>
                <a:latin charset="0" typeface="맑은 고딕"/>
              </a:rPr>
              <a:t>상</a:t>
            </a:r>
            <a:r>
              <a:rPr sz="1000">
                <a:uFillTx/>
                <a:latin charset="0" typeface="맑은 고딕"/>
              </a:rPr>
              <a:t>품</a:t>
            </a:r>
            <a:r>
              <a:rPr sz="1000">
                <a:uFillTx/>
                <a:latin charset="0" typeface="맑은 고딕"/>
              </a:rPr>
              <a:t>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유</a:t>
            </a:r>
            <a:r>
              <a:rPr sz="1000">
                <a:uFillTx/>
                <a:latin charset="0" typeface="맑은 고딕"/>
              </a:rPr>
              <a:t>사</a:t>
            </a:r>
            <a:r>
              <a:rPr sz="1000">
                <a:uFillTx/>
                <a:latin charset="0" typeface="맑은 고딕"/>
              </a:rPr>
              <a:t>하게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공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63609" y="4534162"/>
            <a:ext cx="3065009" cy="10972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>
            <a:r>
              <a:rPr sz="1000">
                <a:uFillTx/>
                <a:latin charset="0" typeface="맑은 고딕"/>
              </a:rPr>
              <a:t>스</a:t>
            </a:r>
            <a:r>
              <a:rPr sz="1000">
                <a:uFillTx/>
                <a:latin charset="0" typeface="맑은 고딕"/>
              </a:rPr>
              <a:t>타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업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떄</a:t>
            </a:r>
            <a:r>
              <a:rPr sz="1000">
                <a:uFillTx/>
                <a:latin charset="0" typeface="맑은 고딕"/>
              </a:rPr>
              <a:t>문</a:t>
            </a:r>
            <a:r>
              <a:rPr sz="1000">
                <a:uFillTx/>
                <a:latin charset="0" typeface="맑은 고딕"/>
              </a:rPr>
              <a:t>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자</a:t>
            </a:r>
            <a:r>
              <a:rPr sz="1000">
                <a:uFillTx/>
                <a:latin charset="0" typeface="맑은 고딕"/>
              </a:rPr>
              <a:t>본</a:t>
            </a:r>
            <a:r>
              <a:rPr sz="1000">
                <a:uFillTx/>
                <a:latin charset="0" typeface="맑은 고딕"/>
              </a:rPr>
              <a:t>규</a:t>
            </a:r>
            <a:r>
              <a:rPr sz="1000">
                <a:uFillTx/>
                <a:latin charset="0" typeface="맑은 고딕"/>
              </a:rPr>
              <a:t>모에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대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차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극</a:t>
            </a:r>
            <a:r>
              <a:rPr sz="1000">
                <a:uFillTx/>
                <a:latin charset="0" typeface="맑은 고딕"/>
              </a:rPr>
              <a:t>복</a:t>
            </a:r>
            <a:r>
              <a:rPr sz="1000">
                <a:uFillTx/>
                <a:latin charset="0" typeface="맑은 고딕"/>
              </a:rPr>
              <a:t>하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어</a:t>
            </a:r>
            <a:r>
              <a:rPr sz="1000">
                <a:uFillTx/>
                <a:latin charset="0" typeface="맑은 고딕"/>
              </a:rPr>
              <a:t>렵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하</a:t>
            </a:r>
            <a:r>
              <a:rPr sz="1000">
                <a:uFillTx/>
                <a:latin charset="0" typeface="맑은 고딕"/>
              </a:rPr>
              <a:t>지</a:t>
            </a:r>
            <a:r>
              <a:rPr sz="1000">
                <a:uFillTx/>
                <a:latin charset="0" typeface="맑은 고딕"/>
              </a:rPr>
              <a:t>만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개</a:t>
            </a:r>
            <a:r>
              <a:rPr sz="1000">
                <a:uFillTx/>
                <a:latin charset="0" typeface="맑은 고딕"/>
              </a:rPr>
              <a:t>인</a:t>
            </a:r>
            <a:r>
              <a:rPr sz="1000">
                <a:uFillTx/>
                <a:latin charset="0" typeface="맑은 고딕"/>
              </a:rPr>
              <a:t>맞</a:t>
            </a:r>
            <a:r>
              <a:rPr sz="1000">
                <a:uFillTx/>
                <a:latin charset="0" typeface="맑은 고딕"/>
              </a:rPr>
              <a:t>춤</a:t>
            </a:r>
            <a:r>
              <a:rPr sz="1000">
                <a:uFillTx/>
                <a:latin charset="0" typeface="맑은 고딕"/>
              </a:rPr>
              <a:t>화</a:t>
            </a:r>
            <a:r>
              <a:rPr sz="1000">
                <a:uFillTx/>
                <a:latin charset="0" typeface="맑은 고딕"/>
              </a:rPr>
              <a:t>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인</a:t>
            </a:r>
            <a:r>
              <a:rPr sz="1000">
                <a:uFillTx/>
                <a:latin charset="0" typeface="맑은 고딕"/>
              </a:rPr>
              <a:t>공</a:t>
            </a:r>
            <a:r>
              <a:rPr sz="1000">
                <a:uFillTx/>
                <a:latin charset="0" typeface="맑은 고딕"/>
              </a:rPr>
              <a:t>지</a:t>
            </a:r>
            <a:r>
              <a:rPr sz="1000">
                <a:uFillTx/>
                <a:latin charset="0" typeface="맑은 고딕"/>
              </a:rPr>
              <a:t>능</a:t>
            </a:r>
            <a:r>
              <a:rPr sz="1000">
                <a:uFillTx/>
                <a:latin charset="0" typeface="맑은 고딕"/>
              </a:rPr>
              <a:t>,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빅</a:t>
            </a:r>
            <a:r>
              <a:rPr sz="1000">
                <a:uFillTx/>
                <a:latin charset="0" typeface="맑은 고딕"/>
              </a:rPr>
              <a:t>데</a:t>
            </a:r>
            <a:r>
              <a:rPr sz="1000">
                <a:uFillTx/>
                <a:latin charset="0" typeface="맑은 고딕"/>
              </a:rPr>
              <a:t>이터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활</a:t>
            </a:r>
            <a:r>
              <a:rPr sz="1000">
                <a:uFillTx/>
                <a:latin charset="0" typeface="맑은 고딕"/>
              </a:rPr>
              <a:t>용</a:t>
            </a:r>
            <a:r>
              <a:rPr sz="1000">
                <a:uFillTx/>
                <a:latin charset="0" typeface="맑은 고딕"/>
              </a:rPr>
              <a:t>등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립</a:t>
            </a:r>
            <a:r>
              <a:rPr sz="1000">
                <a:uFillTx/>
                <a:latin charset="0" typeface="맑은 고딕"/>
              </a:rPr>
              <a:t>비</a:t>
            </a:r>
            <a:r>
              <a:rPr sz="1000">
                <a:uFillTx/>
                <a:latin charset="0" typeface="맑은 고딕"/>
              </a:rPr>
              <a:t>토</a:t>
            </a:r>
            <a:r>
              <a:rPr sz="1000">
                <a:uFillTx/>
                <a:latin charset="0" typeface="맑은 고딕"/>
              </a:rPr>
              <a:t>즈</a:t>
            </a:r>
            <a:r>
              <a:rPr sz="1000">
                <a:uFillTx/>
                <a:latin charset="0" typeface="맑은 고딕"/>
              </a:rPr>
              <a:t>만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지고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술</a:t>
            </a:r>
            <a:r>
              <a:rPr sz="1000">
                <a:uFillTx/>
                <a:latin charset="0" typeface="맑은 고딕"/>
              </a:rPr>
              <a:t>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더</a:t>
            </a:r>
            <a:r>
              <a:rPr sz="1000">
                <a:uFillTx/>
                <a:latin charset="0" typeface="맑은 고딕"/>
              </a:rPr>
              <a:t>욱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강</a:t>
            </a:r>
            <a:r>
              <a:rPr sz="1000">
                <a:uFillTx/>
                <a:latin charset="0" typeface="맑은 고딕"/>
              </a:rPr>
              <a:t>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및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확</a:t>
            </a:r>
            <a:r>
              <a:rPr sz="1000">
                <a:uFillTx/>
                <a:latin charset="0" typeface="맑은 고딕"/>
              </a:rPr>
              <a:t>대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하</a:t>
            </a:r>
            <a:r>
              <a:rPr sz="1000">
                <a:uFillTx/>
                <a:latin charset="0" typeface="맑은 고딕"/>
              </a:rPr>
              <a:t>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러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과</a:t>
            </a:r>
            <a:r>
              <a:rPr sz="1000">
                <a:uFillTx/>
                <a:latin charset="0" typeface="맑은 고딕"/>
              </a:rPr>
              <a:t>점</a:t>
            </a:r>
            <a:r>
              <a:rPr sz="1000">
                <a:uFillTx/>
                <a:latin charset="0" typeface="맑은 고딕"/>
              </a:rPr>
              <a:t>형</a:t>
            </a:r>
            <a:r>
              <a:rPr sz="1000">
                <a:uFillTx/>
                <a:latin charset="0" typeface="맑은 고딕"/>
              </a:rPr>
              <a:t>식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시</a:t>
            </a:r>
            <a:r>
              <a:rPr sz="1000">
                <a:uFillTx/>
                <a:latin charset="0" typeface="맑은 고딕"/>
              </a:rPr>
              <a:t>장</a:t>
            </a:r>
            <a:r>
              <a:rPr sz="1000">
                <a:uFillTx/>
                <a:latin charset="0" typeface="맑은 고딕"/>
              </a:rPr>
              <a:t>에서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생</a:t>
            </a:r>
            <a:r>
              <a:rPr sz="1000">
                <a:uFillTx/>
                <a:latin charset="0" typeface="맑은 고딕"/>
              </a:rPr>
              <a:t>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다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특</a:t>
            </a:r>
            <a:r>
              <a:rPr sz="1000">
                <a:uFillTx/>
                <a:latin charset="0" typeface="맑은 고딕"/>
              </a:rPr>
              <a:t>히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투</a:t>
            </a:r>
            <a:r>
              <a:rPr sz="1000">
                <a:uFillTx/>
                <a:latin charset="0" typeface="맑은 고딕"/>
              </a:rPr>
              <a:t>자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유</a:t>
            </a:r>
            <a:r>
              <a:rPr sz="1000">
                <a:uFillTx/>
                <a:latin charset="0" typeface="맑은 고딕"/>
              </a:rPr>
              <a:t>치</a:t>
            </a:r>
            <a:r>
              <a:rPr sz="1000">
                <a:uFillTx/>
                <a:latin charset="0" typeface="맑은 고딕"/>
              </a:rPr>
              <a:t>하기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위</a:t>
            </a:r>
            <a:r>
              <a:rPr sz="1000">
                <a:uFillTx/>
                <a:latin charset="0" typeface="맑은 고딕"/>
              </a:rPr>
              <a:t>해</a:t>
            </a:r>
            <a:r>
              <a:rPr sz="1000">
                <a:uFillTx/>
                <a:latin charset="0" typeface="맑은 고딕"/>
              </a:rPr>
              <a:t>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트</a:t>
            </a:r>
            <a:r>
              <a:rPr sz="1000">
                <a:uFillTx/>
                <a:latin charset="0" typeface="맑은 고딕"/>
              </a:rPr>
              <a:t>립</a:t>
            </a:r>
            <a:r>
              <a:rPr sz="1000">
                <a:uFillTx/>
                <a:latin charset="0" typeface="맑은 고딕"/>
              </a:rPr>
              <a:t>비</a:t>
            </a:r>
            <a:r>
              <a:rPr sz="1000">
                <a:uFillTx/>
                <a:latin charset="0" typeface="맑은 고딕"/>
              </a:rPr>
              <a:t>토</a:t>
            </a:r>
            <a:r>
              <a:rPr sz="1000">
                <a:uFillTx/>
                <a:latin charset="0" typeface="맑은 고딕"/>
              </a:rPr>
              <a:t>즈가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가</a:t>
            </a:r>
            <a:r>
              <a:rPr sz="1000">
                <a:uFillTx/>
                <a:latin charset="0" typeface="맑은 고딕"/>
              </a:rPr>
              <a:t>지고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술</a:t>
            </a:r>
            <a:r>
              <a:rPr sz="1000">
                <a:uFillTx/>
                <a:latin charset="0" typeface="맑은 고딕"/>
              </a:rPr>
              <a:t>에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대</a:t>
            </a:r>
            <a:r>
              <a:rPr sz="1000">
                <a:uFillTx/>
                <a:latin charset="0" typeface="맑은 고딕"/>
              </a:rPr>
              <a:t>한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홍</a:t>
            </a:r>
            <a:r>
              <a:rPr sz="1000">
                <a:uFillTx/>
                <a:latin charset="0" typeface="맑은 고딕"/>
              </a:rPr>
              <a:t>보</a:t>
            </a:r>
            <a:r>
              <a:rPr sz="1000">
                <a:uFillTx/>
                <a:latin charset="0" typeface="맑은 고딕"/>
              </a:rPr>
              <a:t>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수</a:t>
            </a:r>
            <a:r>
              <a:rPr sz="1000">
                <a:uFillTx/>
                <a:latin charset="0" typeface="맑은 고딕"/>
              </a:rPr>
              <a:t>상</a:t>
            </a:r>
            <a:r>
              <a:rPr sz="1000">
                <a:uFillTx/>
                <a:latin charset="0" typeface="맑은 고딕"/>
              </a:rPr>
              <a:t>내</a:t>
            </a:r>
            <a:r>
              <a:rPr sz="1000">
                <a:uFillTx/>
                <a:latin charset="0" typeface="맑은 고딕"/>
              </a:rPr>
              <a:t>역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그</a:t>
            </a:r>
            <a:r>
              <a:rPr sz="1000">
                <a:uFillTx/>
                <a:latin charset="0" typeface="맑은 고딕"/>
              </a:rPr>
              <a:t>리고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제</a:t>
            </a:r>
            <a:r>
              <a:rPr sz="1000">
                <a:uFillTx/>
                <a:latin charset="0" typeface="맑은 고딕"/>
              </a:rPr>
              <a:t>휴</a:t>
            </a:r>
            <a:r>
              <a:rPr sz="1000">
                <a:uFillTx/>
                <a:latin charset="0" typeface="맑은 고딕"/>
              </a:rPr>
              <a:t>를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맺</a:t>
            </a:r>
            <a:r>
              <a:rPr sz="1000">
                <a:uFillTx/>
                <a:latin charset="0" typeface="맑은 고딕"/>
              </a:rPr>
              <a:t>고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있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타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기</a:t>
            </a:r>
            <a:r>
              <a:rPr sz="1000">
                <a:uFillTx/>
                <a:latin charset="0" typeface="맑은 고딕"/>
              </a:rPr>
              <a:t>업</a:t>
            </a:r>
            <a:r>
              <a:rPr sz="1000">
                <a:uFillTx/>
                <a:latin charset="0" typeface="맑은 고딕"/>
              </a:rPr>
              <a:t>과</a:t>
            </a:r>
            <a:r>
              <a:rPr sz="1000">
                <a:uFillTx/>
                <a:latin charset="0" typeface="맑은 고딕"/>
              </a:rPr>
              <a:t>의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마</a:t>
            </a:r>
            <a:r>
              <a:rPr sz="1000">
                <a:uFillTx/>
                <a:latin charset="0" typeface="맑은 고딕"/>
              </a:rPr>
              <a:t>케</a:t>
            </a:r>
            <a:r>
              <a:rPr sz="1000">
                <a:uFillTx/>
                <a:latin charset="0" typeface="맑은 고딕"/>
              </a:rPr>
              <a:t>팅</a:t>
            </a:r>
            <a:r>
              <a:rPr sz="1000">
                <a:uFillTx/>
                <a:latin charset="0" typeface="맑은 고딕"/>
              </a:rPr>
              <a:t>을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진</a:t>
            </a:r>
            <a:r>
              <a:rPr sz="1000">
                <a:uFillTx/>
                <a:latin charset="0" typeface="맑은 고딕"/>
              </a:rPr>
              <a:t>행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하</a:t>
            </a:r>
            <a:r>
              <a:rPr sz="1000">
                <a:uFillTx/>
                <a:latin charset="0" typeface="맑은 고딕"/>
              </a:rPr>
              <a:t>는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것</a:t>
            </a:r>
            <a:r>
              <a:rPr sz="1000">
                <a:uFillTx/>
                <a:latin charset="0" typeface="맑은 고딕"/>
              </a:rPr>
              <a:t>이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매우</a:t>
            </a:r>
            <a:r>
              <a:rPr sz="1000">
                <a:uFillTx/>
                <a:latin charset="0" typeface="맑은 고딕"/>
              </a:rPr>
              <a:t> </a:t>
            </a:r>
            <a:r>
              <a:rPr sz="1000">
                <a:uFillTx/>
                <a:latin charset="0" typeface="맑은 고딕"/>
              </a:rPr>
              <a:t>중</a:t>
            </a:r>
            <a:r>
              <a:rPr sz="1000">
                <a:uFillTx/>
                <a:latin charset="0" typeface="맑은 고딕"/>
              </a:rPr>
              <a:t>요</a:t>
            </a:r>
            <a:r>
              <a:rPr sz="1000">
                <a:uFillTx/>
                <a:latin charset="0" typeface="맑은 고딕"/>
              </a:rPr>
              <a:t>하다</a:t>
            </a:r>
            <a:r>
              <a:rPr sz="1000">
                <a:uFillTx/>
                <a:latin charset="0" typeface="맑은 고딕"/>
              </a:rPr>
              <a:t>.</a:t>
            </a:r>
            <a:r>
              <a:rPr sz="1000">
                <a:uFillTx/>
                <a:latin charset="0" typeface="맑은 고딕"/>
              </a:rPr>
              <a:t> 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0" name="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69464" y="2880360"/>
            <a:ext cx="4005072" cy="1097280"/>
          </a:xfrm>
          <a:prstGeom prst="rect"/>
        </p:spPr>
        <p:txBody xmlns:c="http://schemas.openxmlformats.org/drawingml/2006/chart" xmlns:pic="http://schemas.openxmlformats.org/drawingml/2006/picture" xmlns:dgm="http://schemas.openxmlformats.org/drawingml/2006/diagram">
          <a:bodyPr/>
          <a:p/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0" name="직사각형 2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88429" y="3576832"/>
            <a:ext cx="9144000" cy="357166"/>
          </a:xfrm>
          <a:prstGeom prst="rect">
            <a:avLst/>
          </a:prstGeom>
          <a:noFill/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r>
              <a:rPr altLang="en-US" dirty="0" lang="ko-KR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조원 </a:t>
            </a:r>
            <a:r>
              <a:rPr altLang="ko-KR" dirty="0" lang="en-US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: </a:t>
            </a:r>
            <a:r>
              <a:rPr altLang="en-US" dirty="0" lang="ko-KR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관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광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경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영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6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9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8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4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김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광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훈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5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5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7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장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용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석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endParaRPr altLang="en-US" dirty="0" lang="ko-KR" sz="1000">
              <a:solidFill>
                <a:schemeClr val="tx1"/>
              </a:solidFill>
              <a:uFillTx/>
              <a:latin charset="-127" pitchFamily="18" typeface="HY견고딕"/>
              <a:ea charset="-127" pitchFamily="18" typeface="HY견고딕"/>
            </a:endParaRPr>
          </a:p>
          <a:p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/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경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영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학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과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4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안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시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현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5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5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이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주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희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5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4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김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선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미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2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5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3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1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0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7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 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계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민</a:t>
            </a:r>
            <a:r>
              <a:rPr altLang="en-US" dirty="0" lang="ko-KR" sz="1000">
                <a:solidFill>
                  <a:schemeClr val="tx1"/>
                </a:solidFill>
                <a:uFillTx/>
                <a:latin charset="-127" pitchFamily="18" typeface="HY견고딕"/>
                <a:ea charset="-127" pitchFamily="18" typeface="HY견고딕"/>
              </a:rPr>
              <a:t>영</a:t>
            </a:r>
            <a:endParaRPr altLang="en-US" dirty="0" lang="ko-KR" sz="1000">
              <a:solidFill>
                <a:schemeClr val="tx1"/>
              </a:solidFill>
              <a:uFillTx/>
              <a:latin charset="-127" pitchFamily="18" typeface="HY견고딕"/>
              <a:ea charset="-127" pitchFamily="18" typeface="HY견고딕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12</Words>
  <Application>Microsoft Office PowerPoint</Application>
  <PresentationFormat>화면 슬라이드 쇼(4:3)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알 수 없는 사용자</cp:lastModifiedBy>
  <cp:revision>21</cp:revision>
  <cp:lastPrinted>2019-05-12T23:54:42Z</cp:lastPrinted>
  <dcterms:created xsi:type="dcterms:W3CDTF">2016-07-14T02:11:20Z</dcterms:created>
  <dcterms:modified xsi:type="dcterms:W3CDTF">2019-05-28T02:23:40Z</dcterms:modified>
</cp:coreProperties>
</file>