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5"/>
  </p:notesMasterIdLst>
  <p:sldIdLst>
    <p:sldId id="272" r:id="rId17"/>
  </p:sldIdLst>
  <p:sldSz cx="9144000" cy="6858000"/>
  <p:notesSz cx="6797675" cy="99269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>
        <p:scale>
          <a:sx n="75" d="100"/>
          <a:sy n="75" d="100"/>
        </p:scale>
        <p:origin x="-2676" y="-76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527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HY견고딕" charset="0"/>
                <a:ea typeface="HY견고딕" charset="0"/>
              </a:rPr>
              <a:t>조원 :  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김준식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 201334693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(연기예술학과), 배지훈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 201434629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(연기예술학과), 최준혁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 201331875</a:t>
            </a:r>
            <a:r>
              <a:rPr lang="en-US" altLang="ko-KR" sz="1300">
                <a:solidFill>
                  <a:schemeClr val="tx1"/>
                </a:solidFill>
                <a:latin typeface="HY견고딕" charset="0"/>
                <a:ea typeface="HY견고딕" charset="0"/>
              </a:rPr>
              <a:t>(영미영문학과)</a:t>
            </a:r>
            <a:endParaRPr lang="ko-KR" altLang="en-US" sz="1800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3820" y="340995"/>
          <a:ext cx="8929370" cy="63804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804160"/>
                <a:gridCol w="3025775"/>
                <a:gridCol w="3099435"/>
              </a:tblGrid>
              <a:tr h="478790">
                <a:tc rowSpan="2"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S.W.O.T</a:t>
                      </a:r>
                      <a:endParaRPr lang="ko-KR" altLang="en-US" sz="3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400" kern="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기업명: </a:t>
                      </a:r>
                      <a:r>
                        <a:rPr lang="en-US" altLang="ko-KR" sz="1400" ker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하나투어</a:t>
                      </a:r>
                      <a:r>
                        <a:rPr lang="en-US" altLang="ko-KR" sz="20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  )</a:t>
                      </a:r>
                      <a:endParaRPr lang="ko-KR" altLang="en-US" sz="20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기회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위기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11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정부의 관광산업 육성정책</a:t>
                      </a: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해외여행객의 증가</a:t>
                      </a: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주 5일제의 확산 및 국민소득 증가</a:t>
                      </a:r>
                      <a:r>
                        <a:rPr lang="en-US" altLang="ko-KR" sz="1500" kern="1200" i="0" b="0">
                          <a:solidFill>
                            <a:srgbClr val="9BA2A8"/>
                          </a:solidFill>
                          <a:latin typeface="Roboto" charset="0"/>
                          <a:ea typeface="Roboto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rgbClr val="9BA2A8"/>
                          </a:solidFill>
                          <a:latin typeface="Roboto" charset="0"/>
                          <a:ea typeface="Roboto" charset="0"/>
                        </a:rPr>
                      </a:b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유가상승으로 인한 가격 상승 </a:t>
                      </a: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후발 경쟁업체의 등장 : 블루오션으로 여겨졌던 도매업시장에 모두투어와 같은 후발업체가 시장에 등장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강점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▲SO전략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⊙개별자유여행 시장 선점을 위한 신규 서비스 구축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⊙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축척된 콘탠츠와 각종 인프라를 활용한 강력한 여행 서비스 구축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▲WO전략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⊙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개별자유여행 시장의 고객 분석을 통해 새로운 아이디어 및 해결책  발굴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5160"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동종 업계 브랜드 인지도 1위</a:t>
                      </a: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국내 최대 소매점 보유로 안정적인 상품의 공급 및 안정화된 조직 </a:t>
                      </a: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다양한 상품과 상품개발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25450"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약점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▲ST전략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⊙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외부의 영향(항공사, 호텔 등)을 받지 않는 사업 구축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▲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WT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전략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⊙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Expedia, Hotelscombined 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등의 해외 여행사와의 전략적 파트너쉽 체결</a:t>
                      </a:r>
                      <a:endParaRPr lang="ko-KR" altLang="en-US" sz="160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pPr marL="0" indent="0" algn="ctr" fontAlgn="base" defTabSz="9144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대리점과 관계 유지 비용</a:t>
                      </a: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5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소매여행사로서 낮은 입지</a:t>
                      </a:r>
                      <a:endParaRPr lang="ko-KR" altLang="en-US" sz="16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7785" marR="57785" marT="15875" marB="158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8</Paragraphs>
  <Words>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가족</dc:creator>
  <cp:lastModifiedBy>김 준식</cp:lastModifiedBy>
  <dc:title>슬라이드 1</dc:title>
  <dcterms:modified xsi:type="dcterms:W3CDTF">2019-05-12T23:54:49Z</dcterms:modified>
</cp:coreProperties>
</file>