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201232055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김지혜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201332106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김낙영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201639248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김수영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201632034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박지현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201639102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이경민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201332149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이필규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31715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CJENM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한국 영화의 세계적 경쟁력 확보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미국 진출 용이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(‘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기생충’의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황금종려상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수상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K-POP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과 한류로 인해 해외 진출 용이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(BTS, MAMA)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소비형태의 변화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(Tv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시청률 감소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OTT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가입자 증가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모바일을 통한 미디어 소비 증가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사업자의 증가로 인한 경쟁 과열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종편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넷플릭스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유튜브 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시장에서 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드라마 등 미디어 콘텐츠 제작에 대해 검증된 기술력을 바탕으로 미국 진출 꾀하는 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-&gt;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미국에 자회사 두고 로컬 영화 제작 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넷플릭스와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협력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-&gt; CJ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콘텐츠 제공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Ott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시장에서 몇 없는 자제제작 콘텐츠 제작 가능 기업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0&gt;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tving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경쟁력 확보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다이아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tv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설립을 통해 변화하는 콘텐츠 소비 형태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모바일 중심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에 대응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기업 내에서 콘텐츠 사업 완성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방송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미디어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등의 통합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제작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배급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마켓팅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등 시너지 확보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다각화된 사업분야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내수지향적이라는 한계를 극복하기 위해 동남아와 미국 진출을 꾀함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Tving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경쟁력 강화를 위해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 콘텐츠 수입 및 해외 서비스 시작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프로듀스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같은 자사 콘텐츠 제공 및 커머스 기능 도입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케이블 방송이라는 한계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OTT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시장 경쟁력 부족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(TVING)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내수시장에서 적자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상영관 사업 적자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영화 제작에 투자된 자본에 비해 수익성 떨어짐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B847-EF54-4F38-AAEA-544C8D16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넷플릭스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유료회원 보유</a:t>
            </a:r>
            <a:r>
              <a:rPr lang="en-US" altLang="ko-KR" sz="2400" dirty="0"/>
              <a:t>, </a:t>
            </a:r>
            <a:r>
              <a:rPr lang="ko-KR" altLang="en-US" sz="2400" dirty="0"/>
              <a:t>광고나 약정없이 언제 어디서나 무제한 시청가능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국내 이용자 수가 작년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100</a:t>
            </a:r>
            <a:r>
              <a:rPr lang="ko-KR" altLang="en-US" sz="2400" dirty="0"/>
              <a:t>만명에서 자체제작 콘텐츠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킹덤</a:t>
            </a:r>
            <a:r>
              <a:rPr lang="en-US" altLang="ko-KR" sz="2400" dirty="0"/>
              <a:t>’</a:t>
            </a:r>
            <a:r>
              <a:rPr lang="ko-KR" altLang="en-US" sz="2400" dirty="0"/>
              <a:t>으로 인해 올해</a:t>
            </a:r>
            <a:r>
              <a:rPr lang="en-US" altLang="ko-KR" sz="2400" dirty="0"/>
              <a:t> 3</a:t>
            </a:r>
            <a:r>
              <a:rPr lang="ko-KR" altLang="en-US" sz="2400" dirty="0"/>
              <a:t>월 </a:t>
            </a:r>
            <a:r>
              <a:rPr lang="en-US" altLang="ko-KR" sz="2400" dirty="0"/>
              <a:t>240</a:t>
            </a:r>
            <a:r>
              <a:rPr lang="ko-KR" altLang="en-US" sz="2400" dirty="0"/>
              <a:t>만까지 증가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넷플릭스</a:t>
            </a:r>
            <a:r>
              <a:rPr lang="ko-KR" altLang="en-US" sz="2400" dirty="0"/>
              <a:t> 오리지널 콘텐츠를 계속 확충 더불어 뉴스까지 제작 예정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현재 </a:t>
            </a:r>
            <a:r>
              <a:rPr lang="en-US" altLang="ko-KR" sz="2400" dirty="0"/>
              <a:t>CJ </a:t>
            </a:r>
            <a:r>
              <a:rPr lang="ko-KR" altLang="en-US" sz="2400" dirty="0"/>
              <a:t>콘텐츠를 제공 중이며 국내 지상파 콘텐츠까지 제공 예정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3804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292</Words>
  <Application>Microsoft Office PowerPoint</Application>
  <PresentationFormat>화면 슬라이드 쇼(4:3)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필규 이</cp:lastModifiedBy>
  <cp:revision>26</cp:revision>
  <cp:lastPrinted>2019-05-12T23:54:42Z</cp:lastPrinted>
  <dcterms:created xsi:type="dcterms:W3CDTF">2016-07-14T02:11:20Z</dcterms:created>
  <dcterms:modified xsi:type="dcterms:W3CDTF">2019-05-28T03:23:32Z</dcterms:modified>
</cp:coreProperties>
</file>