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76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박기영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(201332457)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이지수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(201432746)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박병인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(201432780)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안재용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(201432787)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김철진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(201432775)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김민석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(201432768)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25918"/>
              </p:ext>
            </p:extLst>
          </p:nvPr>
        </p:nvGraphicFramePr>
        <p:xfrm>
          <a:off x="-56176" y="619322"/>
          <a:ext cx="8928992" cy="6331840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  LH</a:t>
                      </a:r>
                      <a:r>
                        <a:rPr lang="ko-KR" altLang="en-US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공사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개발사업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디지털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생태도시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환경보호단체와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시민과의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갈등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경기침체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국가기반의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기업으로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국가자본을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인하여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안정적인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개발사업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및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디지털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생태도시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사업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가능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경기침체로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시민의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어려움을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국가정책단계의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건설로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임대주택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등으로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보완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및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타협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가능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국영기업체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공기업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국토개발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개발사업을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진행하는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과정에서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발생하는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환경파괴를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정책과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통제를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통한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적합한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관리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중국공단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및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물류단지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조성중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개발로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환경파괴로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환경보호단체와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갈등이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있지만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정부의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통제를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통한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경기침체와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시민과의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대화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주도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유비쿼터스환경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구축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국토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개발로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인한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환경파괴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정부통제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FA7EE-D06E-4F41-AAE5-485D2B1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경쟁기업</a:t>
            </a:r>
            <a:r>
              <a:rPr lang="en-US" altLang="ko-KR"/>
              <a:t> SH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705E-3941-D94C-8768-AF3A935B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차이점</a:t>
            </a:r>
            <a:r>
              <a:rPr lang="en-US" altLang="ko-KR"/>
              <a:t> : </a:t>
            </a:r>
            <a:r>
              <a:rPr lang="ko-KR" altLang="en-US"/>
              <a:t>활동범위</a:t>
            </a:r>
            <a:r>
              <a:rPr lang="en-US" altLang="ko-KR"/>
              <a:t> LH -&gt; </a:t>
            </a:r>
            <a:r>
              <a:rPr lang="ko-KR" altLang="en-US"/>
              <a:t>전국</a:t>
            </a:r>
            <a:r>
              <a:rPr lang="en-US" altLang="ko-KR"/>
              <a:t> SH -&gt;  </a:t>
            </a:r>
            <a:r>
              <a:rPr lang="ko-KR" altLang="en-US"/>
              <a:t>서울</a:t>
            </a:r>
            <a:endParaRPr lang="en-US" altLang="ko-KR"/>
          </a:p>
          <a:p>
            <a:r>
              <a:rPr lang="ko-KR" altLang="en-US"/>
              <a:t>자본금</a:t>
            </a:r>
            <a:r>
              <a:rPr lang="en-US" altLang="ko-KR"/>
              <a:t> </a:t>
            </a:r>
            <a:r>
              <a:rPr lang="ko-KR" altLang="en-US"/>
              <a:t>차이</a:t>
            </a:r>
            <a:r>
              <a:rPr lang="en-US" altLang="ko-KR"/>
              <a:t>  LH 30</a:t>
            </a:r>
            <a:r>
              <a:rPr lang="ko-KR" altLang="en-US"/>
              <a:t>조</a:t>
            </a:r>
            <a:r>
              <a:rPr lang="en-US" altLang="ko-KR"/>
              <a:t>/SH 3000</a:t>
            </a:r>
            <a:r>
              <a:rPr lang="ko-KR" altLang="en-US"/>
              <a:t>억</a:t>
            </a:r>
            <a:endParaRPr lang="en-US" altLang="ko-KR"/>
          </a:p>
          <a:p>
            <a:r>
              <a:rPr lang="ko-KR" altLang="en-US"/>
              <a:t>공통점</a:t>
            </a:r>
            <a:r>
              <a:rPr lang="en-US" altLang="ko-KR"/>
              <a:t> -&gt; </a:t>
            </a:r>
            <a:r>
              <a:rPr lang="ko-KR" altLang="en-US"/>
              <a:t>서민층의</a:t>
            </a:r>
            <a:r>
              <a:rPr lang="en-US" altLang="ko-KR"/>
              <a:t> </a:t>
            </a:r>
            <a:r>
              <a:rPr lang="ko-KR" altLang="en-US"/>
              <a:t>부담을</a:t>
            </a:r>
            <a:r>
              <a:rPr lang="en-US" altLang="ko-KR"/>
              <a:t> </a:t>
            </a:r>
            <a:r>
              <a:rPr lang="ko-KR" altLang="en-US"/>
              <a:t>덜어주겠다</a:t>
            </a:r>
            <a:endParaRPr lang="en-US" altLang="ko-KR"/>
          </a:p>
          <a:p>
            <a:r>
              <a:rPr lang="en-US" altLang="ko-KR"/>
              <a:t>LH-&gt; </a:t>
            </a:r>
            <a:r>
              <a:rPr lang="ko-KR" altLang="en-US"/>
              <a:t>공공임대주택</a:t>
            </a:r>
            <a:r>
              <a:rPr lang="en-US" altLang="ko-KR"/>
              <a:t>, </a:t>
            </a:r>
            <a:r>
              <a:rPr lang="ko-KR" altLang="en-US"/>
              <a:t>공공분양</a:t>
            </a:r>
            <a:r>
              <a:rPr lang="en-US" altLang="ko-KR"/>
              <a:t>, </a:t>
            </a:r>
            <a:r>
              <a:rPr lang="ko-KR" altLang="en-US"/>
              <a:t>장기전세주택</a:t>
            </a:r>
            <a:r>
              <a:rPr lang="en-US" altLang="ko-KR"/>
              <a:t>(</a:t>
            </a:r>
            <a:r>
              <a:rPr lang="ko-KR" altLang="en-US"/>
              <a:t>보금자리주택사업</a:t>
            </a:r>
            <a:r>
              <a:rPr lang="en-US" altLang="ko-KR"/>
              <a:t>)</a:t>
            </a:r>
          </a:p>
          <a:p>
            <a:r>
              <a:rPr lang="en-US" altLang="ko-KR"/>
              <a:t>SH-&gt; </a:t>
            </a:r>
            <a:r>
              <a:rPr lang="ko-KR" altLang="en-US"/>
              <a:t>장기전세주택</a:t>
            </a:r>
            <a:r>
              <a:rPr lang="en-US" altLang="ko-KR"/>
              <a:t>(SHIFT</a:t>
            </a:r>
            <a:r>
              <a:rPr lang="ko-KR" altLang="en-US"/>
              <a:t>사업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807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12</Words>
  <Application>Microsoft Office PowerPoint</Application>
  <PresentationFormat>화면 슬라이드 쇼(4:3)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경쟁기업 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박 기영</cp:lastModifiedBy>
  <cp:revision>21</cp:revision>
  <cp:lastPrinted>2019-05-12T23:54:42Z</cp:lastPrinted>
  <dcterms:created xsi:type="dcterms:W3CDTF">2016-07-14T02:11:20Z</dcterms:created>
  <dcterms:modified xsi:type="dcterms:W3CDTF">2019-05-28T03:14:22Z</dcterms:modified>
</cp:coreProperties>
</file>