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2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201334258 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이정룡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201334270 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최지호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201432955 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이형훈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201532863 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박선영 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201639371 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차명선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201733168 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이주영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52945"/>
              </p:ext>
            </p:extLst>
          </p:nvPr>
        </p:nvGraphicFramePr>
        <p:xfrm>
          <a:off x="107503" y="476671"/>
          <a:ext cx="8928992" cy="6264697"/>
        </p:xfrm>
        <a:graphic>
          <a:graphicData uri="http://schemas.openxmlformats.org/drawingml/2006/table">
            <a:tbl>
              <a:tblPr/>
              <a:tblGrid>
                <a:gridCol w="2804146"/>
                <a:gridCol w="3025527"/>
                <a:gridCol w="3099319"/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      </a:t>
                      </a:r>
                      <a:r>
                        <a:rPr lang="en-US" altLang="ko-KR" sz="1400" b="1" kern="0" spc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NC</a:t>
                      </a:r>
                      <a:r>
                        <a:rPr lang="ko-KR" altLang="en-US" sz="1400" b="1" kern="0" spc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소프트</a:t>
                      </a:r>
                      <a:r>
                        <a:rPr lang="ko-KR" altLang="en-US" sz="140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       </a:t>
                      </a: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기존 대작 게임들의 순차적인 상용화를 통한 해외 시장 진출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W.H.O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의 게임 질병 코드 등재로 인한 게임 산업 성장 정체 예상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기존의 높은 기술력과 지식재산권을 강화해 해외 유저들의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접근성을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높여 글로벌 경쟁력 확보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뛰어난 기술력을 통해 게임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중독에 대한 위험성 제고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70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뛰어난 기술력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             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많은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지식재산권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기존 유저들의 의견의 적극적인 수용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기존 게임의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스토리텔링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강화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중독성을 유발하는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확률형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시스템의 확률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높임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확률형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아이템 시스템으로 인한 유저들의 불만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단일 장르의 게임으로 인한 시장 경쟁력 약화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100</Words>
  <Application>Microsoft Office PowerPoint</Application>
  <PresentationFormat>화면 슬라이드 쇼(4:3)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이 형훈</cp:lastModifiedBy>
  <cp:revision>26</cp:revision>
  <cp:lastPrinted>2019-05-12T23:54:42Z</cp:lastPrinted>
  <dcterms:created xsi:type="dcterms:W3CDTF">2016-07-14T02:11:20Z</dcterms:created>
  <dcterms:modified xsi:type="dcterms:W3CDTF">2019-05-28T03:17:20Z</dcterms:modified>
</cp:coreProperties>
</file>