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201533695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김경훈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201433918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최혜린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201433896 </a:t>
            </a:r>
            <a:r>
              <a:rPr lang="ko-KR" altLang="en-US" sz="10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정태균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201433807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손민수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201533759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박정우</a:t>
            </a:r>
            <a:r>
              <a:rPr lang="en-US" altLang="ko-KR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201533749 </a:t>
            </a:r>
            <a:r>
              <a:rPr lang="ko-KR" altLang="en-US" sz="10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박서영</a:t>
            </a: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89211"/>
              </p:ext>
            </p:extLst>
          </p:nvPr>
        </p:nvGraphicFramePr>
        <p:xfrm>
          <a:off x="107503" y="476671"/>
          <a:ext cx="8928992" cy="6264697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NAVER  </a:t>
                      </a:r>
                      <a:r>
                        <a:rPr lang="en-US" altLang="ko-KR" sz="2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 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핀테크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O2O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등 사업 다각화 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인공지능 사업 확대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라인으로 해외 시장 진출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신규 서비스 수익화 부진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라인 상장 시 주가 약재 가능성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게임 퍼블리싱 사업 부진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=&gt;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레드오션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국내 포털 사이트 높은 점유율을 이용한 빅데이터 보유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이를 이용한 대화형 인공지능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아미카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딥러닝 번역기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파파고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개발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아시아 시장 영향력으로 인한 해외시장 진출 용이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동남아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일본 진출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국내 높은 인지도를 바탕으로 잠재적인 경쟁력을 가지고 있음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-&gt;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네이버페이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네이버 웹툰 등 기존 서비스 건재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네이버는 수평적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플랫픔으로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여러 영역을 드넓게 다루고 있기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떄문에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특정 사업의 성과가 전체에 </a:t>
                      </a:r>
                      <a:r>
                        <a:rPr lang="ko-KR" altLang="en-US" sz="1000" b="1" kern="0" spc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상대적으로 큰 영향을 미치지 않음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포털사이트 높은 점유율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이를 통해 발생하는 빅데이터 보유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기업 중 아시아 시장에서 절대적인 영향력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(LINE)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2019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월 유튜브와의 경쟁 선포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4K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동영상 기술 개발 시작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marR="0" indent="-1714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네이버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TV -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유튜브에 비해 낮은 구독자 수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영상 수로도 동영상 광고를 넣을 수 있도록 하여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스트리머들의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보상구조 강화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년부터 구글의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YouTube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에게 밀림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2016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년부터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YouTube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이용시간은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2018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년까지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배 증가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그에 비해 네이버의 동영상 플랫폼인 네이버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에서는 많은 수익을 내지 못한다고 인정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(2017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분기 결산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85750" marR="0" indent="-28575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글보다는 영상으로 검색하는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Z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세대 패러다임에서 </a:t>
                      </a: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검색포털로서의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입지도 빼앗김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국내 메신저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(LINE)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시장 낮은 점유율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-SNS(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네이버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BAND)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수익성이 낮다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검색포털로서의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입지 낮아짐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(YouTube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등장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네이버의 동영상 플랫폼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네이버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TV)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의 낮은 인지도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271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김 경훈</cp:lastModifiedBy>
  <cp:revision>26</cp:revision>
  <cp:lastPrinted>2019-05-12T23:54:42Z</cp:lastPrinted>
  <dcterms:created xsi:type="dcterms:W3CDTF">2016-07-14T02:11:20Z</dcterms:created>
  <dcterms:modified xsi:type="dcterms:W3CDTF">2019-05-28T03:14:35Z</dcterms:modified>
</cp:coreProperties>
</file>