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3" r:id="rId6"/>
    <p:sldId id="258" r:id="rId7"/>
    <p:sldId id="264" r:id="rId8"/>
    <p:sldId id="265" r:id="rId9"/>
    <p:sldId id="261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SUNG HO" initials="KH" lastIdx="1" clrIdx="0">
    <p:extLst>
      <p:ext uri="{19B8F6BF-5375-455C-9EA6-DF929625EA0E}">
        <p15:presenceInfo xmlns:p15="http://schemas.microsoft.com/office/powerpoint/2012/main" userId="S::kangsho15@gc.gachon.ac.kr::99ae2353-9486-4070-a19e-033cd996f2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6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FF542-E120-45D6-A85D-881CACDD4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0C9FA7-7108-4A3C-8A60-72F4A5220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CAB7D-798C-4FD2-B7B8-BFAD0571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5C9A-EC5F-466B-BDCC-1E624F138BF2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72971-819A-489E-B689-51E20AA9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EC11A-DE3C-441C-96D5-B82C760B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4F3E-2B2E-4E92-8338-CCC596F41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82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2B79C-15B4-42D6-97A1-BC340843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075EC8-3A97-49CC-A0EC-1CF7404F5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7B5E0-6BD9-4B99-A49A-B9F01BF5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5C9A-EC5F-466B-BDCC-1E624F138BF2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F3F0A-AF1A-4E4D-9C85-DE083B02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895285-A981-494E-BFA6-295FE34C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4F3E-2B2E-4E92-8338-CCC596F41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5BDCC0-3667-4D3E-A53D-8E7E0D421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F38D18-8175-4AAE-A682-F7112339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51225-9862-41C6-B26E-AD5BA940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5C9A-EC5F-466B-BDCC-1E624F138BF2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2D0AA-D992-41D2-B1FA-EA8D2ABB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5FA74-3ED6-4026-BF6E-71CFD2F3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4F3E-2B2E-4E92-8338-CCC596F41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5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FA03C-D824-4459-848A-56E66900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CDAAD-EAD9-4E0B-9F3B-4E0727D10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D76E3-9B0A-4557-93FD-B9E3CFF7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5C9A-EC5F-466B-BDCC-1E624F138BF2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FC952-051F-41E7-8BC4-30158FDC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EB54C-91B5-47F9-8B12-21AAB1C6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4F3E-2B2E-4E92-8338-CCC596F41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10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315C-A0F1-445E-8332-4F9030B7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A16C99-4A99-4769-85A6-9EFB639AF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714F79-E0EC-41C0-BFC8-85CF13E3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5C9A-EC5F-466B-BDCC-1E624F138BF2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5BD6D-C72A-4B88-A3DA-E09E118D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7094C7-1057-4CA2-B240-47A66394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4F3E-2B2E-4E92-8338-CCC596F41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11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5D3D6-F24F-4995-990D-D124A365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B930ED-D427-4BCD-BFC2-53702FEED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48A684-EF9F-4572-B28E-EE0D4D0FA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8E144-4989-4E1E-8C11-7A1147A0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5C9A-EC5F-466B-BDCC-1E624F138BF2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E3443-77A6-4449-A27C-F7FFA137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83333D-B55F-4F4A-9559-A117E4F6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4F3E-2B2E-4E92-8338-CCC596F41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A904C-5C8D-4D1B-948D-DCDC328C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FE68A4-9BAE-4AFD-988B-62D9F5FA1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AD79C1-4C62-43EB-A625-33B74DD8A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4D2E82-451E-4636-9516-E861C5D22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7913AF-5BAE-499A-B3E1-959F4F48A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8CEF1E-65B3-46CF-A990-4855F433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5C9A-EC5F-466B-BDCC-1E624F138BF2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A1DA68-0389-4145-A26C-60D36DAE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35D826-9BAD-445E-91F3-DEF7BDF4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4F3E-2B2E-4E92-8338-CCC596F41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19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B0B56-DA8E-43FC-A672-26042014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7842AB-F8B7-43DC-8273-2C8A91F4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5C9A-EC5F-466B-BDCC-1E624F138BF2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951373-A7BC-465A-AB6F-0BA41038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59FA9F-2128-4A13-B1EA-A50007C5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4F3E-2B2E-4E92-8338-CCC596F41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1F3DC7-F34D-4ED5-B686-7FD18E68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5C9A-EC5F-466B-BDCC-1E624F138BF2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A4C143-BE0C-476B-9996-8309151A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89CD49-71F2-4374-B63D-030FF1BB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4F3E-2B2E-4E92-8338-CCC596F41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88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83EA9-F53D-4217-BFA3-09E8A7C5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11E3DE-1968-4A77-BADD-C4CA05DF0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AC93D-4421-4BD5-B8B5-64F3933E0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0C047E-9AFB-41DD-AFE7-C4236FD9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5C9A-EC5F-466B-BDCC-1E624F138BF2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244274-9A62-4310-A1A2-26ECE508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5708D0-9FC1-4FE7-B712-D148A405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4F3E-2B2E-4E92-8338-CCC596F41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92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32DB4-BE91-4855-ABCC-CFD4068F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961E2F-7643-43D8-80B6-EF2E46B13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3D979-FB24-45E2-8D15-1AD193734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BD7769-B8AF-4E4A-A495-635D9DD1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5C9A-EC5F-466B-BDCC-1E624F138BF2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E90FBE-0814-4556-97AB-E7540A85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0D3871-1E1B-4610-8285-19399B90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4F3E-2B2E-4E92-8338-CCC596F41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95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39D4F9-62D8-4481-B0D4-12BDB867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393217-5A63-424E-8480-2F2C44D3C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181E1-C70E-4D5F-A8B3-B9D34B879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A5C9A-EC5F-466B-BDCC-1E624F138BF2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0BB6D-7C95-4AE0-9B1E-456F61C89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6D251-434B-4E7B-9A9F-93C49C75D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C4F3E-2B2E-4E92-8338-CCC596F41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3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E4AC7A-9BA8-475D-96FD-6113A1D1FF4A}"/>
              </a:ext>
            </a:extLst>
          </p:cNvPr>
          <p:cNvSpPr txBox="1"/>
          <p:nvPr/>
        </p:nvSpPr>
        <p:spPr>
          <a:xfrm>
            <a:off x="1651157" y="1953458"/>
            <a:ext cx="8889683" cy="2951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45635-5C2B-4AA7-873C-91954DD216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DDE33-B32F-4EA0-9905-D133AE315150}"/>
              </a:ext>
            </a:extLst>
          </p:cNvPr>
          <p:cNvSpPr txBox="1"/>
          <p:nvPr/>
        </p:nvSpPr>
        <p:spPr>
          <a:xfrm>
            <a:off x="1257300" y="925830"/>
            <a:ext cx="277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2019-2-</a:t>
            </a:r>
            <a:r>
              <a:rPr lang="ko-KR" altLang="en-US" sz="20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모바일웹</a:t>
            </a:r>
            <a:endParaRPr lang="ko-KR" altLang="en-US" sz="20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DB3A53C-5724-43C6-9788-09128B392BF8}"/>
              </a:ext>
            </a:extLst>
          </p:cNvPr>
          <p:cNvCxnSpPr>
            <a:cxnSpLocks/>
          </p:cNvCxnSpPr>
          <p:nvPr/>
        </p:nvCxnSpPr>
        <p:spPr>
          <a:xfrm>
            <a:off x="1257300" y="1295162"/>
            <a:ext cx="1737360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DBF0A3D-6EAA-46AF-975F-5208156361F9}"/>
              </a:ext>
            </a:extLst>
          </p:cNvPr>
          <p:cNvSpPr txBox="1"/>
          <p:nvPr/>
        </p:nvSpPr>
        <p:spPr>
          <a:xfrm>
            <a:off x="123823" y="2771566"/>
            <a:ext cx="11944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err="1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중고책</a:t>
            </a:r>
            <a:r>
              <a:rPr lang="ko-KR" altLang="en-US" sz="6000" b="1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거래 서비스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30013B-8278-423E-AB08-7D47AA0E29EF}"/>
              </a:ext>
            </a:extLst>
          </p:cNvPr>
          <p:cNvSpPr txBox="1"/>
          <p:nvPr/>
        </p:nvSpPr>
        <p:spPr>
          <a:xfrm>
            <a:off x="7993380" y="5199579"/>
            <a:ext cx="40233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지도교수 </a:t>
            </a:r>
            <a:r>
              <a:rPr lang="en-US" altLang="ko-KR" sz="2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: </a:t>
            </a:r>
            <a:r>
              <a:rPr lang="ko-KR" altLang="en-US" sz="2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강 운 구 교수님</a:t>
            </a:r>
            <a:endParaRPr lang="en-US" altLang="ko-KR" sz="28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457200" indent="-457200"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강성호 </a:t>
            </a:r>
            <a:r>
              <a:rPr lang="en-US" altLang="ko-KR" sz="2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201533684</a:t>
            </a:r>
          </a:p>
          <a:p>
            <a:pPr marL="457200" indent="-457200"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유석환</a:t>
            </a:r>
            <a:r>
              <a:rPr lang="ko-KR" altLang="en-US" sz="2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en-US" altLang="ko-KR" sz="28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201533792</a:t>
            </a:r>
            <a:endParaRPr lang="ko-KR" altLang="en-US" sz="28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69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E4AC7A-9BA8-475D-96FD-6113A1D1FF4A}"/>
              </a:ext>
            </a:extLst>
          </p:cNvPr>
          <p:cNvSpPr txBox="1"/>
          <p:nvPr/>
        </p:nvSpPr>
        <p:spPr>
          <a:xfrm>
            <a:off x="1651158" y="1953458"/>
            <a:ext cx="8889683" cy="2951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45635-5C2B-4AA7-873C-91954DD216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BF0A3D-6EAA-46AF-975F-5208156361F9}"/>
              </a:ext>
            </a:extLst>
          </p:cNvPr>
          <p:cNvSpPr txBox="1"/>
          <p:nvPr/>
        </p:nvSpPr>
        <p:spPr>
          <a:xfrm>
            <a:off x="123824" y="2645420"/>
            <a:ext cx="119443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b="1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감사합니다</a:t>
            </a:r>
            <a:r>
              <a:rPr lang="en-US" altLang="ko-KR" sz="11500" b="1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  <a:endParaRPr lang="ko-KR" altLang="en-US" sz="11500" b="1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492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6C45635-5C2B-4AA7-873C-91954DD216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D0765E-D409-4551-A92C-94BDF785D427}"/>
              </a:ext>
            </a:extLst>
          </p:cNvPr>
          <p:cNvSpPr/>
          <p:nvPr/>
        </p:nvSpPr>
        <p:spPr>
          <a:xfrm>
            <a:off x="0" y="0"/>
            <a:ext cx="398907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1C1CF-1DCD-4155-A028-91EDA4EA1F5C}"/>
              </a:ext>
            </a:extLst>
          </p:cNvPr>
          <p:cNvSpPr txBox="1"/>
          <p:nvPr/>
        </p:nvSpPr>
        <p:spPr>
          <a:xfrm>
            <a:off x="937260" y="525780"/>
            <a:ext cx="329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INDEX</a:t>
            </a:r>
            <a:endParaRPr lang="ko-KR" altLang="en-US" sz="5400" b="1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0C4DE71-9DC3-42BB-8A44-8155074D7D44}"/>
              </a:ext>
            </a:extLst>
          </p:cNvPr>
          <p:cNvCxnSpPr>
            <a:cxnSpLocks/>
          </p:cNvCxnSpPr>
          <p:nvPr/>
        </p:nvCxnSpPr>
        <p:spPr>
          <a:xfrm>
            <a:off x="937260" y="1337310"/>
            <a:ext cx="19431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D7627A-8778-4792-82F1-0435BADF379F}"/>
              </a:ext>
            </a:extLst>
          </p:cNvPr>
          <p:cNvSpPr txBox="1"/>
          <p:nvPr/>
        </p:nvSpPr>
        <p:spPr>
          <a:xfrm>
            <a:off x="7667625" y="1449110"/>
            <a:ext cx="4213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1. </a:t>
            </a:r>
            <a:r>
              <a:rPr lang="ko-KR" altLang="en-US" sz="32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제안 배경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E0D429-9B07-4EA6-B8BE-BB6FC6897272}"/>
              </a:ext>
            </a:extLst>
          </p:cNvPr>
          <p:cNvSpPr txBox="1"/>
          <p:nvPr/>
        </p:nvSpPr>
        <p:spPr>
          <a:xfrm>
            <a:off x="7667625" y="2288293"/>
            <a:ext cx="4213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2. </a:t>
            </a:r>
            <a:r>
              <a:rPr lang="ko-KR" altLang="en-US" sz="32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서비스 개요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D63D2B-EA5E-4744-8C09-AE410D688D03}"/>
              </a:ext>
            </a:extLst>
          </p:cNvPr>
          <p:cNvSpPr txBox="1"/>
          <p:nvPr/>
        </p:nvSpPr>
        <p:spPr>
          <a:xfrm>
            <a:off x="7667625" y="3127476"/>
            <a:ext cx="4213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3</a:t>
            </a:r>
            <a:r>
              <a:rPr lang="en-US" altLang="ko-KR" sz="3200" b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  <a:r>
              <a:rPr lang="ko-KR" altLang="en-US" sz="32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개발 내용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DCAEB3-8AC9-4CBC-AC0C-4FF1004C3A48}"/>
              </a:ext>
            </a:extLst>
          </p:cNvPr>
          <p:cNvSpPr txBox="1"/>
          <p:nvPr/>
        </p:nvSpPr>
        <p:spPr>
          <a:xfrm>
            <a:off x="7667625" y="3966659"/>
            <a:ext cx="4213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4. </a:t>
            </a:r>
            <a:r>
              <a:rPr lang="ko-KR" altLang="en-US" sz="32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개발 전략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4B4759-2AF2-4F58-8B9C-7ECECE3DF875}"/>
              </a:ext>
            </a:extLst>
          </p:cNvPr>
          <p:cNvSpPr txBox="1"/>
          <p:nvPr/>
        </p:nvSpPr>
        <p:spPr>
          <a:xfrm>
            <a:off x="7667625" y="4805842"/>
            <a:ext cx="4213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5. </a:t>
            </a:r>
            <a:r>
              <a:rPr lang="ko-KR" altLang="en-US" sz="32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개발 일정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27BE5A-EDB9-44FE-AD33-B436992EAFC0}"/>
              </a:ext>
            </a:extLst>
          </p:cNvPr>
          <p:cNvSpPr txBox="1"/>
          <p:nvPr/>
        </p:nvSpPr>
        <p:spPr>
          <a:xfrm>
            <a:off x="7667625" y="5645025"/>
            <a:ext cx="4213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6. </a:t>
            </a:r>
            <a:r>
              <a:rPr lang="ko-KR" altLang="en-US" sz="32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개발 산출물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168AE42-F6AC-48A7-B43A-553946B27B2D}"/>
              </a:ext>
            </a:extLst>
          </p:cNvPr>
          <p:cNvCxnSpPr>
            <a:cxnSpLocks/>
          </p:cNvCxnSpPr>
          <p:nvPr/>
        </p:nvCxnSpPr>
        <p:spPr>
          <a:xfrm>
            <a:off x="7566660" y="2033885"/>
            <a:ext cx="209169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5AEFF30-F6DA-4244-8172-E13C98A7A9FE}"/>
              </a:ext>
            </a:extLst>
          </p:cNvPr>
          <p:cNvCxnSpPr>
            <a:cxnSpLocks/>
          </p:cNvCxnSpPr>
          <p:nvPr/>
        </p:nvCxnSpPr>
        <p:spPr>
          <a:xfrm>
            <a:off x="7566660" y="2873068"/>
            <a:ext cx="209169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B4043DF-41AE-434B-9BFA-0EF4C86F661F}"/>
              </a:ext>
            </a:extLst>
          </p:cNvPr>
          <p:cNvCxnSpPr>
            <a:cxnSpLocks/>
          </p:cNvCxnSpPr>
          <p:nvPr/>
        </p:nvCxnSpPr>
        <p:spPr>
          <a:xfrm>
            <a:off x="7566660" y="3712251"/>
            <a:ext cx="209169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2E323FE-7BFA-4AAC-8383-582F33E8F1AF}"/>
              </a:ext>
            </a:extLst>
          </p:cNvPr>
          <p:cNvCxnSpPr>
            <a:cxnSpLocks/>
          </p:cNvCxnSpPr>
          <p:nvPr/>
        </p:nvCxnSpPr>
        <p:spPr>
          <a:xfrm>
            <a:off x="7566660" y="4551434"/>
            <a:ext cx="209169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4E75513-EF1A-4A30-8320-E3BED71140ED}"/>
              </a:ext>
            </a:extLst>
          </p:cNvPr>
          <p:cNvCxnSpPr>
            <a:cxnSpLocks/>
          </p:cNvCxnSpPr>
          <p:nvPr/>
        </p:nvCxnSpPr>
        <p:spPr>
          <a:xfrm>
            <a:off x="7566660" y="5390617"/>
            <a:ext cx="209169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BCD23CE-2A11-4D8B-A3BC-3C9A6149A350}"/>
              </a:ext>
            </a:extLst>
          </p:cNvPr>
          <p:cNvCxnSpPr>
            <a:cxnSpLocks/>
          </p:cNvCxnSpPr>
          <p:nvPr/>
        </p:nvCxnSpPr>
        <p:spPr>
          <a:xfrm>
            <a:off x="7566660" y="6229800"/>
            <a:ext cx="209169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71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6C45635-5C2B-4AA7-873C-91954DD216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0902BE-4C88-4E37-AA26-F25EACD8F020}"/>
              </a:ext>
            </a:extLst>
          </p:cNvPr>
          <p:cNvSpPr/>
          <p:nvPr/>
        </p:nvSpPr>
        <p:spPr>
          <a:xfrm>
            <a:off x="0" y="0"/>
            <a:ext cx="12192000" cy="1186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E65B21-AE0E-4201-8A3D-8EC4AE5F86B9}"/>
              </a:ext>
            </a:extLst>
          </p:cNvPr>
          <p:cNvSpPr txBox="1"/>
          <p:nvPr/>
        </p:nvSpPr>
        <p:spPr>
          <a:xfrm>
            <a:off x="491490" y="262890"/>
            <a:ext cx="9921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1.</a:t>
            </a:r>
            <a:r>
              <a:rPr lang="ko-KR" altLang="en-US" sz="5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제안배경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7E9FD0-0CDF-4820-B8EC-48C3AA499B83}"/>
              </a:ext>
            </a:extLst>
          </p:cNvPr>
          <p:cNvSpPr/>
          <p:nvPr/>
        </p:nvSpPr>
        <p:spPr>
          <a:xfrm>
            <a:off x="1611630" y="2138124"/>
            <a:ext cx="8801100" cy="923330"/>
          </a:xfrm>
          <a:prstGeom prst="rect">
            <a:avLst/>
          </a:prstGeom>
          <a:noFill/>
          <a:ln w="76200"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비싼 </a:t>
            </a:r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전공책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가격에 대한 학생들의 부담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0DCFD1-D34E-442C-928C-40D24785F20B}"/>
              </a:ext>
            </a:extLst>
          </p:cNvPr>
          <p:cNvSpPr/>
          <p:nvPr/>
        </p:nvSpPr>
        <p:spPr>
          <a:xfrm>
            <a:off x="1611630" y="3560445"/>
            <a:ext cx="8801100" cy="923330"/>
          </a:xfrm>
          <a:prstGeom prst="rect">
            <a:avLst/>
          </a:prstGeom>
          <a:noFill/>
          <a:ln w="76200"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중고책을 구할 때 목적이 다른 커뮤니티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(SNS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등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이용하는 불편함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3BA145-C673-4303-9FCE-282190FE5B55}"/>
              </a:ext>
            </a:extLst>
          </p:cNvPr>
          <p:cNvSpPr/>
          <p:nvPr/>
        </p:nvSpPr>
        <p:spPr>
          <a:xfrm>
            <a:off x="1611630" y="4982766"/>
            <a:ext cx="8801100" cy="923330"/>
          </a:xfrm>
          <a:prstGeom prst="rect">
            <a:avLst/>
          </a:prstGeom>
          <a:noFill/>
          <a:ln w="76200"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간편하고 직관적인 </a:t>
            </a:r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중고책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거래 커뮤니티를 제공하고자 함</a:t>
            </a:r>
          </a:p>
        </p:txBody>
      </p:sp>
    </p:spTree>
    <p:extLst>
      <p:ext uri="{BB962C8B-B14F-4D97-AF65-F5344CB8AC3E}">
        <p14:creationId xmlns:p14="http://schemas.microsoft.com/office/powerpoint/2010/main" val="349946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6C45635-5C2B-4AA7-873C-91954DD216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0902BE-4C88-4E37-AA26-F25EACD8F020}"/>
              </a:ext>
            </a:extLst>
          </p:cNvPr>
          <p:cNvSpPr/>
          <p:nvPr/>
        </p:nvSpPr>
        <p:spPr>
          <a:xfrm>
            <a:off x="0" y="0"/>
            <a:ext cx="12192000" cy="1186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E65B21-AE0E-4201-8A3D-8EC4AE5F86B9}"/>
              </a:ext>
            </a:extLst>
          </p:cNvPr>
          <p:cNvSpPr txBox="1"/>
          <p:nvPr/>
        </p:nvSpPr>
        <p:spPr>
          <a:xfrm>
            <a:off x="491490" y="262890"/>
            <a:ext cx="9921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2. </a:t>
            </a:r>
            <a:r>
              <a:rPr lang="ko-KR" altLang="en-US" sz="5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서비스 개요 </a:t>
            </a:r>
            <a:r>
              <a:rPr lang="en-US" altLang="ko-KR" sz="4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(</a:t>
            </a:r>
            <a:r>
              <a:rPr lang="ko-KR" altLang="en-US" sz="4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관리자</a:t>
            </a:r>
            <a:r>
              <a:rPr lang="en-US" altLang="ko-KR" sz="4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  <a:endParaRPr lang="ko-KR" altLang="en-US" sz="5400" b="1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026" name="Picture 2" descr="몽고디비에 대한 이미지 검색결과">
            <a:extLst>
              <a:ext uri="{FF2B5EF4-FFF2-40B4-BE49-F238E27FC236}">
                <a16:creationId xmlns:a16="http://schemas.microsoft.com/office/drawing/2014/main" id="{6556A4B9-458A-452D-B13D-6B15A9AF6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073" y="2211543"/>
            <a:ext cx="2570286" cy="301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B953EB8-6D54-4671-A20E-D3EB8DE8A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26" y="2500475"/>
            <a:ext cx="2217115" cy="2217115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606513B-438E-480D-9D67-70E510210425}"/>
              </a:ext>
            </a:extLst>
          </p:cNvPr>
          <p:cNvCxnSpPr/>
          <p:nvPr/>
        </p:nvCxnSpPr>
        <p:spPr>
          <a:xfrm>
            <a:off x="3817620" y="1705985"/>
            <a:ext cx="39204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1C3F39-5B1D-4363-B532-CE8967EA5CD8}"/>
              </a:ext>
            </a:extLst>
          </p:cNvPr>
          <p:cNvSpPr txBox="1"/>
          <p:nvPr/>
        </p:nvSpPr>
        <p:spPr>
          <a:xfrm>
            <a:off x="4635132" y="1186220"/>
            <a:ext cx="4069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로그아웃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38ED63-E638-48CA-B555-634655A0939B}"/>
              </a:ext>
            </a:extLst>
          </p:cNvPr>
          <p:cNvCxnSpPr/>
          <p:nvPr/>
        </p:nvCxnSpPr>
        <p:spPr>
          <a:xfrm>
            <a:off x="3817620" y="3196716"/>
            <a:ext cx="39204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01EDC0-5525-4A49-99E7-C06A2161E9A7}"/>
              </a:ext>
            </a:extLst>
          </p:cNvPr>
          <p:cNvSpPr txBox="1"/>
          <p:nvPr/>
        </p:nvSpPr>
        <p:spPr>
          <a:xfrm>
            <a:off x="4635132" y="2676950"/>
            <a:ext cx="4069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마이페이지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F0E872A-C4B4-46AD-B151-3B149A355704}"/>
              </a:ext>
            </a:extLst>
          </p:cNvPr>
          <p:cNvCxnSpPr>
            <a:cxnSpLocks/>
          </p:cNvCxnSpPr>
          <p:nvPr/>
        </p:nvCxnSpPr>
        <p:spPr>
          <a:xfrm rot="10800000">
            <a:off x="3817620" y="2422301"/>
            <a:ext cx="39204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AE076A5-F83E-4879-BF9E-91D0AA6E66CE}"/>
              </a:ext>
            </a:extLst>
          </p:cNvPr>
          <p:cNvSpPr txBox="1"/>
          <p:nvPr/>
        </p:nvSpPr>
        <p:spPr>
          <a:xfrm>
            <a:off x="4635132" y="1902536"/>
            <a:ext cx="4069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 전송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EC024E8-B97B-4D6A-A1A9-854E79D51A11}"/>
              </a:ext>
            </a:extLst>
          </p:cNvPr>
          <p:cNvCxnSpPr>
            <a:cxnSpLocks/>
          </p:cNvCxnSpPr>
          <p:nvPr/>
        </p:nvCxnSpPr>
        <p:spPr>
          <a:xfrm rot="10800000">
            <a:off x="3817620" y="3971129"/>
            <a:ext cx="39204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C3DF69A-89EA-483B-AD1C-D0A3025DD1AA}"/>
              </a:ext>
            </a:extLst>
          </p:cNvPr>
          <p:cNvSpPr txBox="1"/>
          <p:nvPr/>
        </p:nvSpPr>
        <p:spPr>
          <a:xfrm>
            <a:off x="4635132" y="3451364"/>
            <a:ext cx="4069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마이페이지 정보 전송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2005DEF-9FD3-4FFF-90C7-720862E09E19}"/>
              </a:ext>
            </a:extLst>
          </p:cNvPr>
          <p:cNvCxnSpPr/>
          <p:nvPr/>
        </p:nvCxnSpPr>
        <p:spPr>
          <a:xfrm>
            <a:off x="3817620" y="4687445"/>
            <a:ext cx="39204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E469843-CF93-4814-B68F-62B5A16747C3}"/>
              </a:ext>
            </a:extLst>
          </p:cNvPr>
          <p:cNvSpPr txBox="1"/>
          <p:nvPr/>
        </p:nvSpPr>
        <p:spPr>
          <a:xfrm>
            <a:off x="4272872" y="4167676"/>
            <a:ext cx="4069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 유저 목록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45A0F7-464A-464A-9288-1EC05FCC2C61}"/>
              </a:ext>
            </a:extLst>
          </p:cNvPr>
          <p:cNvCxnSpPr>
            <a:cxnSpLocks/>
          </p:cNvCxnSpPr>
          <p:nvPr/>
        </p:nvCxnSpPr>
        <p:spPr>
          <a:xfrm rot="10800000">
            <a:off x="3823602" y="5345658"/>
            <a:ext cx="39204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FBEA223-9EBD-4550-9527-69BA853C2B37}"/>
              </a:ext>
            </a:extLst>
          </p:cNvPr>
          <p:cNvSpPr txBox="1"/>
          <p:nvPr/>
        </p:nvSpPr>
        <p:spPr>
          <a:xfrm>
            <a:off x="4641114" y="4825893"/>
            <a:ext cx="4069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 유저 목록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조회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8E1279B-DB82-45FF-8E35-9C96F9562CF5}"/>
              </a:ext>
            </a:extLst>
          </p:cNvPr>
          <p:cNvCxnSpPr/>
          <p:nvPr/>
        </p:nvCxnSpPr>
        <p:spPr>
          <a:xfrm>
            <a:off x="3817620" y="6053096"/>
            <a:ext cx="39204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72ACF25-8FD6-4C5C-8772-DE243B40E503}"/>
              </a:ext>
            </a:extLst>
          </p:cNvPr>
          <p:cNvSpPr txBox="1"/>
          <p:nvPr/>
        </p:nvSpPr>
        <p:spPr>
          <a:xfrm>
            <a:off x="4272872" y="5533327"/>
            <a:ext cx="4069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 책 목록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8F25172-E183-4318-9726-7B26DA673F16}"/>
              </a:ext>
            </a:extLst>
          </p:cNvPr>
          <p:cNvCxnSpPr>
            <a:cxnSpLocks/>
          </p:cNvCxnSpPr>
          <p:nvPr/>
        </p:nvCxnSpPr>
        <p:spPr>
          <a:xfrm rot="10800000">
            <a:off x="3823602" y="6711309"/>
            <a:ext cx="39204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B69E4A-76BF-48B3-A470-986E49279E23}"/>
              </a:ext>
            </a:extLst>
          </p:cNvPr>
          <p:cNvSpPr txBox="1"/>
          <p:nvPr/>
        </p:nvSpPr>
        <p:spPr>
          <a:xfrm>
            <a:off x="4641114" y="6191544"/>
            <a:ext cx="4069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 책 목록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조회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5052D0-0C37-4E12-A250-FCBAD962D1D2}"/>
              </a:ext>
            </a:extLst>
          </p:cNvPr>
          <p:cNvSpPr txBox="1"/>
          <p:nvPr/>
        </p:nvSpPr>
        <p:spPr>
          <a:xfrm>
            <a:off x="1154697" y="4992861"/>
            <a:ext cx="233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45631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6C45635-5C2B-4AA7-873C-91954DD216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0902BE-4C88-4E37-AA26-F25EACD8F020}"/>
              </a:ext>
            </a:extLst>
          </p:cNvPr>
          <p:cNvSpPr/>
          <p:nvPr/>
        </p:nvSpPr>
        <p:spPr>
          <a:xfrm>
            <a:off x="0" y="0"/>
            <a:ext cx="12192000" cy="1186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E65B21-AE0E-4201-8A3D-8EC4AE5F86B9}"/>
              </a:ext>
            </a:extLst>
          </p:cNvPr>
          <p:cNvSpPr txBox="1"/>
          <p:nvPr/>
        </p:nvSpPr>
        <p:spPr>
          <a:xfrm>
            <a:off x="491490" y="262890"/>
            <a:ext cx="9921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2. </a:t>
            </a:r>
            <a:r>
              <a:rPr lang="ko-KR" altLang="en-US" sz="5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서비스 개요 </a:t>
            </a:r>
            <a:r>
              <a:rPr lang="en-US" altLang="ko-KR" sz="4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(</a:t>
            </a:r>
            <a:r>
              <a:rPr lang="ko-KR" altLang="en-US" sz="4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사용자</a:t>
            </a:r>
            <a:r>
              <a:rPr lang="en-US" altLang="ko-KR" sz="4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  <a:endParaRPr lang="ko-KR" altLang="en-US" sz="5400" b="1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026" name="Picture 2" descr="몽고디비에 대한 이미지 검색결과">
            <a:extLst>
              <a:ext uri="{FF2B5EF4-FFF2-40B4-BE49-F238E27FC236}">
                <a16:creationId xmlns:a16="http://schemas.microsoft.com/office/drawing/2014/main" id="{6556A4B9-458A-452D-B13D-6B15A9AF6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073" y="2211543"/>
            <a:ext cx="2570286" cy="301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606513B-438E-480D-9D67-70E510210425}"/>
              </a:ext>
            </a:extLst>
          </p:cNvPr>
          <p:cNvCxnSpPr>
            <a:cxnSpLocks/>
          </p:cNvCxnSpPr>
          <p:nvPr/>
        </p:nvCxnSpPr>
        <p:spPr>
          <a:xfrm>
            <a:off x="3931920" y="1730104"/>
            <a:ext cx="39204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1C3F39-5B1D-4363-B532-CE8967EA5CD8}"/>
              </a:ext>
            </a:extLst>
          </p:cNvPr>
          <p:cNvSpPr txBox="1"/>
          <p:nvPr/>
        </p:nvSpPr>
        <p:spPr>
          <a:xfrm>
            <a:off x="4164330" y="1361369"/>
            <a:ext cx="40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회원가입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/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로그아웃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38ED63-E638-48CA-B555-634655A0939B}"/>
              </a:ext>
            </a:extLst>
          </p:cNvPr>
          <p:cNvCxnSpPr>
            <a:cxnSpLocks/>
          </p:cNvCxnSpPr>
          <p:nvPr/>
        </p:nvCxnSpPr>
        <p:spPr>
          <a:xfrm>
            <a:off x="3958590" y="2743745"/>
            <a:ext cx="39204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01EDC0-5525-4A49-99E7-C06A2161E9A7}"/>
              </a:ext>
            </a:extLst>
          </p:cNvPr>
          <p:cNvSpPr txBox="1"/>
          <p:nvPr/>
        </p:nvSpPr>
        <p:spPr>
          <a:xfrm>
            <a:off x="5058042" y="2351799"/>
            <a:ext cx="40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마이페이지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F0E872A-C4B4-46AD-B151-3B149A355704}"/>
              </a:ext>
            </a:extLst>
          </p:cNvPr>
          <p:cNvCxnSpPr>
            <a:cxnSpLocks/>
          </p:cNvCxnSpPr>
          <p:nvPr/>
        </p:nvCxnSpPr>
        <p:spPr>
          <a:xfrm rot="10800000">
            <a:off x="3931920" y="2255294"/>
            <a:ext cx="39204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AE076A5-F83E-4879-BF9E-91D0AA6E66CE}"/>
              </a:ext>
            </a:extLst>
          </p:cNvPr>
          <p:cNvSpPr txBox="1"/>
          <p:nvPr/>
        </p:nvSpPr>
        <p:spPr>
          <a:xfrm>
            <a:off x="5058042" y="1827218"/>
            <a:ext cx="40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 전송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EC024E8-B97B-4D6A-A1A9-854E79D51A11}"/>
              </a:ext>
            </a:extLst>
          </p:cNvPr>
          <p:cNvCxnSpPr>
            <a:cxnSpLocks/>
          </p:cNvCxnSpPr>
          <p:nvPr/>
        </p:nvCxnSpPr>
        <p:spPr>
          <a:xfrm rot="10800000">
            <a:off x="3931919" y="3217090"/>
            <a:ext cx="39204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C3DF69A-89EA-483B-AD1C-D0A3025DD1AA}"/>
              </a:ext>
            </a:extLst>
          </p:cNvPr>
          <p:cNvSpPr txBox="1"/>
          <p:nvPr/>
        </p:nvSpPr>
        <p:spPr>
          <a:xfrm>
            <a:off x="5041164" y="2828958"/>
            <a:ext cx="40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마이페이지 정보 전송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2005DEF-9FD3-4FFF-90C7-720862E09E19}"/>
              </a:ext>
            </a:extLst>
          </p:cNvPr>
          <p:cNvCxnSpPr>
            <a:cxnSpLocks/>
          </p:cNvCxnSpPr>
          <p:nvPr/>
        </p:nvCxnSpPr>
        <p:spPr>
          <a:xfrm>
            <a:off x="3958590" y="3715454"/>
            <a:ext cx="39204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E469843-CF93-4814-B68F-62B5A16747C3}"/>
              </a:ext>
            </a:extLst>
          </p:cNvPr>
          <p:cNvSpPr txBox="1"/>
          <p:nvPr/>
        </p:nvSpPr>
        <p:spPr>
          <a:xfrm>
            <a:off x="5041164" y="3315344"/>
            <a:ext cx="40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중고책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등록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45A0F7-464A-464A-9288-1EC05FCC2C61}"/>
              </a:ext>
            </a:extLst>
          </p:cNvPr>
          <p:cNvCxnSpPr>
            <a:cxnSpLocks/>
          </p:cNvCxnSpPr>
          <p:nvPr/>
        </p:nvCxnSpPr>
        <p:spPr>
          <a:xfrm rot="10800000">
            <a:off x="3958590" y="4178885"/>
            <a:ext cx="39204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FBEA223-9EBD-4550-9527-69BA853C2B37}"/>
              </a:ext>
            </a:extLst>
          </p:cNvPr>
          <p:cNvSpPr txBox="1"/>
          <p:nvPr/>
        </p:nvSpPr>
        <p:spPr>
          <a:xfrm>
            <a:off x="5041164" y="3804443"/>
            <a:ext cx="40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중고책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목록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조회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8E1279B-DB82-45FF-8E35-9C96F9562CF5}"/>
              </a:ext>
            </a:extLst>
          </p:cNvPr>
          <p:cNvCxnSpPr>
            <a:cxnSpLocks/>
          </p:cNvCxnSpPr>
          <p:nvPr/>
        </p:nvCxnSpPr>
        <p:spPr>
          <a:xfrm>
            <a:off x="3958590" y="4690290"/>
            <a:ext cx="39204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72ACF25-8FD6-4C5C-8772-DE243B40E503}"/>
              </a:ext>
            </a:extLst>
          </p:cNvPr>
          <p:cNvSpPr txBox="1"/>
          <p:nvPr/>
        </p:nvSpPr>
        <p:spPr>
          <a:xfrm>
            <a:off x="5041164" y="4290180"/>
            <a:ext cx="40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중고책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검색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8F25172-E183-4318-9726-7B26DA673F16}"/>
              </a:ext>
            </a:extLst>
          </p:cNvPr>
          <p:cNvCxnSpPr>
            <a:cxnSpLocks/>
          </p:cNvCxnSpPr>
          <p:nvPr/>
        </p:nvCxnSpPr>
        <p:spPr>
          <a:xfrm rot="10800000">
            <a:off x="3926204" y="5176027"/>
            <a:ext cx="39204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B69E4A-76BF-48B3-A470-986E49279E23}"/>
              </a:ext>
            </a:extLst>
          </p:cNvPr>
          <p:cNvSpPr txBox="1"/>
          <p:nvPr/>
        </p:nvSpPr>
        <p:spPr>
          <a:xfrm>
            <a:off x="5046878" y="4775917"/>
            <a:ext cx="40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검색 목록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조회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5052D0-0C37-4E12-A250-FCBAD962D1D2}"/>
              </a:ext>
            </a:extLst>
          </p:cNvPr>
          <p:cNvSpPr txBox="1"/>
          <p:nvPr/>
        </p:nvSpPr>
        <p:spPr>
          <a:xfrm>
            <a:off x="1154697" y="4992861"/>
            <a:ext cx="233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E2E432-7540-4E14-9BF1-A55C49500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80" y="2422300"/>
            <a:ext cx="2416021" cy="2416021"/>
          </a:xfrm>
          <a:prstGeom prst="rect">
            <a:avLst/>
          </a:prstGeom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22AADF3-CFB4-470C-A3AD-C34025910654}"/>
              </a:ext>
            </a:extLst>
          </p:cNvPr>
          <p:cNvCxnSpPr>
            <a:cxnSpLocks/>
          </p:cNvCxnSpPr>
          <p:nvPr/>
        </p:nvCxnSpPr>
        <p:spPr>
          <a:xfrm>
            <a:off x="3958590" y="5666895"/>
            <a:ext cx="39204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6C24BD3-F045-4893-BB79-AF4E5890099C}"/>
              </a:ext>
            </a:extLst>
          </p:cNvPr>
          <p:cNvSpPr txBox="1"/>
          <p:nvPr/>
        </p:nvSpPr>
        <p:spPr>
          <a:xfrm>
            <a:off x="5050689" y="5266785"/>
            <a:ext cx="40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댓글 등록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321295E-93ED-4C6A-B88A-1BB04AA767DF}"/>
              </a:ext>
            </a:extLst>
          </p:cNvPr>
          <p:cNvCxnSpPr>
            <a:cxnSpLocks/>
          </p:cNvCxnSpPr>
          <p:nvPr/>
        </p:nvCxnSpPr>
        <p:spPr>
          <a:xfrm>
            <a:off x="3953140" y="6137822"/>
            <a:ext cx="39204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9748BE1-D332-4308-9B2B-E891AAB7662C}"/>
              </a:ext>
            </a:extLst>
          </p:cNvPr>
          <p:cNvSpPr txBox="1"/>
          <p:nvPr/>
        </p:nvSpPr>
        <p:spPr>
          <a:xfrm>
            <a:off x="5041164" y="5737712"/>
            <a:ext cx="40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 검색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B2ED33F-416F-4D6A-9034-61BEC6AE2E7B}"/>
              </a:ext>
            </a:extLst>
          </p:cNvPr>
          <p:cNvCxnSpPr>
            <a:cxnSpLocks/>
          </p:cNvCxnSpPr>
          <p:nvPr/>
        </p:nvCxnSpPr>
        <p:spPr>
          <a:xfrm rot="10800000">
            <a:off x="3937368" y="6560692"/>
            <a:ext cx="39204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A23C418-22FB-4FAC-A403-C1A0553497F3}"/>
              </a:ext>
            </a:extLst>
          </p:cNvPr>
          <p:cNvSpPr txBox="1"/>
          <p:nvPr/>
        </p:nvSpPr>
        <p:spPr>
          <a:xfrm>
            <a:off x="4360812" y="6195000"/>
            <a:ext cx="40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검색 목록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조회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-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거래내용 확인</a:t>
            </a:r>
          </a:p>
        </p:txBody>
      </p:sp>
    </p:spTree>
    <p:extLst>
      <p:ext uri="{BB962C8B-B14F-4D97-AF65-F5344CB8AC3E}">
        <p14:creationId xmlns:p14="http://schemas.microsoft.com/office/powerpoint/2010/main" val="135426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6C45635-5C2B-4AA7-873C-91954DD216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A2244C8-EA96-4C0D-A538-C4C237771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151698"/>
              </p:ext>
            </p:extLst>
          </p:nvPr>
        </p:nvGraphicFramePr>
        <p:xfrm>
          <a:off x="1198245" y="1339870"/>
          <a:ext cx="10243185" cy="536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91381">
                  <a:extLst>
                    <a:ext uri="{9D8B030D-6E8A-4147-A177-3AD203B41FA5}">
                      <a16:colId xmlns:a16="http://schemas.microsoft.com/office/drawing/2014/main" val="4090754231"/>
                    </a:ext>
                  </a:extLst>
                </a:gridCol>
                <a:gridCol w="6311104">
                  <a:extLst>
                    <a:ext uri="{9D8B030D-6E8A-4147-A177-3AD203B41FA5}">
                      <a16:colId xmlns:a16="http://schemas.microsoft.com/office/drawing/2014/main" val="3655714935"/>
                    </a:ext>
                  </a:extLst>
                </a:gridCol>
                <a:gridCol w="1540700">
                  <a:extLst>
                    <a:ext uri="{9D8B030D-6E8A-4147-A177-3AD203B41FA5}">
                      <a16:colId xmlns:a16="http://schemas.microsoft.com/office/drawing/2014/main" val="2518883978"/>
                    </a:ext>
                  </a:extLst>
                </a:gridCol>
              </a:tblGrid>
              <a:tr h="34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개발기능명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기능설명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개발담당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403851"/>
                  </a:ext>
                </a:extLst>
              </a:tr>
              <a:tr h="4791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 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아이디</a:t>
                      </a: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비밀번호</a:t>
                      </a: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이메일</a:t>
                      </a: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휴대폰번호 등 개인정보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유석환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665414"/>
                  </a:ext>
                </a:extLst>
              </a:tr>
              <a:tr h="4791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2. 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로그인</a:t>
                      </a: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로그아웃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기본 로그인과 구글로그인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강성호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44644"/>
                  </a:ext>
                </a:extLst>
              </a:tr>
              <a:tr h="4791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3. 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마이페이지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회원정보수정</a:t>
                      </a: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구매</a:t>
                      </a: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판매한 책 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유석환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882872"/>
                  </a:ext>
                </a:extLst>
              </a:tr>
              <a:tr h="4791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4. </a:t>
                      </a:r>
                      <a:r>
                        <a:rPr lang="ko-KR" altLang="en-US" sz="20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중고책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책 정보</a:t>
                      </a: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상태</a:t>
                      </a: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사진</a:t>
                      </a: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가격</a:t>
                      </a: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부연 설명 입력 후 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강성호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587538"/>
                  </a:ext>
                </a:extLst>
              </a:tr>
              <a:tr h="4791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5. </a:t>
                      </a:r>
                      <a:r>
                        <a:rPr lang="ko-KR" altLang="en-US" sz="20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중고책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카테고리 선택 및 검색어 입력으로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강성호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9691"/>
                  </a:ext>
                </a:extLst>
              </a:tr>
              <a:tr h="9082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6. 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댓글기능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판매 게시글 하단에 문의 혹은 거래후기를 </a:t>
                      </a:r>
                      <a:endParaRPr lang="en-US" altLang="ko-KR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남길 수 있는 댓글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강성호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894088"/>
                  </a:ext>
                </a:extLst>
              </a:tr>
              <a:tr h="9082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7. 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회원검색기능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다른 회원의 평가 및 </a:t>
                      </a:r>
                      <a:r>
                        <a:rPr lang="ko-KR" altLang="en-US" sz="20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거래내역를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볼 수 있는 기능</a:t>
                      </a:r>
                      <a:endParaRPr lang="en-US" altLang="ko-KR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신뢰도 확인</a:t>
                      </a: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유석환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55664"/>
                  </a:ext>
                </a:extLst>
              </a:tr>
              <a:tr h="4791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8. 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 전체</a:t>
                      </a: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유저</a:t>
                      </a: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책 등</a:t>
                      </a: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를 관리할 수 있는 관리자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유석환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88680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90902BE-4C88-4E37-AA26-F25EACD8F020}"/>
              </a:ext>
            </a:extLst>
          </p:cNvPr>
          <p:cNvSpPr/>
          <p:nvPr/>
        </p:nvSpPr>
        <p:spPr>
          <a:xfrm>
            <a:off x="0" y="0"/>
            <a:ext cx="12192000" cy="1186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E65B21-AE0E-4201-8A3D-8EC4AE5F86B9}"/>
              </a:ext>
            </a:extLst>
          </p:cNvPr>
          <p:cNvSpPr txBox="1"/>
          <p:nvPr/>
        </p:nvSpPr>
        <p:spPr>
          <a:xfrm>
            <a:off x="491490" y="262890"/>
            <a:ext cx="9921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3.</a:t>
            </a:r>
            <a:r>
              <a:rPr lang="ko-KR" altLang="en-US" sz="5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개발 내용</a:t>
            </a:r>
          </a:p>
        </p:txBody>
      </p:sp>
    </p:spTree>
    <p:extLst>
      <p:ext uri="{BB962C8B-B14F-4D97-AF65-F5344CB8AC3E}">
        <p14:creationId xmlns:p14="http://schemas.microsoft.com/office/powerpoint/2010/main" val="320185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6C45635-5C2B-4AA7-873C-91954DD216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0902BE-4C88-4E37-AA26-F25EACD8F020}"/>
              </a:ext>
            </a:extLst>
          </p:cNvPr>
          <p:cNvSpPr/>
          <p:nvPr/>
        </p:nvSpPr>
        <p:spPr>
          <a:xfrm>
            <a:off x="0" y="0"/>
            <a:ext cx="12192000" cy="1186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E65B21-AE0E-4201-8A3D-8EC4AE5F86B9}"/>
              </a:ext>
            </a:extLst>
          </p:cNvPr>
          <p:cNvSpPr txBox="1"/>
          <p:nvPr/>
        </p:nvSpPr>
        <p:spPr>
          <a:xfrm>
            <a:off x="491490" y="262890"/>
            <a:ext cx="9921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4.</a:t>
            </a:r>
            <a:r>
              <a:rPr lang="ko-KR" altLang="en-US" sz="5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개발 전략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2F99AC-AFE5-494E-B1DA-63D86387F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1645325"/>
            <a:ext cx="2011680" cy="20116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8E77D9-5611-4FF5-8184-AE38D13DE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40" y="1645325"/>
            <a:ext cx="2011680" cy="20116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DAF907-74BC-45D7-A338-C2F52A9B7C7E}"/>
              </a:ext>
            </a:extLst>
          </p:cNvPr>
          <p:cNvSpPr txBox="1"/>
          <p:nvPr/>
        </p:nvSpPr>
        <p:spPr>
          <a:xfrm>
            <a:off x="594360" y="3677469"/>
            <a:ext cx="180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팀장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유석환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139C7A-B945-4F81-8208-F0E332314413}"/>
              </a:ext>
            </a:extLst>
          </p:cNvPr>
          <p:cNvSpPr txBox="1"/>
          <p:nvPr/>
        </p:nvSpPr>
        <p:spPr>
          <a:xfrm>
            <a:off x="6290310" y="3657005"/>
            <a:ext cx="180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팀원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강성호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D60915-C1C8-474E-8D33-63CDB872282B}"/>
              </a:ext>
            </a:extLst>
          </p:cNvPr>
          <p:cNvSpPr txBox="1"/>
          <p:nvPr/>
        </p:nvSpPr>
        <p:spPr>
          <a:xfrm>
            <a:off x="8542019" y="1645325"/>
            <a:ext cx="33070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제안서 작성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UI/UX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디자인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구축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(Mongo 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테스트 총괄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로그아웃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중고책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등록 기능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중고책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검색 기능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댓글 기능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테스트 총괄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49BA3-03BF-4DD3-AFAC-60F7974FB913}"/>
              </a:ext>
            </a:extLst>
          </p:cNvPr>
          <p:cNvSpPr txBox="1"/>
          <p:nvPr/>
        </p:nvSpPr>
        <p:spPr>
          <a:xfrm>
            <a:off x="2849880" y="1797725"/>
            <a:ext cx="33070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관리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UI/UX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디자인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서버구축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(Node.JS)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회원가입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마이페이지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회원검색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관리자 페이지 기능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193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6C45635-5C2B-4AA7-873C-91954DD216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0902BE-4C88-4E37-AA26-F25EACD8F020}"/>
              </a:ext>
            </a:extLst>
          </p:cNvPr>
          <p:cNvSpPr/>
          <p:nvPr/>
        </p:nvSpPr>
        <p:spPr>
          <a:xfrm>
            <a:off x="0" y="0"/>
            <a:ext cx="12192000" cy="1186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E65B21-AE0E-4201-8A3D-8EC4AE5F86B9}"/>
              </a:ext>
            </a:extLst>
          </p:cNvPr>
          <p:cNvSpPr txBox="1"/>
          <p:nvPr/>
        </p:nvSpPr>
        <p:spPr>
          <a:xfrm>
            <a:off x="491490" y="262890"/>
            <a:ext cx="9921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5.</a:t>
            </a:r>
            <a:r>
              <a:rPr lang="ko-KR" altLang="en-US" sz="5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개발 일정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6CFFABB-2B5A-4F97-A944-08FF083E6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94641"/>
              </p:ext>
            </p:extLst>
          </p:nvPr>
        </p:nvGraphicFramePr>
        <p:xfrm>
          <a:off x="1700212" y="1689755"/>
          <a:ext cx="9204008" cy="46196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38713">
                  <a:extLst>
                    <a:ext uri="{9D8B030D-6E8A-4147-A177-3AD203B41FA5}">
                      <a16:colId xmlns:a16="http://schemas.microsoft.com/office/drawing/2014/main" val="950280220"/>
                    </a:ext>
                  </a:extLst>
                </a:gridCol>
                <a:gridCol w="1130205">
                  <a:extLst>
                    <a:ext uri="{9D8B030D-6E8A-4147-A177-3AD203B41FA5}">
                      <a16:colId xmlns:a16="http://schemas.microsoft.com/office/drawing/2014/main" val="2271981209"/>
                    </a:ext>
                  </a:extLst>
                </a:gridCol>
                <a:gridCol w="1134459">
                  <a:extLst>
                    <a:ext uri="{9D8B030D-6E8A-4147-A177-3AD203B41FA5}">
                      <a16:colId xmlns:a16="http://schemas.microsoft.com/office/drawing/2014/main" val="1038440167"/>
                    </a:ext>
                  </a:extLst>
                </a:gridCol>
                <a:gridCol w="1134459">
                  <a:extLst>
                    <a:ext uri="{9D8B030D-6E8A-4147-A177-3AD203B41FA5}">
                      <a16:colId xmlns:a16="http://schemas.microsoft.com/office/drawing/2014/main" val="344493028"/>
                    </a:ext>
                  </a:extLst>
                </a:gridCol>
                <a:gridCol w="1262795">
                  <a:extLst>
                    <a:ext uri="{9D8B030D-6E8A-4147-A177-3AD203B41FA5}">
                      <a16:colId xmlns:a16="http://schemas.microsoft.com/office/drawing/2014/main" val="2626932330"/>
                    </a:ext>
                  </a:extLst>
                </a:gridCol>
                <a:gridCol w="1134459">
                  <a:extLst>
                    <a:ext uri="{9D8B030D-6E8A-4147-A177-3AD203B41FA5}">
                      <a16:colId xmlns:a16="http://schemas.microsoft.com/office/drawing/2014/main" val="1650553263"/>
                    </a:ext>
                  </a:extLst>
                </a:gridCol>
                <a:gridCol w="1134459">
                  <a:extLst>
                    <a:ext uri="{9D8B030D-6E8A-4147-A177-3AD203B41FA5}">
                      <a16:colId xmlns:a16="http://schemas.microsoft.com/office/drawing/2014/main" val="1719027838"/>
                    </a:ext>
                  </a:extLst>
                </a:gridCol>
                <a:gridCol w="1134459">
                  <a:extLst>
                    <a:ext uri="{9D8B030D-6E8A-4147-A177-3AD203B41FA5}">
                      <a16:colId xmlns:a16="http://schemas.microsoft.com/office/drawing/2014/main" val="1477665353"/>
                    </a:ext>
                  </a:extLst>
                </a:gridCol>
              </a:tblGrid>
              <a:tr h="67120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5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6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7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8-9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10-11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12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706520"/>
                  </a:ext>
                </a:extLst>
              </a:tr>
              <a:tr h="1088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기획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제안서 작성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프로그램 설계 및 기획서 작성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263078"/>
                  </a:ext>
                </a:extLst>
              </a:tr>
              <a:tr h="671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디자인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UI/UX 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디자인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363918"/>
                  </a:ext>
                </a:extLst>
              </a:tr>
              <a:tr h="671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개발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서버 및 웹프로그래밍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029533"/>
                  </a:ext>
                </a:extLst>
              </a:tr>
              <a:tr h="7587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완료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완료보고서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103569"/>
                  </a:ext>
                </a:extLst>
              </a:tr>
              <a:tr h="75870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평가 및 발표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301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34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6C45635-5C2B-4AA7-873C-91954DD216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0902BE-4C88-4E37-AA26-F25EACD8F020}"/>
              </a:ext>
            </a:extLst>
          </p:cNvPr>
          <p:cNvSpPr/>
          <p:nvPr/>
        </p:nvSpPr>
        <p:spPr>
          <a:xfrm>
            <a:off x="0" y="0"/>
            <a:ext cx="12192000" cy="1186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E65B21-AE0E-4201-8A3D-8EC4AE5F86B9}"/>
              </a:ext>
            </a:extLst>
          </p:cNvPr>
          <p:cNvSpPr txBox="1"/>
          <p:nvPr/>
        </p:nvSpPr>
        <p:spPr>
          <a:xfrm>
            <a:off x="491490" y="262890"/>
            <a:ext cx="9921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6.</a:t>
            </a:r>
            <a:r>
              <a:rPr lang="ko-KR" altLang="en-US" sz="54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개발 산출물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B126B-3AD6-40D6-A0B7-77EC0D5BE9C6}"/>
              </a:ext>
            </a:extLst>
          </p:cNvPr>
          <p:cNvSpPr txBox="1"/>
          <p:nvPr/>
        </p:nvSpPr>
        <p:spPr>
          <a:xfrm>
            <a:off x="2377440" y="2263140"/>
            <a:ext cx="77381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반응형 웹 페이지</a:t>
            </a:r>
          </a:p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관리자용 웹 페이지</a:t>
            </a:r>
          </a:p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제안서</a:t>
            </a:r>
          </a:p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완료보고서</a:t>
            </a:r>
          </a:p>
        </p:txBody>
      </p:sp>
    </p:spTree>
    <p:extLst>
      <p:ext uri="{BB962C8B-B14F-4D97-AF65-F5344CB8AC3E}">
        <p14:creationId xmlns:p14="http://schemas.microsoft.com/office/powerpoint/2010/main" val="158182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411</Words>
  <Application>Microsoft Office PowerPoint</Application>
  <PresentationFormat>와이드스크린</PresentationFormat>
  <Paragraphs>113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배달의민족 연성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KANGSUNG HO</dc:creator>
  <cp:lastModifiedBy>KANGSUNG HO</cp:lastModifiedBy>
  <cp:revision>12</cp:revision>
  <dcterms:created xsi:type="dcterms:W3CDTF">2019-09-26T06:16:46Z</dcterms:created>
  <dcterms:modified xsi:type="dcterms:W3CDTF">2019-09-26T08:08:02Z</dcterms:modified>
</cp:coreProperties>
</file>