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596" r:id="rId2"/>
    <p:sldId id="665" r:id="rId3"/>
    <p:sldId id="630" r:id="rId4"/>
    <p:sldId id="631" r:id="rId5"/>
    <p:sldId id="632" r:id="rId6"/>
    <p:sldId id="634" r:id="rId7"/>
    <p:sldId id="633" r:id="rId8"/>
    <p:sldId id="635" r:id="rId9"/>
    <p:sldId id="636" r:id="rId10"/>
    <p:sldId id="637" r:id="rId11"/>
    <p:sldId id="599" r:id="rId12"/>
    <p:sldId id="666" r:id="rId13"/>
    <p:sldId id="555" r:id="rId14"/>
    <p:sldId id="613" r:id="rId15"/>
    <p:sldId id="614" r:id="rId16"/>
    <p:sldId id="616" r:id="rId17"/>
    <p:sldId id="617" r:id="rId18"/>
    <p:sldId id="638" r:id="rId19"/>
    <p:sldId id="639" r:id="rId20"/>
    <p:sldId id="640" r:id="rId21"/>
    <p:sldId id="641" r:id="rId22"/>
    <p:sldId id="642" r:id="rId23"/>
    <p:sldId id="643" r:id="rId24"/>
    <p:sldId id="619" r:id="rId25"/>
    <p:sldId id="644" r:id="rId26"/>
    <p:sldId id="646" r:id="rId27"/>
    <p:sldId id="647" r:id="rId28"/>
    <p:sldId id="648" r:id="rId29"/>
    <p:sldId id="649" r:id="rId30"/>
    <p:sldId id="650" r:id="rId31"/>
    <p:sldId id="651" r:id="rId32"/>
    <p:sldId id="652" r:id="rId33"/>
    <p:sldId id="653" r:id="rId34"/>
    <p:sldId id="654" r:id="rId35"/>
    <p:sldId id="655" r:id="rId36"/>
    <p:sldId id="656" r:id="rId37"/>
    <p:sldId id="657" r:id="rId38"/>
    <p:sldId id="658" r:id="rId39"/>
    <p:sldId id="659" r:id="rId40"/>
    <p:sldId id="660" r:id="rId41"/>
    <p:sldId id="661" r:id="rId42"/>
    <p:sldId id="662" r:id="rId43"/>
    <p:sldId id="663" r:id="rId44"/>
    <p:sldId id="664" r:id="rId45"/>
    <p:sldId id="629" r:id="rId46"/>
  </p:sldIdLst>
  <p:sldSz cx="9144000" cy="5143500" type="screen16x9"/>
  <p:notesSz cx="6858000" cy="9144000"/>
  <p:defaultTextStyle>
    <a:defPPr marL="0" marR="0" indent="0" algn="l" defTabSz="57396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3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1pPr>
    <a:lvl2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2pPr>
    <a:lvl3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3pPr>
    <a:lvl4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4pPr>
    <a:lvl5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5pPr>
    <a:lvl6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6pPr>
    <a:lvl7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7pPr>
    <a:lvl8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8pPr>
    <a:lvl9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9pPr>
  </p:defaultTextStyle>
  <p:extLst>
    <p:ext uri="{521415D9-36F7-43E2-AB2F-B90AF26B5E84}">
      <p14:sectionLst xmlns:p14="http://schemas.microsoft.com/office/powerpoint/2010/main">
        <p14:section name="HTML" id="{070BE7C1-53E5-485E-8639-1631EBD4E0F4}">
          <p14:sldIdLst>
            <p14:sldId id="596"/>
            <p14:sldId id="665"/>
            <p14:sldId id="630"/>
            <p14:sldId id="631"/>
            <p14:sldId id="632"/>
            <p14:sldId id="634"/>
            <p14:sldId id="633"/>
            <p14:sldId id="635"/>
            <p14:sldId id="636"/>
            <p14:sldId id="637"/>
            <p14:sldId id="599"/>
            <p14:sldId id="666"/>
            <p14:sldId id="555"/>
            <p14:sldId id="613"/>
            <p14:sldId id="614"/>
            <p14:sldId id="616"/>
            <p14:sldId id="617"/>
            <p14:sldId id="638"/>
            <p14:sldId id="639"/>
            <p14:sldId id="640"/>
            <p14:sldId id="641"/>
            <p14:sldId id="642"/>
            <p14:sldId id="643"/>
            <p14:sldId id="619"/>
            <p14:sldId id="644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2A"/>
    <a:srgbClr val="0000FF"/>
    <a:srgbClr val="28A745"/>
    <a:srgbClr val="0000CC"/>
    <a:srgbClr val="DC3545"/>
    <a:srgbClr val="007BFF"/>
    <a:srgbClr val="17A2B8"/>
    <a:srgbClr val="FFC107"/>
    <a:srgbClr val="92D050"/>
    <a:srgbClr val="319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3" autoAdjust="0"/>
    <p:restoredTop sz="94072" autoAdjust="0"/>
  </p:normalViewPr>
  <p:slideViewPr>
    <p:cSldViewPr snapToGrid="0" snapToObjects="1">
      <p:cViewPr varScale="1">
        <p:scale>
          <a:sx n="115" d="100"/>
          <a:sy n="115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2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86984" latinLnBrk="0">
      <a:defRPr sz="1381">
        <a:latin typeface="Lucida Grande"/>
        <a:ea typeface="Lucida Grande"/>
        <a:cs typeface="Lucida Grande"/>
        <a:sym typeface="Lucida Grande"/>
      </a:defRPr>
    </a:lvl1pPr>
    <a:lvl2pPr indent="143492" defTabSz="286984" latinLnBrk="0">
      <a:defRPr sz="1381">
        <a:latin typeface="Lucida Grande"/>
        <a:ea typeface="Lucida Grande"/>
        <a:cs typeface="Lucida Grande"/>
        <a:sym typeface="Lucida Grande"/>
      </a:defRPr>
    </a:lvl2pPr>
    <a:lvl3pPr indent="286984" defTabSz="286984" latinLnBrk="0">
      <a:defRPr sz="1381">
        <a:latin typeface="Lucida Grande"/>
        <a:ea typeface="Lucida Grande"/>
        <a:cs typeface="Lucida Grande"/>
        <a:sym typeface="Lucida Grande"/>
      </a:defRPr>
    </a:lvl3pPr>
    <a:lvl4pPr indent="430477" defTabSz="286984" latinLnBrk="0">
      <a:defRPr sz="1381">
        <a:latin typeface="Lucida Grande"/>
        <a:ea typeface="Lucida Grande"/>
        <a:cs typeface="Lucida Grande"/>
        <a:sym typeface="Lucida Grande"/>
      </a:defRPr>
    </a:lvl4pPr>
    <a:lvl5pPr indent="573969" defTabSz="286984" latinLnBrk="0">
      <a:defRPr sz="1381">
        <a:latin typeface="Lucida Grande"/>
        <a:ea typeface="Lucida Grande"/>
        <a:cs typeface="Lucida Grande"/>
        <a:sym typeface="Lucida Grande"/>
      </a:defRPr>
    </a:lvl5pPr>
    <a:lvl6pPr indent="717461" defTabSz="286984" latinLnBrk="0">
      <a:defRPr sz="1381">
        <a:latin typeface="Lucida Grande"/>
        <a:ea typeface="Lucida Grande"/>
        <a:cs typeface="Lucida Grande"/>
        <a:sym typeface="Lucida Grande"/>
      </a:defRPr>
    </a:lvl6pPr>
    <a:lvl7pPr indent="860953" defTabSz="286984" latinLnBrk="0">
      <a:defRPr sz="1381">
        <a:latin typeface="Lucida Grande"/>
        <a:ea typeface="Lucida Grande"/>
        <a:cs typeface="Lucida Grande"/>
        <a:sym typeface="Lucida Grande"/>
      </a:defRPr>
    </a:lvl7pPr>
    <a:lvl8pPr indent="1004446" defTabSz="286984" latinLnBrk="0">
      <a:defRPr sz="1381">
        <a:latin typeface="Lucida Grande"/>
        <a:ea typeface="Lucida Grande"/>
        <a:cs typeface="Lucida Grande"/>
        <a:sym typeface="Lucida Grande"/>
      </a:defRPr>
    </a:lvl8pPr>
    <a:lvl9pPr indent="1147938" defTabSz="286984" latinLnBrk="0">
      <a:defRPr sz="1381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7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2660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905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849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446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8731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921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866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1350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8660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828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375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8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1268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730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1886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9079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8855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0500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0108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8248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462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97027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0097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41447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85400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00673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32137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35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0826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11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66607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373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16771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05700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6602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69107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46688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86671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890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652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712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901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3883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262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118382"/>
            <a:ext cx="2835054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04D0D7CF-BB30-A947-943D-D9BD9D05C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46643" y="118381"/>
            <a:ext cx="3610756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238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1B807-553E-B644-B9BF-3E6397736E4E}"/>
              </a:ext>
            </a:extLst>
          </p:cNvPr>
          <p:cNvSpPr txBox="1"/>
          <p:nvPr userDrawn="1"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[STS 121]HTML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프로그래밍 기초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5858" y="118382"/>
            <a:ext cx="2835054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/>
              <a:t>11. jQuery </a:t>
            </a:r>
            <a:r>
              <a:rPr lang="ko-KR" altLang="en-US" dirty="0"/>
              <a:t>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2090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1"/>
            <a:ext cx="9144000" cy="969818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554181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6753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69965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ECEDE37-4A1A-6D4A-8565-D9080EC38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3090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427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92969" y="863947"/>
            <a:ext cx="7358063" cy="174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92969" y="2652117"/>
            <a:ext cx="7358063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42501" y="4882306"/>
            <a:ext cx="250068" cy="2486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308049">
              <a:lnSpc>
                <a:spcPct val="100000"/>
              </a:lnSpc>
              <a:spcBef>
                <a:spcPts val="0"/>
              </a:spcBef>
              <a:defRPr sz="949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61" r:id="rId3"/>
    <p:sldLayoutId id="2147483652" r:id="rId4"/>
    <p:sldLayoutId id="2147483651" r:id="rId5"/>
  </p:sldLayoutIdLst>
  <p:transition spd="med"/>
  <p:txStyles>
    <p:title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titleStyle>
    <p:body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bodyStyle>
    <p:otherStyle>
      <a:lvl1pPr marL="0" marR="0" indent="0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20541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4108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36162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482163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602704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2324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84378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964326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직사각형">
            <a:extLst>
              <a:ext uri="{FF2B5EF4-FFF2-40B4-BE49-F238E27FC236}">
                <a16:creationId xmlns:a16="http://schemas.microsoft.com/office/drawing/2014/main" id="{D958FB0C-DC6F-5D45-9668-A14901A4E50A}"/>
              </a:ext>
            </a:extLst>
          </p:cNvPr>
          <p:cNvSpPr/>
          <p:nvPr/>
        </p:nvSpPr>
        <p:spPr>
          <a:xfrm>
            <a:off x="0" y="4800636"/>
            <a:ext cx="9144000" cy="342865"/>
          </a:xfrm>
          <a:prstGeom prst="rect">
            <a:avLst/>
          </a:prstGeom>
          <a:solidFill>
            <a:srgbClr val="3197E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29CCB-4904-8A4E-B786-4B6BD7C2C55D}"/>
              </a:ext>
            </a:extLst>
          </p:cNvPr>
          <p:cNvSpPr txBox="1"/>
          <p:nvPr/>
        </p:nvSpPr>
        <p:spPr>
          <a:xfrm>
            <a:off x="93311" y="4793297"/>
            <a:ext cx="2176878" cy="3308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457189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</a:rPr>
              <a:t>가천대학교 브릿지 사업단</a:t>
            </a: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0" name="Venenatis Elit">
            <a:extLst>
              <a:ext uri="{FF2B5EF4-FFF2-40B4-BE49-F238E27FC236}">
                <a16:creationId xmlns:a16="http://schemas.microsoft.com/office/drawing/2014/main" id="{0AB8B436-B6C7-D140-9895-C9755E342D9F}"/>
              </a:ext>
            </a:extLst>
          </p:cNvPr>
          <p:cNvSpPr txBox="1"/>
          <p:nvPr/>
        </p:nvSpPr>
        <p:spPr>
          <a:xfrm>
            <a:off x="1785970" y="1565645"/>
            <a:ext cx="5572059" cy="871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>
              <a:lnSpc>
                <a:spcPct val="100000"/>
              </a:lnSpc>
              <a:defRPr sz="2500">
                <a:solidFill>
                  <a:srgbClr val="3483C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>
              <a:spcBef>
                <a:spcPts val="100"/>
              </a:spcBef>
            </a:pPr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 서비스 설계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8FF71EE-770F-6944-B0AB-6F679D4099FD}"/>
              </a:ext>
            </a:extLst>
          </p:cNvPr>
          <p:cNvGrpSpPr/>
          <p:nvPr/>
        </p:nvGrpSpPr>
        <p:grpSpPr>
          <a:xfrm>
            <a:off x="6515590" y="244501"/>
            <a:ext cx="2417952" cy="830997"/>
            <a:chOff x="6515590" y="244501"/>
            <a:chExt cx="2417952" cy="8309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0D7D3B-9856-5844-997D-2A2E2A137CD9}"/>
                </a:ext>
              </a:extLst>
            </p:cNvPr>
            <p:cNvSpPr/>
            <p:nvPr/>
          </p:nvSpPr>
          <p:spPr>
            <a:xfrm>
              <a:off x="6515590" y="244501"/>
              <a:ext cx="123142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Malgun Gothic" panose="020B0503020000020004" pitchFamily="34" charset="-127"/>
                  <a:ea typeface="Malgun Gothic" panose="020B0503020000020004" pitchFamily="34" charset="-127"/>
                </a:rPr>
                <a:t>GB</a:t>
              </a:r>
              <a:endParaRPr lang="ko-KR" altLang="en-US" sz="6000" b="1">
                <a:solidFill>
                  <a:srgbClr val="3197E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4D53DF-1F9A-B148-BCC0-380A2AC24ACA}"/>
                </a:ext>
              </a:extLst>
            </p:cNvPr>
            <p:cNvSpPr/>
            <p:nvPr/>
          </p:nvSpPr>
          <p:spPr>
            <a:xfrm>
              <a:off x="7610743" y="456781"/>
              <a:ext cx="1322799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Malgun Gothic" panose="020B0503020000020004" pitchFamily="34" charset="-127"/>
                  <a:ea typeface="Malgun Gothic" panose="020B0503020000020004" pitchFamily="34" charset="-127"/>
                </a:rPr>
                <a:t>ridge</a:t>
              </a:r>
              <a:endPara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7456A3-01F1-4A8B-99A1-8E2EBD47BD21}"/>
              </a:ext>
            </a:extLst>
          </p:cNvPr>
          <p:cNvSpPr txBox="1"/>
          <p:nvPr/>
        </p:nvSpPr>
        <p:spPr>
          <a:xfrm>
            <a:off x="6107206" y="3179601"/>
            <a:ext cx="2743207" cy="14034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spc="0" normalizeH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학번</a:t>
            </a:r>
            <a:r>
              <a:rPr kumimoji="0" lang="en-US" altLang="ko-KR" sz="1600" b="0" i="0" u="none" strike="noStrike" cap="none" spc="0" normalizeH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: 201533792</a:t>
            </a: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이름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0" lang="en-US" altLang="ko-KR" sz="1600" b="0" i="0" u="none" strike="noStrike" cap="none" spc="0" normalizeH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kumimoji="0" lang="ko-KR" altLang="en-US" sz="1600" b="0" i="0" u="none" strike="noStrike" cap="none" spc="0" normalizeH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유석환</a:t>
            </a:r>
            <a:endParaRPr kumimoji="0" lang="en-US" altLang="ko-KR" sz="1600" b="0" i="0" u="none" strike="noStrike" cap="none" spc="0" normalizeH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제출일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2019.09.06(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금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수정 제출일</a:t>
            </a:r>
            <a:r>
              <a:rPr kumimoji="0" lang="en-US" altLang="ko-KR" sz="16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: 2019.09.12(</a:t>
            </a:r>
            <a:r>
              <a:rPr kumimoji="0" lang="ko-KR" altLang="en-US" sz="16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목</a:t>
            </a:r>
            <a:r>
              <a:rPr kumimoji="0" lang="en-US" altLang="ko-KR" sz="16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)</a:t>
            </a:r>
            <a:endParaRPr kumimoji="0" lang="ko-KR" altLang="en-US" sz="1600" b="0" i="0" u="none" strike="noStrike" cap="none" spc="0" normalizeH="0" dirty="0">
              <a:ln>
                <a:noFill/>
              </a:ln>
              <a:solidFill>
                <a:srgbClr val="FF0000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413432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 웹사이트 구축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3" y="504657"/>
            <a:ext cx="5583068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(8/8)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타회원정보수정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(+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156AB049-67AA-4361-A5E3-656FAB4C4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8" y="1106554"/>
            <a:ext cx="5100008" cy="38274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8D8DFA4B-481F-440E-828A-55C0F1A18DFC}"/>
              </a:ext>
            </a:extLst>
          </p:cNvPr>
          <p:cNvSpPr/>
          <p:nvPr/>
        </p:nvSpPr>
        <p:spPr>
          <a:xfrm>
            <a:off x="1997542" y="2074645"/>
            <a:ext cx="2715774" cy="2531884"/>
          </a:xfrm>
          <a:prstGeom prst="roundRect">
            <a:avLst>
              <a:gd name="adj" fmla="val 1614"/>
            </a:avLst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AF7376-E075-4664-BF7F-EAE2EBDDED54}"/>
              </a:ext>
            </a:extLst>
          </p:cNvPr>
          <p:cNvGrpSpPr/>
          <p:nvPr/>
        </p:nvGrpSpPr>
        <p:grpSpPr>
          <a:xfrm>
            <a:off x="944663" y="1459357"/>
            <a:ext cx="601504" cy="329321"/>
            <a:chOff x="562278" y="1776323"/>
            <a:chExt cx="601504" cy="32932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F638A1-DB30-41CE-8AFF-4E600E3B48E4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C44CD5-2B5B-478B-8AEF-2DF185FA6716}"/>
                </a:ext>
              </a:extLst>
            </p:cNvPr>
            <p:cNvSpPr txBox="1"/>
            <p:nvPr/>
          </p:nvSpPr>
          <p:spPr>
            <a:xfrm>
              <a:off x="696709" y="1776323"/>
              <a:ext cx="433073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Logo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41F17D7-6C18-436D-872C-B6D910D2F1B4}"/>
              </a:ext>
            </a:extLst>
          </p:cNvPr>
          <p:cNvGrpSpPr/>
          <p:nvPr/>
        </p:nvGrpSpPr>
        <p:grpSpPr>
          <a:xfrm>
            <a:off x="4411750" y="1459357"/>
            <a:ext cx="1435942" cy="329321"/>
            <a:chOff x="482626" y="1776323"/>
            <a:chExt cx="681156" cy="32932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9CABB32-CB96-4150-921A-11CC7F3BA742}"/>
                </a:ext>
              </a:extLst>
            </p:cNvPr>
            <p:cNvSpPr/>
            <p:nvPr/>
          </p:nvSpPr>
          <p:spPr>
            <a:xfrm>
              <a:off x="482626" y="1899244"/>
              <a:ext cx="681156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26FB39B-AB98-4302-8E6E-3360699B23BC}"/>
                </a:ext>
              </a:extLst>
            </p:cNvPr>
            <p:cNvSpPr txBox="1"/>
            <p:nvPr/>
          </p:nvSpPr>
          <p:spPr>
            <a:xfrm>
              <a:off x="482626" y="1776323"/>
              <a:ext cx="681156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    로그아웃        관리자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7B03367-03E2-465C-9E52-CD3AE7FD8538}"/>
              </a:ext>
            </a:extLst>
          </p:cNvPr>
          <p:cNvGrpSpPr/>
          <p:nvPr/>
        </p:nvGrpSpPr>
        <p:grpSpPr>
          <a:xfrm>
            <a:off x="944662" y="4548999"/>
            <a:ext cx="4903568" cy="329321"/>
            <a:chOff x="562278" y="1776323"/>
            <a:chExt cx="601504" cy="32932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2EBE515-E028-4246-89C4-B2DEF5581731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38DC100-DF91-4A1F-A181-561D247ACE8B}"/>
                </a:ext>
              </a:extLst>
            </p:cNvPr>
            <p:cNvSpPr txBox="1"/>
            <p:nvPr/>
          </p:nvSpPr>
          <p:spPr>
            <a:xfrm>
              <a:off x="562278" y="1776323"/>
              <a:ext cx="601438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Footer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99C54E5-0324-4B64-8B2E-E9A2AF9EF689}"/>
              </a:ext>
            </a:extLst>
          </p:cNvPr>
          <p:cNvGrpSpPr/>
          <p:nvPr/>
        </p:nvGrpSpPr>
        <p:grpSpPr>
          <a:xfrm>
            <a:off x="944663" y="1701384"/>
            <a:ext cx="4903568" cy="329321"/>
            <a:chOff x="562278" y="1776323"/>
            <a:chExt cx="601504" cy="32932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76E3287-A9C3-4390-A69E-9C623F5A45A0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34921CA-4530-4A57-A9E6-F5A5A6676BF2}"/>
                </a:ext>
              </a:extLst>
            </p:cNvPr>
            <p:cNvSpPr txBox="1"/>
            <p:nvPr/>
          </p:nvSpPr>
          <p:spPr>
            <a:xfrm>
              <a:off x="562278" y="1776323"/>
              <a:ext cx="601438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Navbar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6B7D832-5375-4E5E-9115-12016A28B025}"/>
              </a:ext>
            </a:extLst>
          </p:cNvPr>
          <p:cNvGrpSpPr/>
          <p:nvPr/>
        </p:nvGrpSpPr>
        <p:grpSpPr>
          <a:xfrm>
            <a:off x="150321" y="1447046"/>
            <a:ext cx="655551" cy="3437429"/>
            <a:chOff x="150321" y="1447046"/>
            <a:chExt cx="655551" cy="3437429"/>
          </a:xfrm>
        </p:grpSpPr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AC068A44-3C71-4FDC-98D7-B18B283FEADF}"/>
                </a:ext>
              </a:extLst>
            </p:cNvPr>
            <p:cNvSpPr/>
            <p:nvPr/>
          </p:nvSpPr>
          <p:spPr>
            <a:xfrm>
              <a:off x="714892" y="1582278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6" name="왼쪽 대괄호 115">
              <a:extLst>
                <a:ext uri="{FF2B5EF4-FFF2-40B4-BE49-F238E27FC236}">
                  <a16:creationId xmlns:a16="http://schemas.microsoft.com/office/drawing/2014/main" id="{C8BE98A9-FA1B-4764-B99D-1735DD6F3409}"/>
                </a:ext>
              </a:extLst>
            </p:cNvPr>
            <p:cNvSpPr/>
            <p:nvPr/>
          </p:nvSpPr>
          <p:spPr>
            <a:xfrm>
              <a:off x="714892" y="1824305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7" name="왼쪽 대괄호 116">
              <a:extLst>
                <a:ext uri="{FF2B5EF4-FFF2-40B4-BE49-F238E27FC236}">
                  <a16:creationId xmlns:a16="http://schemas.microsoft.com/office/drawing/2014/main" id="{A6C29373-E5E2-4A47-BF4A-918354F0B649}"/>
                </a:ext>
              </a:extLst>
            </p:cNvPr>
            <p:cNvSpPr/>
            <p:nvPr/>
          </p:nvSpPr>
          <p:spPr>
            <a:xfrm>
              <a:off x="714536" y="4671920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8" name="왼쪽 대괄호 117">
              <a:extLst>
                <a:ext uri="{FF2B5EF4-FFF2-40B4-BE49-F238E27FC236}">
                  <a16:creationId xmlns:a16="http://schemas.microsoft.com/office/drawing/2014/main" id="{71253F99-549F-454C-98A2-FF59DE443C04}"/>
                </a:ext>
              </a:extLst>
            </p:cNvPr>
            <p:cNvSpPr/>
            <p:nvPr/>
          </p:nvSpPr>
          <p:spPr>
            <a:xfrm>
              <a:off x="718964" y="2066332"/>
              <a:ext cx="78632" cy="2551137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0C7116-1F92-4D79-83B8-8F7BF6370D24}"/>
                </a:ext>
              </a:extLst>
            </p:cNvPr>
            <p:cNvSpPr txBox="1"/>
            <p:nvPr/>
          </p:nvSpPr>
          <p:spPr>
            <a:xfrm>
              <a:off x="239665" y="1447046"/>
              <a:ext cx="508019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Header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E5C3BD9-240C-4D68-9367-279C000B8740}"/>
                </a:ext>
              </a:extLst>
            </p:cNvPr>
            <p:cNvSpPr txBox="1"/>
            <p:nvPr/>
          </p:nvSpPr>
          <p:spPr>
            <a:xfrm>
              <a:off x="239666" y="1690513"/>
              <a:ext cx="474332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Navbar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6F976BC-6A88-4CDB-B878-802A97C48140}"/>
                </a:ext>
              </a:extLst>
            </p:cNvPr>
            <p:cNvSpPr txBox="1"/>
            <p:nvPr/>
          </p:nvSpPr>
          <p:spPr>
            <a:xfrm>
              <a:off x="150321" y="3096624"/>
              <a:ext cx="574776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Contents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6B9890C-DE2A-4F60-AF9E-733762752187}"/>
                </a:ext>
              </a:extLst>
            </p:cNvPr>
            <p:cNvSpPr txBox="1"/>
            <p:nvPr/>
          </p:nvSpPr>
          <p:spPr>
            <a:xfrm>
              <a:off x="264621" y="4542843"/>
              <a:ext cx="449377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Footer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CFED6EA-5DEB-42AB-AF9D-C374B81B8F3F}"/>
              </a:ext>
            </a:extLst>
          </p:cNvPr>
          <p:cNvSpPr txBox="1"/>
          <p:nvPr/>
        </p:nvSpPr>
        <p:spPr>
          <a:xfrm>
            <a:off x="2131924" y="2018400"/>
            <a:ext cx="1304844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회원정보수정</a:t>
            </a:r>
            <a:r>
              <a:rPr lang="en-US" altLang="ko-KR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관리자모드</a:t>
            </a:r>
            <a:r>
              <a:rPr lang="en-US" altLang="ko-KR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EF1CBBE-1B81-4B4A-89E1-A3583FF35CF0}"/>
              </a:ext>
            </a:extLst>
          </p:cNvPr>
          <p:cNvCxnSpPr>
            <a:cxnSpLocks/>
          </p:cNvCxnSpPr>
          <p:nvPr/>
        </p:nvCxnSpPr>
        <p:spPr>
          <a:xfrm>
            <a:off x="2177935" y="2335874"/>
            <a:ext cx="2394065" cy="0"/>
          </a:xfrm>
          <a:prstGeom prst="line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5D4F66B-3886-4E2B-BD65-B7858EA931A2}"/>
              </a:ext>
            </a:extLst>
          </p:cNvPr>
          <p:cNvCxnSpPr>
            <a:cxnSpLocks/>
          </p:cNvCxnSpPr>
          <p:nvPr/>
        </p:nvCxnSpPr>
        <p:spPr>
          <a:xfrm>
            <a:off x="2199143" y="4258884"/>
            <a:ext cx="2394065" cy="0"/>
          </a:xfrm>
          <a:prstGeom prst="line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4803676-F62A-44A3-9382-2FCB2DA8841C}"/>
              </a:ext>
            </a:extLst>
          </p:cNvPr>
          <p:cNvSpPr txBox="1"/>
          <p:nvPr/>
        </p:nvSpPr>
        <p:spPr>
          <a:xfrm>
            <a:off x="2131924" y="2233141"/>
            <a:ext cx="782265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아이디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이메일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5FAFDF-A0EA-4D45-853E-F58800843AE8}"/>
              </a:ext>
            </a:extLst>
          </p:cNvPr>
          <p:cNvSpPr/>
          <p:nvPr/>
        </p:nvSpPr>
        <p:spPr>
          <a:xfrm>
            <a:off x="2199143" y="2554842"/>
            <a:ext cx="2311897" cy="1027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8C2B7A-B9AE-46DE-A01A-64BDF6A930F7}"/>
              </a:ext>
            </a:extLst>
          </p:cNvPr>
          <p:cNvSpPr txBox="1"/>
          <p:nvPr/>
        </p:nvSpPr>
        <p:spPr>
          <a:xfrm>
            <a:off x="2131924" y="2537692"/>
            <a:ext cx="307777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암호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AC717651-E27A-4FD4-803B-D71EB064651A}"/>
              </a:ext>
            </a:extLst>
          </p:cNvPr>
          <p:cNvSpPr/>
          <p:nvPr/>
        </p:nvSpPr>
        <p:spPr>
          <a:xfrm>
            <a:off x="2199143" y="2859393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23F89C-6CAB-4EB3-B86F-0FB112989CB7}"/>
              </a:ext>
            </a:extLst>
          </p:cNvPr>
          <p:cNvSpPr txBox="1"/>
          <p:nvPr/>
        </p:nvSpPr>
        <p:spPr>
          <a:xfrm>
            <a:off x="2131924" y="3445933"/>
            <a:ext cx="307777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주소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2592503B-D98B-44C7-A1A9-849D1C24F9F8}"/>
              </a:ext>
            </a:extLst>
          </p:cNvPr>
          <p:cNvSpPr/>
          <p:nvPr/>
        </p:nvSpPr>
        <p:spPr>
          <a:xfrm>
            <a:off x="2199143" y="3767634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FBAB77B-82EE-44B4-AA17-A3F0C7854E52}"/>
              </a:ext>
            </a:extLst>
          </p:cNvPr>
          <p:cNvSpPr txBox="1"/>
          <p:nvPr/>
        </p:nvSpPr>
        <p:spPr>
          <a:xfrm>
            <a:off x="2131924" y="3750626"/>
            <a:ext cx="410369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포인트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E7B7FA-6854-46D4-A9D9-6DDB98237B6F}"/>
              </a:ext>
            </a:extLst>
          </p:cNvPr>
          <p:cNvGrpSpPr/>
          <p:nvPr/>
        </p:nvGrpSpPr>
        <p:grpSpPr>
          <a:xfrm>
            <a:off x="6211083" y="1072927"/>
            <a:ext cx="2415957" cy="509351"/>
            <a:chOff x="6211083" y="1072927"/>
            <a:chExt cx="2415957" cy="5093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E7FEF1-1C24-4D54-8472-1AFD60017844}"/>
                </a:ext>
              </a:extLst>
            </p:cNvPr>
            <p:cNvSpPr txBox="1"/>
            <p:nvPr/>
          </p:nvSpPr>
          <p:spPr>
            <a:xfrm>
              <a:off x="6557563" y="1072927"/>
              <a:ext cx="2069477" cy="378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타회원정보수정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(+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화면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752A6ADB-6DA1-4C85-8653-E3FFEC32D930}"/>
                </a:ext>
              </a:extLst>
            </p:cNvPr>
            <p:cNvSpPr/>
            <p:nvPr/>
          </p:nvSpPr>
          <p:spPr>
            <a:xfrm flipH="1">
              <a:off x="6211084" y="1198992"/>
              <a:ext cx="297914" cy="227561"/>
            </a:xfrm>
            <a:prstGeom prst="rightArrow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sym typeface="Helvetica Neue Thin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B1D8F81-3BB5-4C8A-8CAA-EA07206A1BA2}"/>
                </a:ext>
              </a:extLst>
            </p:cNvPr>
            <p:cNvCxnSpPr/>
            <p:nvPr/>
          </p:nvCxnSpPr>
          <p:spPr>
            <a:xfrm>
              <a:off x="6211083" y="1582278"/>
              <a:ext cx="24010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3B66EB9-B1D8-45CE-9B84-59075C8AACA2}"/>
              </a:ext>
            </a:extLst>
          </p:cNvPr>
          <p:cNvSpPr txBox="1"/>
          <p:nvPr/>
        </p:nvSpPr>
        <p:spPr>
          <a:xfrm>
            <a:off x="2131924" y="2842190"/>
            <a:ext cx="307777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이름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0010AA0-5A4B-4D10-8249-E9DDC85DCC4A}"/>
              </a:ext>
            </a:extLst>
          </p:cNvPr>
          <p:cNvSpPr/>
          <p:nvPr/>
        </p:nvSpPr>
        <p:spPr>
          <a:xfrm>
            <a:off x="2199143" y="3163891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574BF-0253-434C-A194-19153AFE28CE}"/>
              </a:ext>
            </a:extLst>
          </p:cNvPr>
          <p:cNvSpPr txBox="1"/>
          <p:nvPr/>
        </p:nvSpPr>
        <p:spPr>
          <a:xfrm>
            <a:off x="2189373" y="2398805"/>
            <a:ext cx="798295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hong@gachon.ac.kr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444D17-8D5C-4786-8FEF-03412BFD534C}"/>
              </a:ext>
            </a:extLst>
          </p:cNvPr>
          <p:cNvSpPr txBox="1"/>
          <p:nvPr/>
        </p:nvSpPr>
        <p:spPr>
          <a:xfrm>
            <a:off x="2189373" y="3610405"/>
            <a:ext cx="514564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경기</a:t>
            </a: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의왕시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EA3427-F765-4728-B856-918E123E653C}"/>
              </a:ext>
            </a:extLst>
          </p:cNvPr>
          <p:cNvSpPr txBox="1"/>
          <p:nvPr/>
        </p:nvSpPr>
        <p:spPr>
          <a:xfrm>
            <a:off x="2182419" y="3004899"/>
            <a:ext cx="333425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홍길동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523D57-B251-4673-9105-63DD53DFC5C2}"/>
              </a:ext>
            </a:extLst>
          </p:cNvPr>
          <p:cNvSpPr txBox="1"/>
          <p:nvPr/>
        </p:nvSpPr>
        <p:spPr>
          <a:xfrm>
            <a:off x="2177935" y="2708513"/>
            <a:ext cx="230832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****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6829AA-9E9F-44B8-8D33-B328C34F882F}"/>
              </a:ext>
            </a:extLst>
          </p:cNvPr>
          <p:cNvSpPr/>
          <p:nvPr/>
        </p:nvSpPr>
        <p:spPr>
          <a:xfrm>
            <a:off x="2194265" y="4045591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3A8888E-4D08-481E-AFDB-11853485C2A7}"/>
              </a:ext>
            </a:extLst>
          </p:cNvPr>
          <p:cNvSpPr txBox="1"/>
          <p:nvPr/>
        </p:nvSpPr>
        <p:spPr>
          <a:xfrm>
            <a:off x="2184495" y="3888362"/>
            <a:ext cx="2276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250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CA75A31-B11D-41C1-9767-B64C7F7A915B}"/>
              </a:ext>
            </a:extLst>
          </p:cNvPr>
          <p:cNvGrpSpPr/>
          <p:nvPr/>
        </p:nvGrpSpPr>
        <p:grpSpPr>
          <a:xfrm>
            <a:off x="2872235" y="4222082"/>
            <a:ext cx="371820" cy="329321"/>
            <a:chOff x="8063495" y="1751011"/>
            <a:chExt cx="371820" cy="329321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311D8F03-F862-429C-9E35-42B7A911DD49}"/>
                </a:ext>
              </a:extLst>
            </p:cNvPr>
            <p:cNvSpPr/>
            <p:nvPr/>
          </p:nvSpPr>
          <p:spPr>
            <a:xfrm>
              <a:off x="8063495" y="1861330"/>
              <a:ext cx="303167" cy="206443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9EFEE9B-03D7-4CFD-B494-B9E041AF7A92}"/>
                </a:ext>
              </a:extLst>
            </p:cNvPr>
            <p:cNvSpPr txBox="1"/>
            <p:nvPr/>
          </p:nvSpPr>
          <p:spPr>
            <a:xfrm>
              <a:off x="8064906" y="1751011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취소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2C00DDF-D5B5-43A3-A11D-190A43923ABB}"/>
              </a:ext>
            </a:extLst>
          </p:cNvPr>
          <p:cNvGrpSpPr/>
          <p:nvPr/>
        </p:nvGrpSpPr>
        <p:grpSpPr>
          <a:xfrm>
            <a:off x="2531975" y="4217778"/>
            <a:ext cx="370409" cy="329321"/>
            <a:chOff x="8063495" y="1744734"/>
            <a:chExt cx="370409" cy="329321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23D462AD-52AB-4250-9956-18B88BA1D8F9}"/>
                </a:ext>
              </a:extLst>
            </p:cNvPr>
            <p:cNvSpPr/>
            <p:nvPr/>
          </p:nvSpPr>
          <p:spPr>
            <a:xfrm>
              <a:off x="8063495" y="1861330"/>
              <a:ext cx="303167" cy="206443"/>
            </a:xfrm>
            <a:prstGeom prst="roundRect">
              <a:avLst/>
            </a:prstGeom>
            <a:solidFill>
              <a:srgbClr val="DC35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3D6D6A-FC0F-44B9-9A4C-7BD7B44EBD81}"/>
                </a:ext>
              </a:extLst>
            </p:cNvPr>
            <p:cNvSpPr txBox="1"/>
            <p:nvPr/>
          </p:nvSpPr>
          <p:spPr>
            <a:xfrm>
              <a:off x="8063495" y="1744734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삭제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6A7B149-5BDF-40A9-BDBC-6EC10A4EA1D1}"/>
              </a:ext>
            </a:extLst>
          </p:cNvPr>
          <p:cNvGrpSpPr/>
          <p:nvPr/>
        </p:nvGrpSpPr>
        <p:grpSpPr>
          <a:xfrm>
            <a:off x="2196756" y="4214956"/>
            <a:ext cx="370409" cy="329321"/>
            <a:chOff x="8063467" y="1747651"/>
            <a:chExt cx="370409" cy="329321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F6C18663-4231-45EB-B679-8D7EA924708A}"/>
                </a:ext>
              </a:extLst>
            </p:cNvPr>
            <p:cNvSpPr/>
            <p:nvPr/>
          </p:nvSpPr>
          <p:spPr>
            <a:xfrm>
              <a:off x="8063495" y="1861330"/>
              <a:ext cx="303167" cy="206443"/>
            </a:xfrm>
            <a:prstGeom prst="roundRect">
              <a:avLst/>
            </a:prstGeom>
            <a:solidFill>
              <a:srgbClr val="007B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D826AC9-05E4-40E1-A9EF-75DD3A517BDC}"/>
                </a:ext>
              </a:extLst>
            </p:cNvPr>
            <p:cNvSpPr txBox="1"/>
            <p:nvPr/>
          </p:nvSpPr>
          <p:spPr>
            <a:xfrm>
              <a:off x="8063467" y="1747651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수정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8053F91-CA1E-4EF8-82C7-5166A3E0BB85}"/>
              </a:ext>
            </a:extLst>
          </p:cNvPr>
          <p:cNvSpPr txBox="1"/>
          <p:nvPr/>
        </p:nvSpPr>
        <p:spPr>
          <a:xfrm>
            <a:off x="6140327" y="1664449"/>
            <a:ext cx="2507097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Navbar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관리자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Nav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아이디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PK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이므로 수정 불가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입력된 정보를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전송하여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회원정보 수정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해당 회원을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삭제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회원목록 화면으로 이동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Footer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Copyright, Contact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 정보 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F748E03-B9BC-4AD2-B6D9-7B4A1C49C3AF}"/>
              </a:ext>
            </a:extLst>
          </p:cNvPr>
          <p:cNvGrpSpPr/>
          <p:nvPr/>
        </p:nvGrpSpPr>
        <p:grpSpPr>
          <a:xfrm>
            <a:off x="3302304" y="3409623"/>
            <a:ext cx="47910" cy="175593"/>
            <a:chOff x="6591853" y="3878673"/>
            <a:chExt cx="47910" cy="17559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9BB0CA2C-F31D-4D05-8782-E75B17BC7F2A}"/>
                </a:ext>
              </a:extLst>
            </p:cNvPr>
            <p:cNvSpPr/>
            <p:nvPr/>
          </p:nvSpPr>
          <p:spPr>
            <a:xfrm>
              <a:off x="6591853" y="3878673"/>
              <a:ext cx="47910" cy="45719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53D7C47-B98A-49A4-A538-18C6A93357EF}"/>
                </a:ext>
              </a:extLst>
            </p:cNvPr>
            <p:cNvSpPr/>
            <p:nvPr/>
          </p:nvSpPr>
          <p:spPr>
            <a:xfrm>
              <a:off x="6591853" y="3943610"/>
              <a:ext cx="47910" cy="45719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D1D4902-70C0-4D6E-8BD5-6A0ACD42077B}"/>
                </a:ext>
              </a:extLst>
            </p:cNvPr>
            <p:cNvSpPr/>
            <p:nvPr/>
          </p:nvSpPr>
          <p:spPr>
            <a:xfrm>
              <a:off x="6591853" y="4008547"/>
              <a:ext cx="47910" cy="45719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3A1FC5F3-9ED7-4C0C-8AD4-219B7405DD49}"/>
              </a:ext>
            </a:extLst>
          </p:cNvPr>
          <p:cNvSpPr txBox="1"/>
          <p:nvPr/>
        </p:nvSpPr>
        <p:spPr>
          <a:xfrm>
            <a:off x="3343125" y="3278757"/>
            <a:ext cx="371897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(</a:t>
            </a:r>
            <a:r>
              <a: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생략</a:t>
            </a:r>
            <a:r>
              <a:rPr kumimoji="0" lang="en-US" altLang="ko-KR" sz="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)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B3C889E-F8DE-4443-94C7-8DAC9B6A4754}"/>
              </a:ext>
            </a:extLst>
          </p:cNvPr>
          <p:cNvGrpSpPr/>
          <p:nvPr/>
        </p:nvGrpSpPr>
        <p:grpSpPr>
          <a:xfrm>
            <a:off x="6205092" y="2407089"/>
            <a:ext cx="370409" cy="329321"/>
            <a:chOff x="8063467" y="1747651"/>
            <a:chExt cx="370409" cy="329321"/>
          </a:xfrm>
        </p:grpSpPr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E9D94C44-DD6A-4502-A733-FD49773DC65B}"/>
                </a:ext>
              </a:extLst>
            </p:cNvPr>
            <p:cNvSpPr/>
            <p:nvPr/>
          </p:nvSpPr>
          <p:spPr>
            <a:xfrm>
              <a:off x="8063495" y="1861330"/>
              <a:ext cx="303167" cy="206443"/>
            </a:xfrm>
            <a:prstGeom prst="roundRect">
              <a:avLst/>
            </a:prstGeom>
            <a:solidFill>
              <a:srgbClr val="007B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7C14C1-3AA6-4CBF-B11B-2BAC445C855F}"/>
                </a:ext>
              </a:extLst>
            </p:cNvPr>
            <p:cNvSpPr txBox="1"/>
            <p:nvPr/>
          </p:nvSpPr>
          <p:spPr>
            <a:xfrm>
              <a:off x="8063467" y="1747651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수정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2CDB749-B156-423B-BA57-6D37156F9857}"/>
              </a:ext>
            </a:extLst>
          </p:cNvPr>
          <p:cNvGrpSpPr/>
          <p:nvPr/>
        </p:nvGrpSpPr>
        <p:grpSpPr>
          <a:xfrm>
            <a:off x="6205092" y="2954741"/>
            <a:ext cx="370409" cy="329321"/>
            <a:chOff x="8063495" y="1744734"/>
            <a:chExt cx="370409" cy="329321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9BF4487B-0D1D-4351-A9CF-2B7C9543E939}"/>
                </a:ext>
              </a:extLst>
            </p:cNvPr>
            <p:cNvSpPr/>
            <p:nvPr/>
          </p:nvSpPr>
          <p:spPr>
            <a:xfrm>
              <a:off x="8063495" y="1861330"/>
              <a:ext cx="303167" cy="206443"/>
            </a:xfrm>
            <a:prstGeom prst="roundRect">
              <a:avLst/>
            </a:prstGeom>
            <a:solidFill>
              <a:srgbClr val="DC35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09CE319-C908-4DAE-98EC-885BD979B311}"/>
                </a:ext>
              </a:extLst>
            </p:cNvPr>
            <p:cNvSpPr txBox="1"/>
            <p:nvPr/>
          </p:nvSpPr>
          <p:spPr>
            <a:xfrm>
              <a:off x="8063495" y="1744734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삭제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806B03F-B926-4FB7-8897-307C275FEB73}"/>
              </a:ext>
            </a:extLst>
          </p:cNvPr>
          <p:cNvGrpSpPr/>
          <p:nvPr/>
        </p:nvGrpSpPr>
        <p:grpSpPr>
          <a:xfrm>
            <a:off x="6204386" y="3351015"/>
            <a:ext cx="371820" cy="329321"/>
            <a:chOff x="8063495" y="1751011"/>
            <a:chExt cx="371820" cy="329321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F8ABEB5F-7C68-419E-BB97-7D29F6D40906}"/>
                </a:ext>
              </a:extLst>
            </p:cNvPr>
            <p:cNvSpPr/>
            <p:nvPr/>
          </p:nvSpPr>
          <p:spPr>
            <a:xfrm>
              <a:off x="8063495" y="1861330"/>
              <a:ext cx="303167" cy="206443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437ECF5-D2A8-4E81-9B75-B4CB1BDBD952}"/>
                </a:ext>
              </a:extLst>
            </p:cNvPr>
            <p:cNvSpPr txBox="1"/>
            <p:nvPr/>
          </p:nvSpPr>
          <p:spPr>
            <a:xfrm>
              <a:off x="8064906" y="1751011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취소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5781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19A033-FBF3-3B4A-84BB-473F72149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25809"/>
              </p:ext>
            </p:extLst>
          </p:nvPr>
        </p:nvGraphicFramePr>
        <p:xfrm>
          <a:off x="634270" y="1468953"/>
          <a:ext cx="4103804" cy="3213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932">
                  <a:extLst>
                    <a:ext uri="{9D8B030D-6E8A-4147-A177-3AD203B41FA5}">
                      <a16:colId xmlns:a16="http://schemas.microsoft.com/office/drawing/2014/main" val="2690326564"/>
                    </a:ext>
                  </a:extLst>
                </a:gridCol>
                <a:gridCol w="1262802">
                  <a:extLst>
                    <a:ext uri="{9D8B030D-6E8A-4147-A177-3AD203B41FA5}">
                      <a16:colId xmlns:a16="http://schemas.microsoft.com/office/drawing/2014/main" val="2113893625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190036096"/>
                    </a:ext>
                  </a:extLst>
                </a:gridCol>
                <a:gridCol w="863658">
                  <a:extLst>
                    <a:ext uri="{9D8B030D-6E8A-4147-A177-3AD203B41FA5}">
                      <a16:colId xmlns:a16="http://schemas.microsoft.com/office/drawing/2014/main" val="1999101151"/>
                    </a:ext>
                  </a:extLst>
                </a:gridCol>
              </a:tblGrid>
              <a:tr h="39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주요기능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요구 기능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accent1"/>
                          </a:solidFill>
                        </a:rPr>
                        <a:t>구매자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accent1"/>
                          </a:solidFill>
                        </a:rPr>
                        <a:t>판매자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32923"/>
                  </a:ext>
                </a:extLst>
              </a:tr>
              <a:tr h="1071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Header</a:t>
                      </a:r>
                    </a:p>
                    <a:p>
                      <a:pPr algn="l" latinLnBrk="1"/>
                      <a:r>
                        <a:rPr lang="en-US" altLang="ko-KR" sz="1100" dirty="0"/>
                        <a:t>Seller Navbar</a:t>
                      </a:r>
                    </a:p>
                    <a:p>
                      <a:pPr algn="l" latinLnBrk="1"/>
                      <a:r>
                        <a:rPr lang="en-US" altLang="ko-KR" sz="1100" dirty="0"/>
                        <a:t>Buyer Navbar</a:t>
                      </a:r>
                    </a:p>
                    <a:p>
                      <a:pPr algn="l" latinLnBrk="1"/>
                      <a:r>
                        <a:rPr lang="en-US" altLang="ko-KR" sz="1100" dirty="0"/>
                        <a:t>Content</a:t>
                      </a:r>
                    </a:p>
                    <a:p>
                      <a:pPr algn="l" latinLnBrk="1"/>
                      <a:r>
                        <a:rPr lang="en-US" altLang="ko-KR" sz="1100" dirty="0"/>
                        <a:t>Footer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807584"/>
                  </a:ext>
                </a:extLst>
              </a:tr>
              <a:tr h="872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회원가입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로그인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로그아웃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회원정보수정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489407"/>
                  </a:ext>
                </a:extLst>
              </a:tr>
              <a:tr h="875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제품 기능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제품등록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제품정보수정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제품삭제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제품검색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2700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F78C9D-E396-714C-9160-4741052D6EF5}"/>
              </a:ext>
            </a:extLst>
          </p:cNvPr>
          <p:cNvSpPr txBox="1"/>
          <p:nvPr/>
        </p:nvSpPr>
        <p:spPr>
          <a:xfrm>
            <a:off x="559459" y="1066611"/>
            <a:ext cx="24812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kern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사용자 기능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EAF7A1F-AC76-3A4F-BA25-812CB77BE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18731"/>
              </p:ext>
            </p:extLst>
          </p:nvPr>
        </p:nvGraphicFramePr>
        <p:xfrm>
          <a:off x="5128260" y="1468953"/>
          <a:ext cx="3459556" cy="3214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972">
                  <a:extLst>
                    <a:ext uri="{9D8B030D-6E8A-4147-A177-3AD203B41FA5}">
                      <a16:colId xmlns:a16="http://schemas.microsoft.com/office/drawing/2014/main" val="2690326564"/>
                    </a:ext>
                  </a:extLst>
                </a:gridCol>
                <a:gridCol w="1362164">
                  <a:extLst>
                    <a:ext uri="{9D8B030D-6E8A-4147-A177-3AD203B41FA5}">
                      <a16:colId xmlns:a16="http://schemas.microsoft.com/office/drawing/2014/main" val="2113893625"/>
                    </a:ext>
                  </a:extLst>
                </a:gridCol>
                <a:gridCol w="948420">
                  <a:extLst>
                    <a:ext uri="{9D8B030D-6E8A-4147-A177-3AD203B41FA5}">
                      <a16:colId xmlns:a16="http://schemas.microsoft.com/office/drawing/2014/main" val="4190036096"/>
                    </a:ext>
                  </a:extLst>
                </a:gridCol>
              </a:tblGrid>
              <a:tr h="39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주요기능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요구 기능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accent1"/>
                          </a:solidFill>
                        </a:rPr>
                        <a:t>관리자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32923"/>
                  </a:ext>
                </a:extLst>
              </a:tr>
              <a:tr h="875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Header</a:t>
                      </a:r>
                    </a:p>
                    <a:p>
                      <a:pPr algn="l" latinLnBrk="1"/>
                      <a:r>
                        <a:rPr lang="en-US" altLang="ko-KR" sz="1100" dirty="0"/>
                        <a:t>Admin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Navbar</a:t>
                      </a:r>
                    </a:p>
                    <a:p>
                      <a:pPr algn="l" latinLnBrk="1"/>
                      <a:r>
                        <a:rPr lang="en-US" altLang="ko-KR" sz="1100" dirty="0"/>
                        <a:t>Content</a:t>
                      </a:r>
                    </a:p>
                    <a:p>
                      <a:pPr algn="l" latinLnBrk="1"/>
                      <a:r>
                        <a:rPr lang="en-US" altLang="ko-KR" sz="1100" dirty="0"/>
                        <a:t>Footer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807584"/>
                  </a:ext>
                </a:extLst>
              </a:tr>
              <a:tr h="10697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로그인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로그아웃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회원정보수정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회원삭제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회원검색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489407"/>
                  </a:ext>
                </a:extLst>
              </a:tr>
              <a:tr h="875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제품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제품등록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제품정보수정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제품삭제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제품검색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2700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F0A2B1-4436-C14B-B4EA-1C7B070501ED}"/>
              </a:ext>
            </a:extLst>
          </p:cNvPr>
          <p:cNvSpPr txBox="1"/>
          <p:nvPr/>
        </p:nvSpPr>
        <p:spPr>
          <a:xfrm>
            <a:off x="5015061" y="1076038"/>
            <a:ext cx="24812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kern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관리자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54953-8BC2-4112-808E-4C5EBA059F6B}"/>
              </a:ext>
            </a:extLst>
          </p:cNvPr>
          <p:cNvSpPr txBox="1"/>
          <p:nvPr/>
        </p:nvSpPr>
        <p:spPr>
          <a:xfrm>
            <a:off x="625957" y="4631783"/>
            <a:ext cx="2324354" cy="3416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</a:pPr>
            <a:r>
              <a:rPr lang="en-US" altLang="ko-KR" sz="900" dirty="0">
                <a:solidFill>
                  <a:schemeClr val="accent1"/>
                </a:solidFill>
              </a:rPr>
              <a:t>&gt; </a:t>
            </a:r>
            <a:r>
              <a:rPr lang="ko-KR" altLang="en-US" sz="900" dirty="0">
                <a:solidFill>
                  <a:schemeClr val="accent1"/>
                </a:solidFill>
              </a:rPr>
              <a:t>판매자의 경우 자신이 등록한 제품만 해당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F8440-9933-46DC-A1C6-AC7297A93929}"/>
              </a:ext>
            </a:extLst>
          </p:cNvPr>
          <p:cNvSpPr txBox="1"/>
          <p:nvPr/>
        </p:nvSpPr>
        <p:spPr>
          <a:xfrm>
            <a:off x="5110141" y="4613367"/>
            <a:ext cx="2420534" cy="3416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</a:pPr>
            <a:r>
              <a:rPr lang="en-US" altLang="ko-KR" sz="900" dirty="0">
                <a:solidFill>
                  <a:schemeClr val="accent1"/>
                </a:solidFill>
              </a:rPr>
              <a:t>&gt; </a:t>
            </a:r>
            <a:r>
              <a:rPr lang="ko-KR" altLang="en-US" sz="900" dirty="0">
                <a:solidFill>
                  <a:schemeClr val="accent1"/>
                </a:solidFill>
              </a:rPr>
              <a:t>관리자의 경우 모든 제품 및 회원 제어 가능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0F95E78-D7B8-4BC4-9633-3CC531997362}"/>
              </a:ext>
            </a:extLst>
          </p:cNvPr>
          <p:cNvSpPr txBox="1">
            <a:spLocks/>
          </p:cNvSpPr>
          <p:nvPr/>
        </p:nvSpPr>
        <p:spPr bwMode="auto">
          <a:xfrm>
            <a:off x="372289" y="554458"/>
            <a:ext cx="5380984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설계</a:t>
            </a:r>
            <a:endParaRPr lang="en-US" altLang="ko-KR"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1249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749363"/>
            <a:ext cx="5586996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설계 전체 목록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D0654-89E6-4E5F-BAB8-A11A30C4340D}"/>
              </a:ext>
            </a:extLst>
          </p:cNvPr>
          <p:cNvSpPr txBox="1"/>
          <p:nvPr/>
        </p:nvSpPr>
        <p:spPr>
          <a:xfrm>
            <a:off x="526055" y="1380598"/>
            <a:ext cx="2648161" cy="39477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회원가입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로그인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로그아웃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회원정보수정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US" altLang="ko-KR" sz="12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상품등록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상품목록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(+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상품정보수정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상품삭제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회원목록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(+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타회원정보수정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타회원삭제</a:t>
            </a:r>
            <a:r>
              <a:rPr lang="en-US" altLang="ko-KR" sz="9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9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US" altLang="ko-KR" sz="10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endParaRPr lang="en-US" altLang="ko-KR" sz="12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endParaRPr lang="en-US" altLang="ko-KR" sz="12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5511527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2463800" y="1693859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1773238" y="2317746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1" name="직선 연결선 200"/>
          <p:cNvCxnSpPr/>
          <p:nvPr/>
        </p:nvCxnSpPr>
        <p:spPr>
          <a:xfrm>
            <a:off x="3214688" y="2211384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538787" y="2306634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1752600" y="2620959"/>
            <a:ext cx="60325" cy="14811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1865313" y="2878133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1658938" y="1692270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612899" y="1930396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1746250" y="1857370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1658937" y="2022470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1746249" y="2033584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0" name="TextBox 209"/>
          <p:cNvSpPr txBox="1"/>
          <p:nvPr/>
        </p:nvSpPr>
        <p:spPr>
          <a:xfrm>
            <a:off x="1471049" y="2105069"/>
            <a:ext cx="6078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사용자</a:t>
            </a:r>
          </a:p>
        </p:txBody>
      </p: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1879551" y="2640644"/>
            <a:ext cx="13003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회원가입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</a:t>
            </a: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버튼 클릭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212" name="그룹 127"/>
          <p:cNvGrpSpPr>
            <a:grpSpLocks/>
          </p:cNvGrpSpPr>
          <p:nvPr/>
        </p:nvGrpSpPr>
        <p:grpSpPr bwMode="auto">
          <a:xfrm>
            <a:off x="5583237" y="2935284"/>
            <a:ext cx="285750" cy="141287"/>
            <a:chOff x="6539359" y="2803972"/>
            <a:chExt cx="286230" cy="141104"/>
          </a:xfrm>
        </p:grpSpPr>
        <p:cxnSp>
          <p:nvCxnSpPr>
            <p:cNvPr id="213" name="직선 연결선 212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5" name="직선 화살표 연결선 214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216" name="TextBox 157"/>
          <p:cNvSpPr txBox="1">
            <a:spLocks noChangeArrowheads="1"/>
          </p:cNvSpPr>
          <p:nvPr/>
        </p:nvSpPr>
        <p:spPr bwMode="auto">
          <a:xfrm>
            <a:off x="5585626" y="2616196"/>
            <a:ext cx="869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회원가입 폼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217" name="직사각형 216"/>
          <p:cNvSpPr/>
          <p:nvPr/>
        </p:nvSpPr>
        <p:spPr>
          <a:xfrm>
            <a:off x="2679699" y="1831971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2767012" y="1881184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 브라우저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4968874" y="1846258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057775" y="1887534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192463" y="2843209"/>
            <a:ext cx="65087" cy="12144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516563" y="2889247"/>
            <a:ext cx="45719" cy="1373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23" name="직선 화살표 연결선 222"/>
          <p:cNvCxnSpPr/>
          <p:nvPr/>
        </p:nvCxnSpPr>
        <p:spPr>
          <a:xfrm>
            <a:off x="5568949" y="3640422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224" name="그룹 153"/>
          <p:cNvGrpSpPr>
            <a:grpSpLocks/>
          </p:cNvGrpSpPr>
          <p:nvPr/>
        </p:nvGrpSpPr>
        <p:grpSpPr bwMode="auto">
          <a:xfrm>
            <a:off x="7170737" y="1649408"/>
            <a:ext cx="266700" cy="463550"/>
            <a:chOff x="7994278" y="476165"/>
            <a:chExt cx="266700" cy="464818"/>
          </a:xfrm>
        </p:grpSpPr>
        <p:sp>
          <p:nvSpPr>
            <p:cNvPr id="225" name="타원 22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26" name="직선 연결선 22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30" name="TextBox 229"/>
          <p:cNvSpPr txBox="1"/>
          <p:nvPr/>
        </p:nvSpPr>
        <p:spPr>
          <a:xfrm>
            <a:off x="7051675" y="2127245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231" name="직선 연결선 230"/>
          <p:cNvCxnSpPr/>
          <p:nvPr/>
        </p:nvCxnSpPr>
        <p:spPr>
          <a:xfrm>
            <a:off x="7359650" y="2343146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32" name="직사각형 231"/>
          <p:cNvSpPr/>
          <p:nvPr/>
        </p:nvSpPr>
        <p:spPr>
          <a:xfrm>
            <a:off x="7339012" y="3526221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3" name="TextBox 178"/>
          <p:cNvSpPr txBox="1">
            <a:spLocks noChangeArrowheads="1"/>
          </p:cNvSpPr>
          <p:nvPr/>
        </p:nvSpPr>
        <p:spPr bwMode="auto">
          <a:xfrm>
            <a:off x="5991243" y="3394201"/>
            <a:ext cx="8242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insert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902075" y="3906834"/>
            <a:ext cx="922047" cy="246221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)]</a:t>
            </a:r>
          </a:p>
        </p:txBody>
      </p:sp>
      <p:sp>
        <p:nvSpPr>
          <p:cNvPr id="235" name="원통 234"/>
          <p:cNvSpPr/>
          <p:nvPr/>
        </p:nvSpPr>
        <p:spPr>
          <a:xfrm>
            <a:off x="7526338" y="1878009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306762" y="2922584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37" name="직선 화살표 연결선 236"/>
          <p:cNvCxnSpPr/>
          <p:nvPr/>
        </p:nvCxnSpPr>
        <p:spPr>
          <a:xfrm flipV="1">
            <a:off x="3297238" y="3152771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38" name="TextBox 29"/>
          <p:cNvSpPr txBox="1">
            <a:spLocks noChangeArrowheads="1"/>
          </p:cNvSpPr>
          <p:nvPr/>
        </p:nvSpPr>
        <p:spPr bwMode="auto">
          <a:xfrm>
            <a:off x="3824579" y="2679538"/>
            <a:ext cx="1538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39" name="TextBox 210"/>
          <p:cNvSpPr txBox="1">
            <a:spLocks noChangeArrowheads="1"/>
          </p:cNvSpPr>
          <p:nvPr/>
        </p:nvSpPr>
        <p:spPr bwMode="auto">
          <a:xfrm>
            <a:off x="3778624" y="3295936"/>
            <a:ext cx="16906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rgbClr val="FF0000"/>
                </a:solidFill>
                <a:latin typeface="HY헤드라인M" panose="02030600000101010101" pitchFamily="18" charset="-127"/>
              </a:rPr>
              <a:t>POST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240" name="직선 화살표 연결선 239"/>
          <p:cNvCxnSpPr/>
          <p:nvPr/>
        </p:nvCxnSpPr>
        <p:spPr>
          <a:xfrm>
            <a:off x="1866900" y="3406770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41" name="TextBox 217"/>
          <p:cNvSpPr txBox="1">
            <a:spLocks noChangeArrowheads="1"/>
          </p:cNvSpPr>
          <p:nvPr/>
        </p:nvSpPr>
        <p:spPr bwMode="auto">
          <a:xfrm>
            <a:off x="2113203" y="3176503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양식작성</a:t>
            </a:r>
            <a:endParaRPr lang="en-US" altLang="ko-KR" sz="1000" kern="120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242" name="직선 화살표 연결선 241"/>
          <p:cNvCxnSpPr/>
          <p:nvPr/>
        </p:nvCxnSpPr>
        <p:spPr>
          <a:xfrm flipV="1">
            <a:off x="3292850" y="3519398"/>
            <a:ext cx="2176462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43" name="직선 화살표 연결선 242"/>
          <p:cNvCxnSpPr/>
          <p:nvPr/>
        </p:nvCxnSpPr>
        <p:spPr>
          <a:xfrm flipV="1">
            <a:off x="3290888" y="3752845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44" name="직선 화살표 연결선 243"/>
          <p:cNvCxnSpPr/>
          <p:nvPr/>
        </p:nvCxnSpPr>
        <p:spPr>
          <a:xfrm flipV="1">
            <a:off x="3316288" y="3749671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245" name="직선 화살표 연결선 244"/>
          <p:cNvCxnSpPr/>
          <p:nvPr/>
        </p:nvCxnSpPr>
        <p:spPr>
          <a:xfrm>
            <a:off x="1898650" y="3948655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46" name="TextBox 224"/>
          <p:cNvSpPr txBox="1">
            <a:spLocks noChangeArrowheads="1"/>
          </p:cNvSpPr>
          <p:nvPr/>
        </p:nvSpPr>
        <p:spPr bwMode="auto">
          <a:xfrm>
            <a:off x="2138024" y="3702434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결과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</a:t>
            </a: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BFC3DDB-50B7-4CA5-B612-F3410EE845AB}"/>
              </a:ext>
            </a:extLst>
          </p:cNvPr>
          <p:cNvSpPr txBox="1">
            <a:spLocks/>
          </p:cNvSpPr>
          <p:nvPr/>
        </p:nvSpPr>
        <p:spPr bwMode="auto">
          <a:xfrm>
            <a:off x="372289" y="654210"/>
            <a:ext cx="5380984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(1/11)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46431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2478089" y="1657855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1787527" y="2281742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1" name="직선 연결선 200"/>
          <p:cNvCxnSpPr/>
          <p:nvPr/>
        </p:nvCxnSpPr>
        <p:spPr>
          <a:xfrm>
            <a:off x="3228977" y="2175380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553076" y="2270630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1766889" y="2584955"/>
            <a:ext cx="60325" cy="14811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1879602" y="2842129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1673227" y="1656266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627188" y="1894392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1760539" y="1821366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1673226" y="1986466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1760538" y="1997580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1959428" y="2584955"/>
            <a:ext cx="11721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로그인 버튼 클릭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212" name="그룹 127"/>
          <p:cNvGrpSpPr>
            <a:grpSpLocks/>
          </p:cNvGrpSpPr>
          <p:nvPr/>
        </p:nvGrpSpPr>
        <p:grpSpPr bwMode="auto">
          <a:xfrm>
            <a:off x="5597526" y="2899280"/>
            <a:ext cx="285750" cy="141287"/>
            <a:chOff x="6539359" y="2803972"/>
            <a:chExt cx="286230" cy="141104"/>
          </a:xfrm>
        </p:grpSpPr>
        <p:cxnSp>
          <p:nvCxnSpPr>
            <p:cNvPr id="213" name="직선 연결선 212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5" name="직선 화살표 연결선 214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216" name="TextBox 157"/>
          <p:cNvSpPr txBox="1">
            <a:spLocks noChangeArrowheads="1"/>
          </p:cNvSpPr>
          <p:nvPr/>
        </p:nvSpPr>
        <p:spPr bwMode="auto">
          <a:xfrm>
            <a:off x="5728157" y="2580192"/>
            <a:ext cx="740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로그인 폼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217" name="직사각형 216"/>
          <p:cNvSpPr/>
          <p:nvPr/>
        </p:nvSpPr>
        <p:spPr>
          <a:xfrm>
            <a:off x="2693988" y="1795967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2781301" y="1845180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 브라우저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4983163" y="1810254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072064" y="1851530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206752" y="2807205"/>
            <a:ext cx="65087" cy="12144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530852" y="2853243"/>
            <a:ext cx="45719" cy="1373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23" name="직선 화살표 연결선 222"/>
          <p:cNvCxnSpPr/>
          <p:nvPr/>
        </p:nvCxnSpPr>
        <p:spPr>
          <a:xfrm>
            <a:off x="5583238" y="3562854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224" name="그룹 153"/>
          <p:cNvGrpSpPr>
            <a:grpSpLocks/>
          </p:cNvGrpSpPr>
          <p:nvPr/>
        </p:nvGrpSpPr>
        <p:grpSpPr bwMode="auto">
          <a:xfrm>
            <a:off x="7185026" y="1613404"/>
            <a:ext cx="266700" cy="463550"/>
            <a:chOff x="7994278" y="476165"/>
            <a:chExt cx="266700" cy="464818"/>
          </a:xfrm>
        </p:grpSpPr>
        <p:sp>
          <p:nvSpPr>
            <p:cNvPr id="225" name="타원 22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26" name="직선 연결선 22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30" name="TextBox 229"/>
          <p:cNvSpPr txBox="1"/>
          <p:nvPr/>
        </p:nvSpPr>
        <p:spPr>
          <a:xfrm>
            <a:off x="7065964" y="2091241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231" name="직선 연결선 230"/>
          <p:cNvCxnSpPr/>
          <p:nvPr/>
        </p:nvCxnSpPr>
        <p:spPr>
          <a:xfrm>
            <a:off x="7373939" y="2307142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32" name="직사각형 231"/>
          <p:cNvSpPr/>
          <p:nvPr/>
        </p:nvSpPr>
        <p:spPr>
          <a:xfrm>
            <a:off x="7353301" y="3472367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3" name="TextBox 178"/>
          <p:cNvSpPr txBox="1">
            <a:spLocks noChangeArrowheads="1"/>
          </p:cNvSpPr>
          <p:nvPr/>
        </p:nvSpPr>
        <p:spPr bwMode="auto">
          <a:xfrm>
            <a:off x="5892410" y="3325925"/>
            <a:ext cx="8354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916364" y="3870830"/>
            <a:ext cx="995785" cy="26161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)]</a:t>
            </a:r>
          </a:p>
        </p:txBody>
      </p:sp>
      <p:sp>
        <p:nvSpPr>
          <p:cNvPr id="235" name="원통 234"/>
          <p:cNvSpPr/>
          <p:nvPr/>
        </p:nvSpPr>
        <p:spPr>
          <a:xfrm>
            <a:off x="7540627" y="1842005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321051" y="2886580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37" name="직선 화살표 연결선 236"/>
          <p:cNvCxnSpPr/>
          <p:nvPr/>
        </p:nvCxnSpPr>
        <p:spPr>
          <a:xfrm flipV="1">
            <a:off x="3311527" y="3116767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38" name="TextBox 29"/>
          <p:cNvSpPr txBox="1">
            <a:spLocks noChangeArrowheads="1"/>
          </p:cNvSpPr>
          <p:nvPr/>
        </p:nvSpPr>
        <p:spPr bwMode="auto">
          <a:xfrm>
            <a:off x="3741797" y="2641341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39" name="TextBox 210"/>
          <p:cNvSpPr txBox="1">
            <a:spLocks noChangeArrowheads="1"/>
          </p:cNvSpPr>
          <p:nvPr/>
        </p:nvSpPr>
        <p:spPr bwMode="auto">
          <a:xfrm>
            <a:off x="3709689" y="3207254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FF0000"/>
                </a:solidFill>
                <a:latin typeface="HY헤드라인M" panose="02030600000101010101" pitchFamily="18" charset="-127"/>
              </a:rPr>
              <a:t>POST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240" name="직선 화살표 연결선 239"/>
          <p:cNvCxnSpPr/>
          <p:nvPr/>
        </p:nvCxnSpPr>
        <p:spPr>
          <a:xfrm>
            <a:off x="1881189" y="3295952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41" name="TextBox 217"/>
          <p:cNvSpPr txBox="1">
            <a:spLocks noChangeArrowheads="1"/>
          </p:cNvSpPr>
          <p:nvPr/>
        </p:nvSpPr>
        <p:spPr bwMode="auto">
          <a:xfrm>
            <a:off x="2068513" y="3037191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양식 작성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242" name="직선 화살표 연결선 241"/>
          <p:cNvCxnSpPr/>
          <p:nvPr/>
        </p:nvCxnSpPr>
        <p:spPr>
          <a:xfrm flipV="1">
            <a:off x="3298826" y="3450142"/>
            <a:ext cx="2176462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43" name="직선 화살표 연결선 242"/>
          <p:cNvCxnSpPr/>
          <p:nvPr/>
        </p:nvCxnSpPr>
        <p:spPr>
          <a:xfrm flipV="1">
            <a:off x="3305177" y="3716841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44" name="직선 화살표 연결선 243"/>
          <p:cNvCxnSpPr/>
          <p:nvPr/>
        </p:nvCxnSpPr>
        <p:spPr>
          <a:xfrm flipV="1">
            <a:off x="3330577" y="3713667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245" name="직선 화살표 연결선 244"/>
          <p:cNvCxnSpPr/>
          <p:nvPr/>
        </p:nvCxnSpPr>
        <p:spPr>
          <a:xfrm>
            <a:off x="1912939" y="3887714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46" name="TextBox 224"/>
          <p:cNvSpPr txBox="1">
            <a:spLocks noChangeArrowheads="1"/>
          </p:cNvSpPr>
          <p:nvPr/>
        </p:nvSpPr>
        <p:spPr bwMode="auto">
          <a:xfrm>
            <a:off x="2154466" y="3636806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결과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476441-B40B-CD47-9BA9-4763A68E9D66}"/>
              </a:ext>
            </a:extLst>
          </p:cNvPr>
          <p:cNvSpPr txBox="1"/>
          <p:nvPr/>
        </p:nvSpPr>
        <p:spPr>
          <a:xfrm>
            <a:off x="1470272" y="2093788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사용자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F2ECDD5-F518-4AC2-958E-C49B3FD8FCB8}"/>
              </a:ext>
            </a:extLst>
          </p:cNvPr>
          <p:cNvSpPr txBox="1">
            <a:spLocks/>
          </p:cNvSpPr>
          <p:nvPr/>
        </p:nvSpPr>
        <p:spPr bwMode="auto">
          <a:xfrm>
            <a:off x="372289" y="654210"/>
            <a:ext cx="5380984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(2/11)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75432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2770737" y="1729465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2080175" y="2353352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1" name="직선 연결선 200"/>
          <p:cNvCxnSpPr/>
          <p:nvPr/>
        </p:nvCxnSpPr>
        <p:spPr>
          <a:xfrm>
            <a:off x="3521625" y="2246990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845724" y="2342240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2059537" y="2656565"/>
            <a:ext cx="60325" cy="14811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2172250" y="2913739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1965875" y="1727876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919836" y="1966002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2053187" y="1892976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1965874" y="2058076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2053186" y="2069190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2177710" y="2667518"/>
            <a:ext cx="13003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로그아웃 버튼 클릭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213" name="직선 연결선 212"/>
          <p:cNvCxnSpPr/>
          <p:nvPr/>
        </p:nvCxnSpPr>
        <p:spPr bwMode="auto">
          <a:xfrm>
            <a:off x="5896524" y="3048879"/>
            <a:ext cx="279400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4" name="직선 연결선 213"/>
          <p:cNvCxnSpPr>
            <a:cxnSpLocks/>
          </p:cNvCxnSpPr>
          <p:nvPr/>
        </p:nvCxnSpPr>
        <p:spPr bwMode="auto">
          <a:xfrm flipH="1">
            <a:off x="6123222" y="3045704"/>
            <a:ext cx="46352" cy="307974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5" name="직선 화살표 연결선 214"/>
          <p:cNvCxnSpPr>
            <a:cxnSpLocks/>
          </p:cNvCxnSpPr>
          <p:nvPr/>
        </p:nvCxnSpPr>
        <p:spPr bwMode="auto">
          <a:xfrm flipH="1">
            <a:off x="5898792" y="3353678"/>
            <a:ext cx="224430" cy="20716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16" name="TextBox 157"/>
          <p:cNvSpPr txBox="1">
            <a:spLocks noChangeArrowheads="1"/>
          </p:cNvSpPr>
          <p:nvPr/>
        </p:nvSpPr>
        <p:spPr bwMode="auto">
          <a:xfrm>
            <a:off x="6203164" y="2970295"/>
            <a:ext cx="6976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로그아웃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작업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2986636" y="1867577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3073949" y="1916790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 브라우저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5275811" y="1881864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364712" y="1923140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499400" y="2878815"/>
            <a:ext cx="65087" cy="12144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823500" y="2924853"/>
            <a:ext cx="45719" cy="1373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4202821" y="3740560"/>
            <a:ext cx="995785" cy="26161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)]</a:t>
            </a: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613699" y="3033004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43" name="직선 화살표 연결선 242"/>
          <p:cNvCxnSpPr>
            <a:cxnSpLocks/>
          </p:cNvCxnSpPr>
          <p:nvPr/>
        </p:nvCxnSpPr>
        <p:spPr>
          <a:xfrm flipV="1">
            <a:off x="3608046" y="3582186"/>
            <a:ext cx="2156716" cy="2930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44" name="직선 화살표 연결선 243"/>
          <p:cNvCxnSpPr>
            <a:cxnSpLocks/>
          </p:cNvCxnSpPr>
          <p:nvPr/>
        </p:nvCxnSpPr>
        <p:spPr>
          <a:xfrm flipV="1">
            <a:off x="3620843" y="3611491"/>
            <a:ext cx="2143919" cy="17974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245" name="직선 화살표 연결선 244"/>
          <p:cNvCxnSpPr/>
          <p:nvPr/>
        </p:nvCxnSpPr>
        <p:spPr>
          <a:xfrm>
            <a:off x="2205587" y="3766402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46" name="TextBox 224"/>
          <p:cNvSpPr txBox="1">
            <a:spLocks noChangeArrowheads="1"/>
          </p:cNvSpPr>
          <p:nvPr/>
        </p:nvSpPr>
        <p:spPr bwMode="auto">
          <a:xfrm>
            <a:off x="2467503" y="3520181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결과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476441-B40B-CD47-9BA9-4763A68E9D66}"/>
              </a:ext>
            </a:extLst>
          </p:cNvPr>
          <p:cNvSpPr txBox="1"/>
          <p:nvPr/>
        </p:nvSpPr>
        <p:spPr>
          <a:xfrm>
            <a:off x="1781054" y="2148891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사용자</a:t>
            </a:r>
          </a:p>
        </p:txBody>
      </p:sp>
      <p:sp>
        <p:nvSpPr>
          <p:cNvPr id="53" name="TextBox 210">
            <a:extLst>
              <a:ext uri="{FF2B5EF4-FFF2-40B4-BE49-F238E27FC236}">
                <a16:creationId xmlns:a16="http://schemas.microsoft.com/office/drawing/2014/main" id="{18A02DF1-314D-A449-BC35-88032FF76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615" y="2772654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CC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42942B84-D1D0-49D2-A80D-6560BB310753}"/>
              </a:ext>
            </a:extLst>
          </p:cNvPr>
          <p:cNvSpPr txBox="1">
            <a:spLocks/>
          </p:cNvSpPr>
          <p:nvPr/>
        </p:nvSpPr>
        <p:spPr bwMode="auto">
          <a:xfrm>
            <a:off x="372289" y="654210"/>
            <a:ext cx="5380984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(3/11)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21603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2447849" y="1733548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1757287" y="2357435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1" name="직선 연결선 200"/>
          <p:cNvCxnSpPr/>
          <p:nvPr/>
        </p:nvCxnSpPr>
        <p:spPr>
          <a:xfrm>
            <a:off x="3198737" y="2251073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522836" y="2346323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1736650" y="2428872"/>
            <a:ext cx="57150" cy="17129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1849362" y="2917822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1642987" y="1731959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596948" y="1970085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1730299" y="1897059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1642986" y="2062159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1730298" y="2073273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1885569" y="2660648"/>
            <a:ext cx="1297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회원정보수정 클릭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2663748" y="1871660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2751061" y="1920873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 브라우저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4952923" y="1885947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041824" y="1927223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176512" y="2752564"/>
            <a:ext cx="54933" cy="13447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501200" y="2797027"/>
            <a:ext cx="67355" cy="124950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23" name="직선 화살표 연결선 222"/>
          <p:cNvCxnSpPr/>
          <p:nvPr/>
        </p:nvCxnSpPr>
        <p:spPr>
          <a:xfrm>
            <a:off x="5561707" y="3673378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224" name="그룹 153"/>
          <p:cNvGrpSpPr>
            <a:grpSpLocks/>
          </p:cNvGrpSpPr>
          <p:nvPr/>
        </p:nvGrpSpPr>
        <p:grpSpPr bwMode="auto">
          <a:xfrm>
            <a:off x="7154786" y="1689097"/>
            <a:ext cx="266700" cy="463550"/>
            <a:chOff x="7994278" y="476165"/>
            <a:chExt cx="266700" cy="464818"/>
          </a:xfrm>
        </p:grpSpPr>
        <p:sp>
          <p:nvSpPr>
            <p:cNvPr id="225" name="타원 22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26" name="직선 연결선 22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30" name="TextBox 229"/>
          <p:cNvSpPr txBox="1"/>
          <p:nvPr/>
        </p:nvSpPr>
        <p:spPr>
          <a:xfrm>
            <a:off x="7035724" y="2166934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231" name="직선 연결선 230"/>
          <p:cNvCxnSpPr/>
          <p:nvPr/>
        </p:nvCxnSpPr>
        <p:spPr>
          <a:xfrm>
            <a:off x="7343699" y="2382835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32" name="직사각형 231"/>
          <p:cNvSpPr/>
          <p:nvPr/>
        </p:nvSpPr>
        <p:spPr>
          <a:xfrm>
            <a:off x="7323061" y="3591604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3" name="TextBox 178"/>
          <p:cNvSpPr txBox="1">
            <a:spLocks noChangeArrowheads="1"/>
          </p:cNvSpPr>
          <p:nvPr/>
        </p:nvSpPr>
        <p:spPr bwMode="auto">
          <a:xfrm>
            <a:off x="5886297" y="3462961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update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886124" y="3946523"/>
            <a:ext cx="922047" cy="246221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)]</a:t>
            </a:r>
          </a:p>
        </p:txBody>
      </p:sp>
      <p:sp>
        <p:nvSpPr>
          <p:cNvPr id="235" name="원통 234"/>
          <p:cNvSpPr/>
          <p:nvPr/>
        </p:nvSpPr>
        <p:spPr>
          <a:xfrm>
            <a:off x="7510387" y="1917698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290811" y="2962273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37" name="직선 화살표 연결선 236"/>
          <p:cNvCxnSpPr/>
          <p:nvPr/>
        </p:nvCxnSpPr>
        <p:spPr>
          <a:xfrm flipV="1">
            <a:off x="3272409" y="3092244"/>
            <a:ext cx="2149475" cy="40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38" name="TextBox 29"/>
          <p:cNvSpPr txBox="1">
            <a:spLocks noChangeArrowheads="1"/>
          </p:cNvSpPr>
          <p:nvPr/>
        </p:nvSpPr>
        <p:spPr bwMode="auto">
          <a:xfrm>
            <a:off x="3726637" y="2752563"/>
            <a:ext cx="1538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39" name="TextBox 210"/>
          <p:cNvSpPr txBox="1">
            <a:spLocks noChangeArrowheads="1"/>
          </p:cNvSpPr>
          <p:nvPr/>
        </p:nvSpPr>
        <p:spPr bwMode="auto">
          <a:xfrm>
            <a:off x="3754360" y="3397088"/>
            <a:ext cx="16906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chemeClr val="accent2"/>
                </a:solidFill>
                <a:latin typeface="HY헤드라인M" panose="02030600000101010101" pitchFamily="18" charset="-127"/>
              </a:rPr>
              <a:t>PUT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240" name="직선 화살표 연결선 239"/>
          <p:cNvCxnSpPr/>
          <p:nvPr/>
        </p:nvCxnSpPr>
        <p:spPr>
          <a:xfrm>
            <a:off x="1850949" y="3420332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41" name="TextBox 217"/>
          <p:cNvSpPr txBox="1">
            <a:spLocks noChangeArrowheads="1"/>
          </p:cNvSpPr>
          <p:nvPr/>
        </p:nvSpPr>
        <p:spPr bwMode="auto">
          <a:xfrm>
            <a:off x="2087969" y="3187698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양식 작성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242" name="직선 화살표 연결선 241"/>
          <p:cNvCxnSpPr/>
          <p:nvPr/>
        </p:nvCxnSpPr>
        <p:spPr>
          <a:xfrm flipV="1">
            <a:off x="3268586" y="3604213"/>
            <a:ext cx="2176462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43" name="직선 화살표 연결선 242"/>
          <p:cNvCxnSpPr/>
          <p:nvPr/>
        </p:nvCxnSpPr>
        <p:spPr>
          <a:xfrm flipV="1">
            <a:off x="3274937" y="3792534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44" name="직선 화살표 연결선 243"/>
          <p:cNvCxnSpPr/>
          <p:nvPr/>
        </p:nvCxnSpPr>
        <p:spPr>
          <a:xfrm flipV="1">
            <a:off x="3300337" y="3789360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245" name="직선 화살표 연결선 244"/>
          <p:cNvCxnSpPr/>
          <p:nvPr/>
        </p:nvCxnSpPr>
        <p:spPr>
          <a:xfrm>
            <a:off x="1882699" y="4046534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46" name="TextBox 224"/>
          <p:cNvSpPr txBox="1">
            <a:spLocks noChangeArrowheads="1"/>
          </p:cNvSpPr>
          <p:nvPr/>
        </p:nvSpPr>
        <p:spPr bwMode="auto">
          <a:xfrm>
            <a:off x="2082385" y="3795650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결과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476441-B40B-CD47-9BA9-4763A68E9D66}"/>
              </a:ext>
            </a:extLst>
          </p:cNvPr>
          <p:cNvSpPr txBox="1"/>
          <p:nvPr/>
        </p:nvSpPr>
        <p:spPr>
          <a:xfrm>
            <a:off x="1412875" y="2160407"/>
            <a:ext cx="6078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사용자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3186C42-3B0C-984D-A464-79841C537931}"/>
              </a:ext>
            </a:extLst>
          </p:cNvPr>
          <p:cNvCxnSpPr/>
          <p:nvPr/>
        </p:nvCxnSpPr>
        <p:spPr>
          <a:xfrm>
            <a:off x="5574588" y="3024492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4" name="TextBox 178">
            <a:extLst>
              <a:ext uri="{FF2B5EF4-FFF2-40B4-BE49-F238E27FC236}">
                <a16:creationId xmlns:a16="http://schemas.microsoft.com/office/drawing/2014/main" id="{B58E73FE-9DA6-5C40-B165-E8E9A6136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760" y="2787563"/>
            <a:ext cx="8354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FAA9544-93AD-CE4D-9540-959163BAF8C0}"/>
              </a:ext>
            </a:extLst>
          </p:cNvPr>
          <p:cNvSpPr/>
          <p:nvPr/>
        </p:nvSpPr>
        <p:spPr>
          <a:xfrm>
            <a:off x="7328458" y="2907577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6" name="TextBox 178">
            <a:extLst>
              <a:ext uri="{FF2B5EF4-FFF2-40B4-BE49-F238E27FC236}">
                <a16:creationId xmlns:a16="http://schemas.microsoft.com/office/drawing/2014/main" id="{5DCC6E29-3CF9-EA46-849B-A241DD4A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029" y="3060774"/>
            <a:ext cx="1468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회원정보수정 폼 출력</a:t>
            </a:r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FC46C3C7-5839-4F21-8E77-B377E73AF952}"/>
              </a:ext>
            </a:extLst>
          </p:cNvPr>
          <p:cNvSpPr txBox="1">
            <a:spLocks/>
          </p:cNvSpPr>
          <p:nvPr/>
        </p:nvSpPr>
        <p:spPr bwMode="auto">
          <a:xfrm>
            <a:off x="372289" y="654210"/>
            <a:ext cx="5762504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(4/11)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회원정보수정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385518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2662237" y="1502119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1" name="직선 연결선 200"/>
          <p:cNvCxnSpPr/>
          <p:nvPr/>
        </p:nvCxnSpPr>
        <p:spPr>
          <a:xfrm>
            <a:off x="3413125" y="2019644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737224" y="2114894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1921853" y="2175704"/>
            <a:ext cx="90986" cy="211199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2063750" y="2686393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1857375" y="1500530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811336" y="1738656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1944687" y="1665630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1857374" y="1830730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1944686" y="1841844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2055917" y="2429219"/>
            <a:ext cx="1340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상품등록 버튼 클릭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2878136" y="1640231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2965449" y="1689444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 브라우저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5167311" y="1654518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256212" y="1695794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384714" y="2293121"/>
            <a:ext cx="73837" cy="181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715197" y="2437170"/>
            <a:ext cx="67762" cy="151128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24" name="그룹 153"/>
          <p:cNvGrpSpPr>
            <a:grpSpLocks/>
          </p:cNvGrpSpPr>
          <p:nvPr/>
        </p:nvGrpSpPr>
        <p:grpSpPr bwMode="auto">
          <a:xfrm>
            <a:off x="7369174" y="1457668"/>
            <a:ext cx="266700" cy="463550"/>
            <a:chOff x="7994278" y="476165"/>
            <a:chExt cx="266700" cy="464818"/>
          </a:xfrm>
        </p:grpSpPr>
        <p:sp>
          <p:nvSpPr>
            <p:cNvPr id="225" name="타원 22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26" name="직선 연결선 22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30" name="TextBox 229"/>
          <p:cNvSpPr txBox="1"/>
          <p:nvPr/>
        </p:nvSpPr>
        <p:spPr>
          <a:xfrm>
            <a:off x="7250112" y="1935505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231" name="직선 연결선 230"/>
          <p:cNvCxnSpPr>
            <a:cxnSpLocks/>
          </p:cNvCxnSpPr>
          <p:nvPr/>
        </p:nvCxnSpPr>
        <p:spPr>
          <a:xfrm flipH="1">
            <a:off x="7555990" y="2180125"/>
            <a:ext cx="1970" cy="1930846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35" name="원통 234"/>
          <p:cNvSpPr/>
          <p:nvPr/>
        </p:nvSpPr>
        <p:spPr>
          <a:xfrm>
            <a:off x="7724775" y="1686269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505199" y="2730844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38" name="TextBox 29"/>
          <p:cNvSpPr txBox="1">
            <a:spLocks noChangeArrowheads="1"/>
          </p:cNvSpPr>
          <p:nvPr/>
        </p:nvSpPr>
        <p:spPr bwMode="auto">
          <a:xfrm>
            <a:off x="3960425" y="2498425"/>
            <a:ext cx="1538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245" name="직선 화살표 연결선 244"/>
          <p:cNvCxnSpPr>
            <a:cxnSpLocks/>
          </p:cNvCxnSpPr>
          <p:nvPr/>
        </p:nvCxnSpPr>
        <p:spPr>
          <a:xfrm>
            <a:off x="3505199" y="2825105"/>
            <a:ext cx="2178050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9476441-B40B-CD47-9BA9-4763A68E9D66}"/>
              </a:ext>
            </a:extLst>
          </p:cNvPr>
          <p:cNvSpPr txBox="1"/>
          <p:nvPr/>
        </p:nvSpPr>
        <p:spPr>
          <a:xfrm>
            <a:off x="1403264" y="1955677"/>
            <a:ext cx="116249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or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판매자</a:t>
            </a:r>
          </a:p>
        </p:txBody>
      </p:sp>
      <p:sp>
        <p:nvSpPr>
          <p:cNvPr id="56" name="TextBox 152">
            <a:extLst>
              <a:ext uri="{FF2B5EF4-FFF2-40B4-BE49-F238E27FC236}">
                <a16:creationId xmlns:a16="http://schemas.microsoft.com/office/drawing/2014/main" id="{AD72465E-528D-9C4A-A0E6-3EBE5383C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972" y="2814695"/>
            <a:ext cx="12554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상품 등록 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071327-B2FD-6C4D-9B2D-9CF856BCEB7F}"/>
              </a:ext>
            </a:extLst>
          </p:cNvPr>
          <p:cNvCxnSpPr/>
          <p:nvPr/>
        </p:nvCxnSpPr>
        <p:spPr>
          <a:xfrm>
            <a:off x="2070233" y="3315447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8" name="TextBox 152">
            <a:extLst>
              <a:ext uri="{FF2B5EF4-FFF2-40B4-BE49-F238E27FC236}">
                <a16:creationId xmlns:a16="http://schemas.microsoft.com/office/drawing/2014/main" id="{73507140-DF9F-864B-91F4-04DA9C518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08" y="3069226"/>
            <a:ext cx="7425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양식 입력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9" name="TextBox 29">
            <a:extLst>
              <a:ext uri="{FF2B5EF4-FFF2-40B4-BE49-F238E27FC236}">
                <a16:creationId xmlns:a16="http://schemas.microsoft.com/office/drawing/2014/main" id="{5BDB1B35-B7A6-D64E-8274-D4C472EAE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551" y="3230950"/>
            <a:ext cx="1538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chemeClr val="accent5"/>
                </a:solidFill>
                <a:latin typeface="HY헤드라인M" panose="02030600000101010101" pitchFamily="18" charset="-127"/>
              </a:rPr>
              <a:t>POST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8CEB476-0B8E-F84A-9A59-6E1D86F51596}"/>
              </a:ext>
            </a:extLst>
          </p:cNvPr>
          <p:cNvCxnSpPr/>
          <p:nvPr/>
        </p:nvCxnSpPr>
        <p:spPr>
          <a:xfrm flipV="1">
            <a:off x="3494087" y="3442653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1" name="TextBox 178">
            <a:extLst>
              <a:ext uri="{FF2B5EF4-FFF2-40B4-BE49-F238E27FC236}">
                <a16:creationId xmlns:a16="http://schemas.microsoft.com/office/drawing/2014/main" id="{6CB62D35-CD54-334D-8D94-3E4D233C6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446" y="3306458"/>
            <a:ext cx="8242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insert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72A7D05-6751-464D-A7BD-FDCAE8D78791}"/>
              </a:ext>
            </a:extLst>
          </p:cNvPr>
          <p:cNvCxnSpPr/>
          <p:nvPr/>
        </p:nvCxnSpPr>
        <p:spPr>
          <a:xfrm>
            <a:off x="5770964" y="3520797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63B4A3-AC88-6F40-B0B9-68F8F69B6CB2}"/>
              </a:ext>
            </a:extLst>
          </p:cNvPr>
          <p:cNvSpPr/>
          <p:nvPr/>
        </p:nvSpPr>
        <p:spPr>
          <a:xfrm>
            <a:off x="7542041" y="3401355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5C45FE67-C3A2-44BB-8ADC-DBA17E4F56F9}"/>
              </a:ext>
            </a:extLst>
          </p:cNvPr>
          <p:cNvSpPr txBox="1">
            <a:spLocks/>
          </p:cNvSpPr>
          <p:nvPr/>
        </p:nvSpPr>
        <p:spPr bwMode="auto">
          <a:xfrm>
            <a:off x="372289" y="654210"/>
            <a:ext cx="5762504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(5/11)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7D8C54-08BF-4D60-A9A5-6096E32704AF}"/>
              </a:ext>
            </a:extLst>
          </p:cNvPr>
          <p:cNvSpPr txBox="1"/>
          <p:nvPr/>
        </p:nvSpPr>
        <p:spPr>
          <a:xfrm>
            <a:off x="4133849" y="3753448"/>
            <a:ext cx="922047" cy="246221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)]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64A1304-F524-4B86-B962-F9550878D9D4}"/>
              </a:ext>
            </a:extLst>
          </p:cNvPr>
          <p:cNvCxnSpPr/>
          <p:nvPr/>
        </p:nvCxnSpPr>
        <p:spPr>
          <a:xfrm flipV="1">
            <a:off x="3522662" y="3599459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33FED02-A530-4BCC-882B-B84A261FCF93}"/>
              </a:ext>
            </a:extLst>
          </p:cNvPr>
          <p:cNvCxnSpPr/>
          <p:nvPr/>
        </p:nvCxnSpPr>
        <p:spPr>
          <a:xfrm flipV="1">
            <a:off x="3548062" y="3596285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D38269D-CD3B-4EE6-9C0E-237854DA685C}"/>
              </a:ext>
            </a:extLst>
          </p:cNvPr>
          <p:cNvCxnSpPr/>
          <p:nvPr/>
        </p:nvCxnSpPr>
        <p:spPr>
          <a:xfrm>
            <a:off x="2078036" y="3795270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9" name="TextBox 224">
            <a:extLst>
              <a:ext uri="{FF2B5EF4-FFF2-40B4-BE49-F238E27FC236}">
                <a16:creationId xmlns:a16="http://schemas.microsoft.com/office/drawing/2014/main" id="{5A08EBF3-B978-4EED-9006-A0CCF9154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121" y="3544386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결과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6308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2662237" y="1502119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1" name="직선 연결선 200"/>
          <p:cNvCxnSpPr/>
          <p:nvPr/>
        </p:nvCxnSpPr>
        <p:spPr>
          <a:xfrm>
            <a:off x="3413125" y="2019644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737224" y="2114894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1921853" y="2175704"/>
            <a:ext cx="90986" cy="211199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2063750" y="2644829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1857375" y="1500530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811336" y="1738656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1944687" y="1665630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1857374" y="1830730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1944686" y="1841844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2030816" y="2378596"/>
            <a:ext cx="1297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상품목록 버튼 클릭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2878136" y="1640231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2965449" y="1689444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 브라우저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5167311" y="1654518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256212" y="1695794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384714" y="2293121"/>
            <a:ext cx="73837" cy="181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715197" y="2437170"/>
            <a:ext cx="67762" cy="151128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24" name="그룹 153"/>
          <p:cNvGrpSpPr>
            <a:grpSpLocks/>
          </p:cNvGrpSpPr>
          <p:nvPr/>
        </p:nvGrpSpPr>
        <p:grpSpPr bwMode="auto">
          <a:xfrm>
            <a:off x="7369174" y="1457668"/>
            <a:ext cx="266700" cy="463550"/>
            <a:chOff x="7994278" y="476165"/>
            <a:chExt cx="266700" cy="464818"/>
          </a:xfrm>
        </p:grpSpPr>
        <p:sp>
          <p:nvSpPr>
            <p:cNvPr id="225" name="타원 22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26" name="직선 연결선 22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30" name="TextBox 229"/>
          <p:cNvSpPr txBox="1"/>
          <p:nvPr/>
        </p:nvSpPr>
        <p:spPr>
          <a:xfrm>
            <a:off x="7250112" y="1935505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231" name="직선 연결선 230"/>
          <p:cNvCxnSpPr>
            <a:cxnSpLocks/>
          </p:cNvCxnSpPr>
          <p:nvPr/>
        </p:nvCxnSpPr>
        <p:spPr>
          <a:xfrm flipH="1">
            <a:off x="7555990" y="2180125"/>
            <a:ext cx="1970" cy="1930846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35" name="원통 234"/>
          <p:cNvSpPr/>
          <p:nvPr/>
        </p:nvSpPr>
        <p:spPr>
          <a:xfrm>
            <a:off x="7724775" y="1686269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505199" y="2730844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38" name="TextBox 29"/>
          <p:cNvSpPr txBox="1">
            <a:spLocks noChangeArrowheads="1"/>
          </p:cNvSpPr>
          <p:nvPr/>
        </p:nvSpPr>
        <p:spPr bwMode="auto">
          <a:xfrm>
            <a:off x="3960425" y="2498425"/>
            <a:ext cx="1538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476441-B40B-CD47-9BA9-4763A68E9D66}"/>
              </a:ext>
            </a:extLst>
          </p:cNvPr>
          <p:cNvSpPr txBox="1"/>
          <p:nvPr/>
        </p:nvSpPr>
        <p:spPr>
          <a:xfrm>
            <a:off x="1403264" y="1955677"/>
            <a:ext cx="116249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or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판매자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071327-B2FD-6C4D-9B2D-9CF856BCEB7F}"/>
              </a:ext>
            </a:extLst>
          </p:cNvPr>
          <p:cNvCxnSpPr/>
          <p:nvPr/>
        </p:nvCxnSpPr>
        <p:spPr>
          <a:xfrm>
            <a:off x="2070233" y="3548205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8" name="TextBox 152">
            <a:extLst>
              <a:ext uri="{FF2B5EF4-FFF2-40B4-BE49-F238E27FC236}">
                <a16:creationId xmlns:a16="http://schemas.microsoft.com/office/drawing/2014/main" id="{73507140-DF9F-864B-91F4-04DA9C518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969" y="3291031"/>
            <a:ext cx="9973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카테고리 선택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9" name="TextBox 29">
            <a:extLst>
              <a:ext uri="{FF2B5EF4-FFF2-40B4-BE49-F238E27FC236}">
                <a16:creationId xmlns:a16="http://schemas.microsoft.com/office/drawing/2014/main" id="{5BDB1B35-B7A6-D64E-8274-D4C472EAE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551" y="3422144"/>
            <a:ext cx="1538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8CEB476-0B8E-F84A-9A59-6E1D86F51596}"/>
              </a:ext>
            </a:extLst>
          </p:cNvPr>
          <p:cNvCxnSpPr/>
          <p:nvPr/>
        </p:nvCxnSpPr>
        <p:spPr>
          <a:xfrm flipV="1">
            <a:off x="3494087" y="3633847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1" name="TextBox 178">
            <a:extLst>
              <a:ext uri="{FF2B5EF4-FFF2-40B4-BE49-F238E27FC236}">
                <a16:creationId xmlns:a16="http://schemas.microsoft.com/office/drawing/2014/main" id="{6CB62D35-CD54-334D-8D94-3E4D233C6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446" y="3464402"/>
            <a:ext cx="8659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72A7D05-6751-464D-A7BD-FDCAE8D78791}"/>
              </a:ext>
            </a:extLst>
          </p:cNvPr>
          <p:cNvCxnSpPr/>
          <p:nvPr/>
        </p:nvCxnSpPr>
        <p:spPr>
          <a:xfrm>
            <a:off x="5770964" y="3678741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63B4A3-AC88-6F40-B0B9-68F8F69B6CB2}"/>
              </a:ext>
            </a:extLst>
          </p:cNvPr>
          <p:cNvSpPr/>
          <p:nvPr/>
        </p:nvSpPr>
        <p:spPr>
          <a:xfrm>
            <a:off x="7542041" y="3559299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5C45FE67-C3A2-44BB-8ADC-DBA17E4F56F9}"/>
              </a:ext>
            </a:extLst>
          </p:cNvPr>
          <p:cNvSpPr txBox="1">
            <a:spLocks/>
          </p:cNvSpPr>
          <p:nvPr/>
        </p:nvSpPr>
        <p:spPr bwMode="auto">
          <a:xfrm>
            <a:off x="372289" y="654210"/>
            <a:ext cx="5762504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(6/11)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상품목록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(+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5" name="TextBox 178">
            <a:extLst>
              <a:ext uri="{FF2B5EF4-FFF2-40B4-BE49-F238E27FC236}">
                <a16:creationId xmlns:a16="http://schemas.microsoft.com/office/drawing/2014/main" id="{9CB953D0-3F2B-4107-A052-70E7CCACF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446" y="2554834"/>
            <a:ext cx="8659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FD1CBDD-CF2D-4CD7-86F0-09E9378D7A2C}"/>
              </a:ext>
            </a:extLst>
          </p:cNvPr>
          <p:cNvCxnSpPr/>
          <p:nvPr/>
        </p:nvCxnSpPr>
        <p:spPr>
          <a:xfrm>
            <a:off x="5770964" y="2769173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64004-116A-42A8-B115-1AE10C449926}"/>
              </a:ext>
            </a:extLst>
          </p:cNvPr>
          <p:cNvSpPr/>
          <p:nvPr/>
        </p:nvSpPr>
        <p:spPr>
          <a:xfrm>
            <a:off x="7542041" y="2649731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E9EF54-4E5E-4DE2-9950-B11E240482D5}"/>
              </a:ext>
            </a:extLst>
          </p:cNvPr>
          <p:cNvSpPr txBox="1"/>
          <p:nvPr/>
        </p:nvSpPr>
        <p:spPr>
          <a:xfrm>
            <a:off x="4133849" y="3919704"/>
            <a:ext cx="922047" cy="246221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)]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A8FF615-EBA5-4D73-9EC5-87033658432C}"/>
              </a:ext>
            </a:extLst>
          </p:cNvPr>
          <p:cNvCxnSpPr/>
          <p:nvPr/>
        </p:nvCxnSpPr>
        <p:spPr>
          <a:xfrm flipV="1">
            <a:off x="3522662" y="3765715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13A2637-F768-4C17-8E8E-8437CF2CD931}"/>
              </a:ext>
            </a:extLst>
          </p:cNvPr>
          <p:cNvCxnSpPr/>
          <p:nvPr/>
        </p:nvCxnSpPr>
        <p:spPr>
          <a:xfrm flipV="1">
            <a:off x="3548062" y="3762541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D5389D3-0694-44E4-A280-F45B0E944F40}"/>
              </a:ext>
            </a:extLst>
          </p:cNvPr>
          <p:cNvCxnSpPr/>
          <p:nvPr/>
        </p:nvCxnSpPr>
        <p:spPr>
          <a:xfrm>
            <a:off x="2078036" y="3961526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53" name="TextBox 224">
            <a:extLst>
              <a:ext uri="{FF2B5EF4-FFF2-40B4-BE49-F238E27FC236}">
                <a16:creationId xmlns:a16="http://schemas.microsoft.com/office/drawing/2014/main" id="{C076BB5C-3DEB-4FC4-BB1A-0297455AE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121" y="3710642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결과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2A48A-133F-4601-B35C-347345627799}"/>
              </a:ext>
            </a:extLst>
          </p:cNvPr>
          <p:cNvSpPr txBox="1"/>
          <p:nvPr/>
        </p:nvSpPr>
        <p:spPr>
          <a:xfrm>
            <a:off x="4127123" y="3001940"/>
            <a:ext cx="922047" cy="246221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)]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DBD5B2-3F1B-44D5-902F-903CFAF81262}"/>
              </a:ext>
            </a:extLst>
          </p:cNvPr>
          <p:cNvCxnSpPr/>
          <p:nvPr/>
        </p:nvCxnSpPr>
        <p:spPr>
          <a:xfrm flipV="1">
            <a:off x="3515936" y="2847951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2233162-935B-4294-86AB-49E4208B7F74}"/>
              </a:ext>
            </a:extLst>
          </p:cNvPr>
          <p:cNvCxnSpPr/>
          <p:nvPr/>
        </p:nvCxnSpPr>
        <p:spPr>
          <a:xfrm flipV="1">
            <a:off x="3541336" y="2844777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F05A034-9923-46B0-A171-E02C57F97252}"/>
              </a:ext>
            </a:extLst>
          </p:cNvPr>
          <p:cNvCxnSpPr/>
          <p:nvPr/>
        </p:nvCxnSpPr>
        <p:spPr>
          <a:xfrm>
            <a:off x="2071310" y="3043762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68" name="TextBox 224">
            <a:extLst>
              <a:ext uri="{FF2B5EF4-FFF2-40B4-BE49-F238E27FC236}">
                <a16:creationId xmlns:a16="http://schemas.microsoft.com/office/drawing/2014/main" id="{BBA5639A-9C36-4F8D-814E-2039A1AB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395" y="2792878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결과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54911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2662237" y="1502119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1" name="직선 연결선 200"/>
          <p:cNvCxnSpPr/>
          <p:nvPr/>
        </p:nvCxnSpPr>
        <p:spPr>
          <a:xfrm>
            <a:off x="3413125" y="2019644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737224" y="2114894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1921853" y="2175704"/>
            <a:ext cx="90986" cy="211199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2063750" y="2644829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1857375" y="1500530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811336" y="1738656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1944687" y="1665630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1857374" y="1830730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1944686" y="1841844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2055452" y="2394298"/>
            <a:ext cx="1297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상품수정 버튼 클릭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2878136" y="1640231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2965449" y="1689444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 브라우저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5167311" y="1654518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256212" y="1695794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384714" y="2293121"/>
            <a:ext cx="73837" cy="181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715197" y="2437170"/>
            <a:ext cx="67762" cy="151128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24" name="그룹 153"/>
          <p:cNvGrpSpPr>
            <a:grpSpLocks/>
          </p:cNvGrpSpPr>
          <p:nvPr/>
        </p:nvGrpSpPr>
        <p:grpSpPr bwMode="auto">
          <a:xfrm>
            <a:off x="7369174" y="1457668"/>
            <a:ext cx="266700" cy="463550"/>
            <a:chOff x="7994278" y="476165"/>
            <a:chExt cx="266700" cy="464818"/>
          </a:xfrm>
        </p:grpSpPr>
        <p:sp>
          <p:nvSpPr>
            <p:cNvPr id="225" name="타원 22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26" name="직선 연결선 22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30" name="TextBox 229"/>
          <p:cNvSpPr txBox="1"/>
          <p:nvPr/>
        </p:nvSpPr>
        <p:spPr>
          <a:xfrm>
            <a:off x="7250112" y="1935505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231" name="직선 연결선 230"/>
          <p:cNvCxnSpPr>
            <a:cxnSpLocks/>
          </p:cNvCxnSpPr>
          <p:nvPr/>
        </p:nvCxnSpPr>
        <p:spPr>
          <a:xfrm flipH="1">
            <a:off x="7555990" y="2180125"/>
            <a:ext cx="1970" cy="1930846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35" name="원통 234"/>
          <p:cNvSpPr/>
          <p:nvPr/>
        </p:nvSpPr>
        <p:spPr>
          <a:xfrm>
            <a:off x="7724775" y="1686269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505199" y="2730844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38" name="TextBox 29"/>
          <p:cNvSpPr txBox="1">
            <a:spLocks noChangeArrowheads="1"/>
          </p:cNvSpPr>
          <p:nvPr/>
        </p:nvSpPr>
        <p:spPr bwMode="auto">
          <a:xfrm>
            <a:off x="4066512" y="2488990"/>
            <a:ext cx="1538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476441-B40B-CD47-9BA9-4763A68E9D66}"/>
              </a:ext>
            </a:extLst>
          </p:cNvPr>
          <p:cNvSpPr txBox="1"/>
          <p:nvPr/>
        </p:nvSpPr>
        <p:spPr>
          <a:xfrm>
            <a:off x="1403264" y="1955677"/>
            <a:ext cx="116249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or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판매자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071327-B2FD-6C4D-9B2D-9CF856BCEB7F}"/>
              </a:ext>
            </a:extLst>
          </p:cNvPr>
          <p:cNvCxnSpPr/>
          <p:nvPr/>
        </p:nvCxnSpPr>
        <p:spPr>
          <a:xfrm>
            <a:off x="2070233" y="3548205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8" name="TextBox 152">
            <a:extLst>
              <a:ext uri="{FF2B5EF4-FFF2-40B4-BE49-F238E27FC236}">
                <a16:creationId xmlns:a16="http://schemas.microsoft.com/office/drawing/2014/main" id="{73507140-DF9F-864B-91F4-04DA9C518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803" y="3299212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양식 입력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9" name="TextBox 29">
            <a:extLst>
              <a:ext uri="{FF2B5EF4-FFF2-40B4-BE49-F238E27FC236}">
                <a16:creationId xmlns:a16="http://schemas.microsoft.com/office/drawing/2014/main" id="{5BDB1B35-B7A6-D64E-8274-D4C472EAE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159" y="3398088"/>
            <a:ext cx="1538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chemeClr val="accent2"/>
                </a:solidFill>
                <a:latin typeface="HY헤드라인M" panose="02030600000101010101" pitchFamily="18" charset="-127"/>
              </a:rPr>
              <a:t>PUT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8CEB476-0B8E-F84A-9A59-6E1D86F51596}"/>
              </a:ext>
            </a:extLst>
          </p:cNvPr>
          <p:cNvCxnSpPr/>
          <p:nvPr/>
        </p:nvCxnSpPr>
        <p:spPr>
          <a:xfrm flipV="1">
            <a:off x="3494087" y="3633847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1" name="TextBox 178">
            <a:extLst>
              <a:ext uri="{FF2B5EF4-FFF2-40B4-BE49-F238E27FC236}">
                <a16:creationId xmlns:a16="http://schemas.microsoft.com/office/drawing/2014/main" id="{6CB62D35-CD54-334D-8D94-3E4D233C6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446" y="3464402"/>
            <a:ext cx="9092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Update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72A7D05-6751-464D-A7BD-FDCAE8D78791}"/>
              </a:ext>
            </a:extLst>
          </p:cNvPr>
          <p:cNvCxnSpPr/>
          <p:nvPr/>
        </p:nvCxnSpPr>
        <p:spPr>
          <a:xfrm>
            <a:off x="5770964" y="3678741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63B4A3-AC88-6F40-B0B9-68F8F69B6CB2}"/>
              </a:ext>
            </a:extLst>
          </p:cNvPr>
          <p:cNvSpPr/>
          <p:nvPr/>
        </p:nvSpPr>
        <p:spPr>
          <a:xfrm>
            <a:off x="7542041" y="3559299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5C45FE67-C3A2-44BB-8ADC-DBA17E4F56F9}"/>
              </a:ext>
            </a:extLst>
          </p:cNvPr>
          <p:cNvSpPr txBox="1">
            <a:spLocks/>
          </p:cNvSpPr>
          <p:nvPr/>
        </p:nvSpPr>
        <p:spPr bwMode="auto">
          <a:xfrm>
            <a:off x="372288" y="654210"/>
            <a:ext cx="5978635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(7/11)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상품정보수정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5" name="TextBox 178">
            <a:extLst>
              <a:ext uri="{FF2B5EF4-FFF2-40B4-BE49-F238E27FC236}">
                <a16:creationId xmlns:a16="http://schemas.microsoft.com/office/drawing/2014/main" id="{9CB953D0-3F2B-4107-A052-70E7CCACF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446" y="2554834"/>
            <a:ext cx="8659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FD1CBDD-CF2D-4CD7-86F0-09E9378D7A2C}"/>
              </a:ext>
            </a:extLst>
          </p:cNvPr>
          <p:cNvCxnSpPr/>
          <p:nvPr/>
        </p:nvCxnSpPr>
        <p:spPr>
          <a:xfrm>
            <a:off x="5770964" y="2769173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64004-116A-42A8-B115-1AE10C449926}"/>
              </a:ext>
            </a:extLst>
          </p:cNvPr>
          <p:cNvSpPr/>
          <p:nvPr/>
        </p:nvSpPr>
        <p:spPr>
          <a:xfrm>
            <a:off x="7542041" y="2649731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E9EF54-4E5E-4DE2-9950-B11E240482D5}"/>
              </a:ext>
            </a:extLst>
          </p:cNvPr>
          <p:cNvSpPr txBox="1"/>
          <p:nvPr/>
        </p:nvSpPr>
        <p:spPr>
          <a:xfrm>
            <a:off x="4133849" y="3919704"/>
            <a:ext cx="922047" cy="246221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)]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A8FF615-EBA5-4D73-9EC5-87033658432C}"/>
              </a:ext>
            </a:extLst>
          </p:cNvPr>
          <p:cNvCxnSpPr/>
          <p:nvPr/>
        </p:nvCxnSpPr>
        <p:spPr>
          <a:xfrm flipV="1">
            <a:off x="3522662" y="3765715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13A2637-F768-4C17-8E8E-8437CF2CD931}"/>
              </a:ext>
            </a:extLst>
          </p:cNvPr>
          <p:cNvCxnSpPr/>
          <p:nvPr/>
        </p:nvCxnSpPr>
        <p:spPr>
          <a:xfrm flipV="1">
            <a:off x="3548062" y="3762541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D5389D3-0694-44E4-A280-F45B0E944F40}"/>
              </a:ext>
            </a:extLst>
          </p:cNvPr>
          <p:cNvCxnSpPr/>
          <p:nvPr/>
        </p:nvCxnSpPr>
        <p:spPr>
          <a:xfrm>
            <a:off x="2078036" y="3961526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53" name="TextBox 224">
            <a:extLst>
              <a:ext uri="{FF2B5EF4-FFF2-40B4-BE49-F238E27FC236}">
                <a16:creationId xmlns:a16="http://schemas.microsoft.com/office/drawing/2014/main" id="{C076BB5C-3DEB-4FC4-BB1A-0297455AE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121" y="3710642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결과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DBD5B2-3F1B-44D5-902F-903CFAF81262}"/>
              </a:ext>
            </a:extLst>
          </p:cNvPr>
          <p:cNvCxnSpPr/>
          <p:nvPr/>
        </p:nvCxnSpPr>
        <p:spPr>
          <a:xfrm flipV="1">
            <a:off x="3515936" y="2847951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56" name="TextBox 224">
            <a:extLst>
              <a:ext uri="{FF2B5EF4-FFF2-40B4-BE49-F238E27FC236}">
                <a16:creationId xmlns:a16="http://schemas.microsoft.com/office/drawing/2014/main" id="{B55ED6F2-61E8-4CAD-858C-F7C63BC84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888" y="2838822"/>
            <a:ext cx="1468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상품정보수정 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8481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749363"/>
            <a:ext cx="5586996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 전체 목록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D0654-89E6-4E5F-BAB8-A11A30C4340D}"/>
              </a:ext>
            </a:extLst>
          </p:cNvPr>
          <p:cNvSpPr txBox="1"/>
          <p:nvPr/>
        </p:nvSpPr>
        <p:spPr>
          <a:xfrm>
            <a:off x="526055" y="1380598"/>
            <a:ext cx="2715487" cy="31382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회원가입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로그인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회원정보수정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US" altLang="ko-KR" sz="12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상품등록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상품목록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(+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상품정보수정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(+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판매자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회원목록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(+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r>
              <a:rPr lang="ko-KR" altLang="en-US" sz="12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타회원정보수정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(+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)(</a:t>
            </a:r>
            <a:r>
              <a:rPr lang="ko-KR" altLang="en-US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endParaRPr lang="en-US" altLang="ko-KR" sz="12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endParaRPr lang="en-US" altLang="ko-KR" sz="12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45773260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2662237" y="1502119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1" name="직선 연결선 200"/>
          <p:cNvCxnSpPr/>
          <p:nvPr/>
        </p:nvCxnSpPr>
        <p:spPr>
          <a:xfrm>
            <a:off x="3413125" y="2019644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737224" y="2114894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1921853" y="2175704"/>
            <a:ext cx="90986" cy="211199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2063750" y="2644829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1857375" y="1500530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811336" y="1738656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1944687" y="1665630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1857374" y="1830730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1944686" y="1841844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2055452" y="2394298"/>
            <a:ext cx="1297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상품수정 버튼 클릭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2878136" y="1640231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2965449" y="1689444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 브라우저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5167311" y="1654518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256212" y="1695794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384714" y="2293121"/>
            <a:ext cx="73837" cy="181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715197" y="2437170"/>
            <a:ext cx="67762" cy="151128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24" name="그룹 153"/>
          <p:cNvGrpSpPr>
            <a:grpSpLocks/>
          </p:cNvGrpSpPr>
          <p:nvPr/>
        </p:nvGrpSpPr>
        <p:grpSpPr bwMode="auto">
          <a:xfrm>
            <a:off x="7369174" y="1457668"/>
            <a:ext cx="266700" cy="463550"/>
            <a:chOff x="7994278" y="476165"/>
            <a:chExt cx="266700" cy="464818"/>
          </a:xfrm>
        </p:grpSpPr>
        <p:sp>
          <p:nvSpPr>
            <p:cNvPr id="225" name="타원 22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26" name="직선 연결선 22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30" name="TextBox 229"/>
          <p:cNvSpPr txBox="1"/>
          <p:nvPr/>
        </p:nvSpPr>
        <p:spPr>
          <a:xfrm>
            <a:off x="7250112" y="1935505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231" name="직선 연결선 230"/>
          <p:cNvCxnSpPr>
            <a:cxnSpLocks/>
          </p:cNvCxnSpPr>
          <p:nvPr/>
        </p:nvCxnSpPr>
        <p:spPr>
          <a:xfrm flipH="1">
            <a:off x="7555990" y="2180125"/>
            <a:ext cx="1970" cy="1930846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35" name="원통 234"/>
          <p:cNvSpPr/>
          <p:nvPr/>
        </p:nvSpPr>
        <p:spPr>
          <a:xfrm>
            <a:off x="7724775" y="1686269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505199" y="2730844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38" name="TextBox 29"/>
          <p:cNvSpPr txBox="1">
            <a:spLocks noChangeArrowheads="1"/>
          </p:cNvSpPr>
          <p:nvPr/>
        </p:nvSpPr>
        <p:spPr bwMode="auto">
          <a:xfrm>
            <a:off x="4066512" y="2488990"/>
            <a:ext cx="1538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476441-B40B-CD47-9BA9-4763A68E9D66}"/>
              </a:ext>
            </a:extLst>
          </p:cNvPr>
          <p:cNvSpPr txBox="1"/>
          <p:nvPr/>
        </p:nvSpPr>
        <p:spPr>
          <a:xfrm>
            <a:off x="1403264" y="1955677"/>
            <a:ext cx="116249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or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판매자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071327-B2FD-6C4D-9B2D-9CF856BCEB7F}"/>
              </a:ext>
            </a:extLst>
          </p:cNvPr>
          <p:cNvCxnSpPr/>
          <p:nvPr/>
        </p:nvCxnSpPr>
        <p:spPr>
          <a:xfrm>
            <a:off x="2070233" y="3548205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8" name="TextBox 152">
            <a:extLst>
              <a:ext uri="{FF2B5EF4-FFF2-40B4-BE49-F238E27FC236}">
                <a16:creationId xmlns:a16="http://schemas.microsoft.com/office/drawing/2014/main" id="{73507140-DF9F-864B-91F4-04DA9C518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547" y="3299212"/>
            <a:ext cx="9973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삭제버튼 클릭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9" name="TextBox 29">
            <a:extLst>
              <a:ext uri="{FF2B5EF4-FFF2-40B4-BE49-F238E27FC236}">
                <a16:creationId xmlns:a16="http://schemas.microsoft.com/office/drawing/2014/main" id="{5BDB1B35-B7A6-D64E-8274-D4C472EAE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551" y="3422144"/>
            <a:ext cx="1538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rgbClr val="FF0000"/>
                </a:solidFill>
                <a:latin typeface="HY헤드라인M" panose="02030600000101010101" pitchFamily="18" charset="-127"/>
              </a:rPr>
              <a:t>DELETE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8CEB476-0B8E-F84A-9A59-6E1D86F51596}"/>
              </a:ext>
            </a:extLst>
          </p:cNvPr>
          <p:cNvCxnSpPr/>
          <p:nvPr/>
        </p:nvCxnSpPr>
        <p:spPr>
          <a:xfrm flipV="1">
            <a:off x="3494087" y="3633847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1" name="TextBox 178">
            <a:extLst>
              <a:ext uri="{FF2B5EF4-FFF2-40B4-BE49-F238E27FC236}">
                <a16:creationId xmlns:a16="http://schemas.microsoft.com/office/drawing/2014/main" id="{6CB62D35-CD54-334D-8D94-3E4D233C6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446" y="3464402"/>
            <a:ext cx="87556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Delete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72A7D05-6751-464D-A7BD-FDCAE8D78791}"/>
              </a:ext>
            </a:extLst>
          </p:cNvPr>
          <p:cNvCxnSpPr/>
          <p:nvPr/>
        </p:nvCxnSpPr>
        <p:spPr>
          <a:xfrm>
            <a:off x="5770964" y="3678741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63B4A3-AC88-6F40-B0B9-68F8F69B6CB2}"/>
              </a:ext>
            </a:extLst>
          </p:cNvPr>
          <p:cNvSpPr/>
          <p:nvPr/>
        </p:nvSpPr>
        <p:spPr>
          <a:xfrm>
            <a:off x="7542041" y="3559299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5C45FE67-C3A2-44BB-8ADC-DBA17E4F56F9}"/>
              </a:ext>
            </a:extLst>
          </p:cNvPr>
          <p:cNvSpPr txBox="1">
            <a:spLocks/>
          </p:cNvSpPr>
          <p:nvPr/>
        </p:nvSpPr>
        <p:spPr bwMode="auto">
          <a:xfrm>
            <a:off x="372288" y="654210"/>
            <a:ext cx="5978635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(8/11)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상품삭제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5" name="TextBox 178">
            <a:extLst>
              <a:ext uri="{FF2B5EF4-FFF2-40B4-BE49-F238E27FC236}">
                <a16:creationId xmlns:a16="http://schemas.microsoft.com/office/drawing/2014/main" id="{9CB953D0-3F2B-4107-A052-70E7CCACF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446" y="2554834"/>
            <a:ext cx="8659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FD1CBDD-CF2D-4CD7-86F0-09E9378D7A2C}"/>
              </a:ext>
            </a:extLst>
          </p:cNvPr>
          <p:cNvCxnSpPr/>
          <p:nvPr/>
        </p:nvCxnSpPr>
        <p:spPr>
          <a:xfrm>
            <a:off x="5770964" y="2769173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64004-116A-42A8-B115-1AE10C449926}"/>
              </a:ext>
            </a:extLst>
          </p:cNvPr>
          <p:cNvSpPr/>
          <p:nvPr/>
        </p:nvSpPr>
        <p:spPr>
          <a:xfrm>
            <a:off x="7542041" y="2649731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E9EF54-4E5E-4DE2-9950-B11E240482D5}"/>
              </a:ext>
            </a:extLst>
          </p:cNvPr>
          <p:cNvSpPr txBox="1"/>
          <p:nvPr/>
        </p:nvSpPr>
        <p:spPr>
          <a:xfrm>
            <a:off x="4133849" y="3919704"/>
            <a:ext cx="922047" cy="246221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)]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A8FF615-EBA5-4D73-9EC5-87033658432C}"/>
              </a:ext>
            </a:extLst>
          </p:cNvPr>
          <p:cNvCxnSpPr/>
          <p:nvPr/>
        </p:nvCxnSpPr>
        <p:spPr>
          <a:xfrm flipV="1">
            <a:off x="3522662" y="3765715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13A2637-F768-4C17-8E8E-8437CF2CD931}"/>
              </a:ext>
            </a:extLst>
          </p:cNvPr>
          <p:cNvCxnSpPr/>
          <p:nvPr/>
        </p:nvCxnSpPr>
        <p:spPr>
          <a:xfrm flipV="1">
            <a:off x="3548062" y="3762541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D5389D3-0694-44E4-A280-F45B0E944F40}"/>
              </a:ext>
            </a:extLst>
          </p:cNvPr>
          <p:cNvCxnSpPr/>
          <p:nvPr/>
        </p:nvCxnSpPr>
        <p:spPr>
          <a:xfrm>
            <a:off x="2078036" y="3961526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53" name="TextBox 224">
            <a:extLst>
              <a:ext uri="{FF2B5EF4-FFF2-40B4-BE49-F238E27FC236}">
                <a16:creationId xmlns:a16="http://schemas.microsoft.com/office/drawing/2014/main" id="{C076BB5C-3DEB-4FC4-BB1A-0297455AE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121" y="3710642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결과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DBD5B2-3F1B-44D5-902F-903CFAF81262}"/>
              </a:ext>
            </a:extLst>
          </p:cNvPr>
          <p:cNvCxnSpPr/>
          <p:nvPr/>
        </p:nvCxnSpPr>
        <p:spPr>
          <a:xfrm flipV="1">
            <a:off x="3515936" y="2847951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56" name="TextBox 224">
            <a:extLst>
              <a:ext uri="{FF2B5EF4-FFF2-40B4-BE49-F238E27FC236}">
                <a16:creationId xmlns:a16="http://schemas.microsoft.com/office/drawing/2014/main" id="{B55ED6F2-61E8-4CAD-858C-F7C63BC84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888" y="2838822"/>
            <a:ext cx="1468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상품정보수정 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6511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2662237" y="1502119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1" name="직선 연결선 200"/>
          <p:cNvCxnSpPr/>
          <p:nvPr/>
        </p:nvCxnSpPr>
        <p:spPr>
          <a:xfrm>
            <a:off x="3413125" y="2019644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737224" y="2114894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1921853" y="2175704"/>
            <a:ext cx="90986" cy="211199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2063750" y="2644829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1857375" y="1500530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811336" y="1738656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1944687" y="1665630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1857374" y="1830730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1944686" y="1841844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2030816" y="2378596"/>
            <a:ext cx="1340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회원목록 버튼 클릭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2878136" y="1640231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2965449" y="1689444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 브라우저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5167311" y="1654518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256212" y="1695794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384714" y="2293121"/>
            <a:ext cx="73837" cy="181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715197" y="2437170"/>
            <a:ext cx="67762" cy="151128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24" name="그룹 153"/>
          <p:cNvGrpSpPr>
            <a:grpSpLocks/>
          </p:cNvGrpSpPr>
          <p:nvPr/>
        </p:nvGrpSpPr>
        <p:grpSpPr bwMode="auto">
          <a:xfrm>
            <a:off x="7369174" y="1457668"/>
            <a:ext cx="266700" cy="463550"/>
            <a:chOff x="7994278" y="476165"/>
            <a:chExt cx="266700" cy="464818"/>
          </a:xfrm>
        </p:grpSpPr>
        <p:sp>
          <p:nvSpPr>
            <p:cNvPr id="225" name="타원 22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26" name="직선 연결선 22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30" name="TextBox 229"/>
          <p:cNvSpPr txBox="1"/>
          <p:nvPr/>
        </p:nvSpPr>
        <p:spPr>
          <a:xfrm>
            <a:off x="7250112" y="1935505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231" name="직선 연결선 230"/>
          <p:cNvCxnSpPr>
            <a:cxnSpLocks/>
          </p:cNvCxnSpPr>
          <p:nvPr/>
        </p:nvCxnSpPr>
        <p:spPr>
          <a:xfrm flipH="1">
            <a:off x="7555990" y="2180125"/>
            <a:ext cx="1970" cy="1930846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35" name="원통 234"/>
          <p:cNvSpPr/>
          <p:nvPr/>
        </p:nvSpPr>
        <p:spPr>
          <a:xfrm>
            <a:off x="7724775" y="1686269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505199" y="2730844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38" name="TextBox 29"/>
          <p:cNvSpPr txBox="1">
            <a:spLocks noChangeArrowheads="1"/>
          </p:cNvSpPr>
          <p:nvPr/>
        </p:nvSpPr>
        <p:spPr bwMode="auto">
          <a:xfrm>
            <a:off x="3960425" y="2498425"/>
            <a:ext cx="1538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476441-B40B-CD47-9BA9-4763A68E9D66}"/>
              </a:ext>
            </a:extLst>
          </p:cNvPr>
          <p:cNvSpPr txBox="1"/>
          <p:nvPr/>
        </p:nvSpPr>
        <p:spPr>
          <a:xfrm>
            <a:off x="1643932" y="1921255"/>
            <a:ext cx="6078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071327-B2FD-6C4D-9B2D-9CF856BCEB7F}"/>
              </a:ext>
            </a:extLst>
          </p:cNvPr>
          <p:cNvCxnSpPr/>
          <p:nvPr/>
        </p:nvCxnSpPr>
        <p:spPr>
          <a:xfrm>
            <a:off x="2070233" y="3548205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8" name="TextBox 152">
            <a:extLst>
              <a:ext uri="{FF2B5EF4-FFF2-40B4-BE49-F238E27FC236}">
                <a16:creationId xmlns:a16="http://schemas.microsoft.com/office/drawing/2014/main" id="{73507140-DF9F-864B-91F4-04DA9C518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969" y="3291031"/>
            <a:ext cx="9973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카테고리 선택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9" name="TextBox 29">
            <a:extLst>
              <a:ext uri="{FF2B5EF4-FFF2-40B4-BE49-F238E27FC236}">
                <a16:creationId xmlns:a16="http://schemas.microsoft.com/office/drawing/2014/main" id="{5BDB1B35-B7A6-D64E-8274-D4C472EAE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551" y="3422144"/>
            <a:ext cx="1538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8CEB476-0B8E-F84A-9A59-6E1D86F51596}"/>
              </a:ext>
            </a:extLst>
          </p:cNvPr>
          <p:cNvCxnSpPr/>
          <p:nvPr/>
        </p:nvCxnSpPr>
        <p:spPr>
          <a:xfrm flipV="1">
            <a:off x="3494087" y="3633847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1" name="TextBox 178">
            <a:extLst>
              <a:ext uri="{FF2B5EF4-FFF2-40B4-BE49-F238E27FC236}">
                <a16:creationId xmlns:a16="http://schemas.microsoft.com/office/drawing/2014/main" id="{6CB62D35-CD54-334D-8D94-3E4D233C6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446" y="3464402"/>
            <a:ext cx="8659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72A7D05-6751-464D-A7BD-FDCAE8D78791}"/>
              </a:ext>
            </a:extLst>
          </p:cNvPr>
          <p:cNvCxnSpPr/>
          <p:nvPr/>
        </p:nvCxnSpPr>
        <p:spPr>
          <a:xfrm>
            <a:off x="5770964" y="3678741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63B4A3-AC88-6F40-B0B9-68F8F69B6CB2}"/>
              </a:ext>
            </a:extLst>
          </p:cNvPr>
          <p:cNvSpPr/>
          <p:nvPr/>
        </p:nvSpPr>
        <p:spPr>
          <a:xfrm>
            <a:off x="7542041" y="3559299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5C45FE67-C3A2-44BB-8ADC-DBA17E4F56F9}"/>
              </a:ext>
            </a:extLst>
          </p:cNvPr>
          <p:cNvSpPr txBox="1">
            <a:spLocks/>
          </p:cNvSpPr>
          <p:nvPr/>
        </p:nvSpPr>
        <p:spPr bwMode="auto">
          <a:xfrm>
            <a:off x="372289" y="654210"/>
            <a:ext cx="5762504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(9/11)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회원목록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(+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5" name="TextBox 178">
            <a:extLst>
              <a:ext uri="{FF2B5EF4-FFF2-40B4-BE49-F238E27FC236}">
                <a16:creationId xmlns:a16="http://schemas.microsoft.com/office/drawing/2014/main" id="{9CB953D0-3F2B-4107-A052-70E7CCACF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446" y="2554834"/>
            <a:ext cx="8659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FD1CBDD-CF2D-4CD7-86F0-09E9378D7A2C}"/>
              </a:ext>
            </a:extLst>
          </p:cNvPr>
          <p:cNvCxnSpPr/>
          <p:nvPr/>
        </p:nvCxnSpPr>
        <p:spPr>
          <a:xfrm>
            <a:off x="5770964" y="2769173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64004-116A-42A8-B115-1AE10C449926}"/>
              </a:ext>
            </a:extLst>
          </p:cNvPr>
          <p:cNvSpPr/>
          <p:nvPr/>
        </p:nvSpPr>
        <p:spPr>
          <a:xfrm>
            <a:off x="7542041" y="2649731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E9EF54-4E5E-4DE2-9950-B11E240482D5}"/>
              </a:ext>
            </a:extLst>
          </p:cNvPr>
          <p:cNvSpPr txBox="1"/>
          <p:nvPr/>
        </p:nvSpPr>
        <p:spPr>
          <a:xfrm>
            <a:off x="4133849" y="3919704"/>
            <a:ext cx="922047" cy="246221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)]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A8FF615-EBA5-4D73-9EC5-87033658432C}"/>
              </a:ext>
            </a:extLst>
          </p:cNvPr>
          <p:cNvCxnSpPr/>
          <p:nvPr/>
        </p:nvCxnSpPr>
        <p:spPr>
          <a:xfrm flipV="1">
            <a:off x="3522662" y="3765715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13A2637-F768-4C17-8E8E-8437CF2CD931}"/>
              </a:ext>
            </a:extLst>
          </p:cNvPr>
          <p:cNvCxnSpPr/>
          <p:nvPr/>
        </p:nvCxnSpPr>
        <p:spPr>
          <a:xfrm flipV="1">
            <a:off x="3548062" y="3762541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D5389D3-0694-44E4-A280-F45B0E944F40}"/>
              </a:ext>
            </a:extLst>
          </p:cNvPr>
          <p:cNvCxnSpPr/>
          <p:nvPr/>
        </p:nvCxnSpPr>
        <p:spPr>
          <a:xfrm>
            <a:off x="2078036" y="3961526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53" name="TextBox 224">
            <a:extLst>
              <a:ext uri="{FF2B5EF4-FFF2-40B4-BE49-F238E27FC236}">
                <a16:creationId xmlns:a16="http://schemas.microsoft.com/office/drawing/2014/main" id="{C076BB5C-3DEB-4FC4-BB1A-0297455AE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121" y="3710642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결과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2A48A-133F-4601-B35C-347345627799}"/>
              </a:ext>
            </a:extLst>
          </p:cNvPr>
          <p:cNvSpPr txBox="1"/>
          <p:nvPr/>
        </p:nvSpPr>
        <p:spPr>
          <a:xfrm>
            <a:off x="4127123" y="3001940"/>
            <a:ext cx="922047" cy="246221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)]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DBD5B2-3F1B-44D5-902F-903CFAF81262}"/>
              </a:ext>
            </a:extLst>
          </p:cNvPr>
          <p:cNvCxnSpPr/>
          <p:nvPr/>
        </p:nvCxnSpPr>
        <p:spPr>
          <a:xfrm flipV="1">
            <a:off x="3515936" y="2847951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2233162-935B-4294-86AB-49E4208B7F74}"/>
              </a:ext>
            </a:extLst>
          </p:cNvPr>
          <p:cNvCxnSpPr/>
          <p:nvPr/>
        </p:nvCxnSpPr>
        <p:spPr>
          <a:xfrm flipV="1">
            <a:off x="3541336" y="2844777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F05A034-9923-46B0-A171-E02C57F97252}"/>
              </a:ext>
            </a:extLst>
          </p:cNvPr>
          <p:cNvCxnSpPr/>
          <p:nvPr/>
        </p:nvCxnSpPr>
        <p:spPr>
          <a:xfrm>
            <a:off x="2071310" y="3043762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68" name="TextBox 224">
            <a:extLst>
              <a:ext uri="{FF2B5EF4-FFF2-40B4-BE49-F238E27FC236}">
                <a16:creationId xmlns:a16="http://schemas.microsoft.com/office/drawing/2014/main" id="{BBA5639A-9C36-4F8D-814E-2039A1AB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395" y="2792878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결과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28732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2662237" y="1502119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1" name="직선 연결선 200"/>
          <p:cNvCxnSpPr/>
          <p:nvPr/>
        </p:nvCxnSpPr>
        <p:spPr>
          <a:xfrm>
            <a:off x="3413125" y="2019644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737224" y="2114894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1921853" y="2175704"/>
            <a:ext cx="90986" cy="211199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2063750" y="2644829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1857375" y="1500530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811336" y="1738656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1944687" y="1665630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1857374" y="1830730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1944686" y="1841844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2055452" y="2394298"/>
            <a:ext cx="1340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회원수정 버튼 클릭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2878136" y="1640231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2965449" y="1689444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 브라우저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5167311" y="1654518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256212" y="1695794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384714" y="2293121"/>
            <a:ext cx="73837" cy="181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715197" y="2437170"/>
            <a:ext cx="67762" cy="151128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24" name="그룹 153"/>
          <p:cNvGrpSpPr>
            <a:grpSpLocks/>
          </p:cNvGrpSpPr>
          <p:nvPr/>
        </p:nvGrpSpPr>
        <p:grpSpPr bwMode="auto">
          <a:xfrm>
            <a:off x="7369174" y="1457668"/>
            <a:ext cx="266700" cy="463550"/>
            <a:chOff x="7994278" y="476165"/>
            <a:chExt cx="266700" cy="464818"/>
          </a:xfrm>
        </p:grpSpPr>
        <p:sp>
          <p:nvSpPr>
            <p:cNvPr id="225" name="타원 22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26" name="직선 연결선 22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30" name="TextBox 229"/>
          <p:cNvSpPr txBox="1"/>
          <p:nvPr/>
        </p:nvSpPr>
        <p:spPr>
          <a:xfrm>
            <a:off x="7250112" y="1935505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231" name="직선 연결선 230"/>
          <p:cNvCxnSpPr>
            <a:cxnSpLocks/>
          </p:cNvCxnSpPr>
          <p:nvPr/>
        </p:nvCxnSpPr>
        <p:spPr>
          <a:xfrm flipH="1">
            <a:off x="7555990" y="2180125"/>
            <a:ext cx="1970" cy="1930846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35" name="원통 234"/>
          <p:cNvSpPr/>
          <p:nvPr/>
        </p:nvSpPr>
        <p:spPr>
          <a:xfrm>
            <a:off x="7724775" y="1686269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505199" y="2730844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38" name="TextBox 29"/>
          <p:cNvSpPr txBox="1">
            <a:spLocks noChangeArrowheads="1"/>
          </p:cNvSpPr>
          <p:nvPr/>
        </p:nvSpPr>
        <p:spPr bwMode="auto">
          <a:xfrm>
            <a:off x="4066512" y="2488990"/>
            <a:ext cx="1538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476441-B40B-CD47-9BA9-4763A68E9D66}"/>
              </a:ext>
            </a:extLst>
          </p:cNvPr>
          <p:cNvSpPr txBox="1"/>
          <p:nvPr/>
        </p:nvSpPr>
        <p:spPr>
          <a:xfrm>
            <a:off x="1663416" y="1948177"/>
            <a:ext cx="6078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071327-B2FD-6C4D-9B2D-9CF856BCEB7F}"/>
              </a:ext>
            </a:extLst>
          </p:cNvPr>
          <p:cNvCxnSpPr/>
          <p:nvPr/>
        </p:nvCxnSpPr>
        <p:spPr>
          <a:xfrm>
            <a:off x="2070233" y="3548205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8" name="TextBox 152">
            <a:extLst>
              <a:ext uri="{FF2B5EF4-FFF2-40B4-BE49-F238E27FC236}">
                <a16:creationId xmlns:a16="http://schemas.microsoft.com/office/drawing/2014/main" id="{73507140-DF9F-864B-91F4-04DA9C518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803" y="3299212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양식 입력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9" name="TextBox 29">
            <a:extLst>
              <a:ext uri="{FF2B5EF4-FFF2-40B4-BE49-F238E27FC236}">
                <a16:creationId xmlns:a16="http://schemas.microsoft.com/office/drawing/2014/main" id="{5BDB1B35-B7A6-D64E-8274-D4C472EAE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538" y="3388603"/>
            <a:ext cx="1538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chemeClr val="accent2"/>
                </a:solidFill>
                <a:latin typeface="HY헤드라인M" panose="02030600000101010101" pitchFamily="18" charset="-127"/>
              </a:rPr>
              <a:t>PUT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8CEB476-0B8E-F84A-9A59-6E1D86F51596}"/>
              </a:ext>
            </a:extLst>
          </p:cNvPr>
          <p:cNvCxnSpPr/>
          <p:nvPr/>
        </p:nvCxnSpPr>
        <p:spPr>
          <a:xfrm flipV="1">
            <a:off x="3494087" y="3633847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1" name="TextBox 178">
            <a:extLst>
              <a:ext uri="{FF2B5EF4-FFF2-40B4-BE49-F238E27FC236}">
                <a16:creationId xmlns:a16="http://schemas.microsoft.com/office/drawing/2014/main" id="{6CB62D35-CD54-334D-8D94-3E4D233C6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446" y="3464402"/>
            <a:ext cx="9092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Update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72A7D05-6751-464D-A7BD-FDCAE8D78791}"/>
              </a:ext>
            </a:extLst>
          </p:cNvPr>
          <p:cNvCxnSpPr/>
          <p:nvPr/>
        </p:nvCxnSpPr>
        <p:spPr>
          <a:xfrm>
            <a:off x="5770964" y="3678741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63B4A3-AC88-6F40-B0B9-68F8F69B6CB2}"/>
              </a:ext>
            </a:extLst>
          </p:cNvPr>
          <p:cNvSpPr/>
          <p:nvPr/>
        </p:nvSpPr>
        <p:spPr>
          <a:xfrm>
            <a:off x="7542041" y="3559299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5C45FE67-C3A2-44BB-8ADC-DBA17E4F56F9}"/>
              </a:ext>
            </a:extLst>
          </p:cNvPr>
          <p:cNvSpPr txBox="1">
            <a:spLocks/>
          </p:cNvSpPr>
          <p:nvPr/>
        </p:nvSpPr>
        <p:spPr bwMode="auto">
          <a:xfrm>
            <a:off x="372288" y="654210"/>
            <a:ext cx="5978635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(10/11)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타회원정보수정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5" name="TextBox 178">
            <a:extLst>
              <a:ext uri="{FF2B5EF4-FFF2-40B4-BE49-F238E27FC236}">
                <a16:creationId xmlns:a16="http://schemas.microsoft.com/office/drawing/2014/main" id="{9CB953D0-3F2B-4107-A052-70E7CCACF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446" y="2554834"/>
            <a:ext cx="8659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FD1CBDD-CF2D-4CD7-86F0-09E9378D7A2C}"/>
              </a:ext>
            </a:extLst>
          </p:cNvPr>
          <p:cNvCxnSpPr/>
          <p:nvPr/>
        </p:nvCxnSpPr>
        <p:spPr>
          <a:xfrm>
            <a:off x="5770964" y="2769173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64004-116A-42A8-B115-1AE10C449926}"/>
              </a:ext>
            </a:extLst>
          </p:cNvPr>
          <p:cNvSpPr/>
          <p:nvPr/>
        </p:nvSpPr>
        <p:spPr>
          <a:xfrm>
            <a:off x="7542041" y="2649731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E9EF54-4E5E-4DE2-9950-B11E240482D5}"/>
              </a:ext>
            </a:extLst>
          </p:cNvPr>
          <p:cNvSpPr txBox="1"/>
          <p:nvPr/>
        </p:nvSpPr>
        <p:spPr>
          <a:xfrm>
            <a:off x="4133849" y="3919704"/>
            <a:ext cx="922047" cy="246221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)]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A8FF615-EBA5-4D73-9EC5-87033658432C}"/>
              </a:ext>
            </a:extLst>
          </p:cNvPr>
          <p:cNvCxnSpPr/>
          <p:nvPr/>
        </p:nvCxnSpPr>
        <p:spPr>
          <a:xfrm flipV="1">
            <a:off x="3522662" y="3765715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13A2637-F768-4C17-8E8E-8437CF2CD931}"/>
              </a:ext>
            </a:extLst>
          </p:cNvPr>
          <p:cNvCxnSpPr/>
          <p:nvPr/>
        </p:nvCxnSpPr>
        <p:spPr>
          <a:xfrm flipV="1">
            <a:off x="3548062" y="3762541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D5389D3-0694-44E4-A280-F45B0E944F40}"/>
              </a:ext>
            </a:extLst>
          </p:cNvPr>
          <p:cNvCxnSpPr/>
          <p:nvPr/>
        </p:nvCxnSpPr>
        <p:spPr>
          <a:xfrm>
            <a:off x="2078036" y="3961526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53" name="TextBox 224">
            <a:extLst>
              <a:ext uri="{FF2B5EF4-FFF2-40B4-BE49-F238E27FC236}">
                <a16:creationId xmlns:a16="http://schemas.microsoft.com/office/drawing/2014/main" id="{C076BB5C-3DEB-4FC4-BB1A-0297455AE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121" y="3710642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결과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DBD5B2-3F1B-44D5-902F-903CFAF81262}"/>
              </a:ext>
            </a:extLst>
          </p:cNvPr>
          <p:cNvCxnSpPr/>
          <p:nvPr/>
        </p:nvCxnSpPr>
        <p:spPr>
          <a:xfrm flipV="1">
            <a:off x="3515936" y="2847951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56" name="TextBox 224">
            <a:extLst>
              <a:ext uri="{FF2B5EF4-FFF2-40B4-BE49-F238E27FC236}">
                <a16:creationId xmlns:a16="http://schemas.microsoft.com/office/drawing/2014/main" id="{B55ED6F2-61E8-4CAD-858C-F7C63BC84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888" y="2838822"/>
            <a:ext cx="1468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회원정보수정 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63947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2662237" y="1502119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1" name="직선 연결선 200"/>
          <p:cNvCxnSpPr/>
          <p:nvPr/>
        </p:nvCxnSpPr>
        <p:spPr>
          <a:xfrm>
            <a:off x="3413125" y="2019644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737224" y="2114894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1921853" y="2175704"/>
            <a:ext cx="90986" cy="211199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2063750" y="2644829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1857375" y="1500530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811336" y="1738656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1944687" y="1665630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1857374" y="1830730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1944686" y="1841844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2055452" y="2394298"/>
            <a:ext cx="1340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회원수정 버튼 클릭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2878136" y="1640231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2965449" y="1689444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 브라우저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5167311" y="1654518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256212" y="1695794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384714" y="2293121"/>
            <a:ext cx="73837" cy="181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715197" y="2437170"/>
            <a:ext cx="67762" cy="151128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24" name="그룹 153"/>
          <p:cNvGrpSpPr>
            <a:grpSpLocks/>
          </p:cNvGrpSpPr>
          <p:nvPr/>
        </p:nvGrpSpPr>
        <p:grpSpPr bwMode="auto">
          <a:xfrm>
            <a:off x="7369174" y="1457668"/>
            <a:ext cx="266700" cy="463550"/>
            <a:chOff x="7994278" y="476165"/>
            <a:chExt cx="266700" cy="464818"/>
          </a:xfrm>
        </p:grpSpPr>
        <p:sp>
          <p:nvSpPr>
            <p:cNvPr id="225" name="타원 22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26" name="직선 연결선 22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30" name="TextBox 229"/>
          <p:cNvSpPr txBox="1"/>
          <p:nvPr/>
        </p:nvSpPr>
        <p:spPr>
          <a:xfrm>
            <a:off x="7250112" y="1935505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231" name="직선 연결선 230"/>
          <p:cNvCxnSpPr>
            <a:cxnSpLocks/>
          </p:cNvCxnSpPr>
          <p:nvPr/>
        </p:nvCxnSpPr>
        <p:spPr>
          <a:xfrm flipH="1">
            <a:off x="7555990" y="2180125"/>
            <a:ext cx="1970" cy="1930846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35" name="원통 234"/>
          <p:cNvSpPr/>
          <p:nvPr/>
        </p:nvSpPr>
        <p:spPr>
          <a:xfrm>
            <a:off x="7724775" y="1686269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505199" y="2730844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38" name="TextBox 29"/>
          <p:cNvSpPr txBox="1">
            <a:spLocks noChangeArrowheads="1"/>
          </p:cNvSpPr>
          <p:nvPr/>
        </p:nvSpPr>
        <p:spPr bwMode="auto">
          <a:xfrm>
            <a:off x="4066512" y="2488990"/>
            <a:ext cx="1538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476441-B40B-CD47-9BA9-4763A68E9D66}"/>
              </a:ext>
            </a:extLst>
          </p:cNvPr>
          <p:cNvSpPr txBox="1"/>
          <p:nvPr/>
        </p:nvSpPr>
        <p:spPr>
          <a:xfrm>
            <a:off x="1663416" y="1948177"/>
            <a:ext cx="6078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071327-B2FD-6C4D-9B2D-9CF856BCEB7F}"/>
              </a:ext>
            </a:extLst>
          </p:cNvPr>
          <p:cNvCxnSpPr/>
          <p:nvPr/>
        </p:nvCxnSpPr>
        <p:spPr>
          <a:xfrm>
            <a:off x="2070233" y="3548205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8" name="TextBox 152">
            <a:extLst>
              <a:ext uri="{FF2B5EF4-FFF2-40B4-BE49-F238E27FC236}">
                <a16:creationId xmlns:a16="http://schemas.microsoft.com/office/drawing/2014/main" id="{73507140-DF9F-864B-91F4-04DA9C518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378" y="3281646"/>
            <a:ext cx="9973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삭제버튼 클릭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9" name="TextBox 29">
            <a:extLst>
              <a:ext uri="{FF2B5EF4-FFF2-40B4-BE49-F238E27FC236}">
                <a16:creationId xmlns:a16="http://schemas.microsoft.com/office/drawing/2014/main" id="{5BDB1B35-B7A6-D64E-8274-D4C472EAE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551" y="3422144"/>
            <a:ext cx="1538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000" kern="1200" dirty="0">
                <a:solidFill>
                  <a:srgbClr val="FF0000"/>
                </a:solidFill>
                <a:latin typeface="HY헤드라인M" panose="02030600000101010101" pitchFamily="18" charset="-127"/>
              </a:rPr>
              <a:t>DELETE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8CEB476-0B8E-F84A-9A59-6E1D86F51596}"/>
              </a:ext>
            </a:extLst>
          </p:cNvPr>
          <p:cNvCxnSpPr/>
          <p:nvPr/>
        </p:nvCxnSpPr>
        <p:spPr>
          <a:xfrm flipV="1">
            <a:off x="3494087" y="3633847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1" name="TextBox 178">
            <a:extLst>
              <a:ext uri="{FF2B5EF4-FFF2-40B4-BE49-F238E27FC236}">
                <a16:creationId xmlns:a16="http://schemas.microsoft.com/office/drawing/2014/main" id="{6CB62D35-CD54-334D-8D94-3E4D233C6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446" y="3464402"/>
            <a:ext cx="87556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Delete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72A7D05-6751-464D-A7BD-FDCAE8D78791}"/>
              </a:ext>
            </a:extLst>
          </p:cNvPr>
          <p:cNvCxnSpPr/>
          <p:nvPr/>
        </p:nvCxnSpPr>
        <p:spPr>
          <a:xfrm>
            <a:off x="5770964" y="3678741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63B4A3-AC88-6F40-B0B9-68F8F69B6CB2}"/>
              </a:ext>
            </a:extLst>
          </p:cNvPr>
          <p:cNvSpPr/>
          <p:nvPr/>
        </p:nvSpPr>
        <p:spPr>
          <a:xfrm>
            <a:off x="7542041" y="3559299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5C45FE67-C3A2-44BB-8ADC-DBA17E4F56F9}"/>
              </a:ext>
            </a:extLst>
          </p:cNvPr>
          <p:cNvSpPr txBox="1">
            <a:spLocks/>
          </p:cNvSpPr>
          <p:nvPr/>
        </p:nvSpPr>
        <p:spPr bwMode="auto">
          <a:xfrm>
            <a:off x="372288" y="654210"/>
            <a:ext cx="5978635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(11/11)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타회원삭제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5" name="TextBox 178">
            <a:extLst>
              <a:ext uri="{FF2B5EF4-FFF2-40B4-BE49-F238E27FC236}">
                <a16:creationId xmlns:a16="http://schemas.microsoft.com/office/drawing/2014/main" id="{9CB953D0-3F2B-4107-A052-70E7CCACF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446" y="2554834"/>
            <a:ext cx="8659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FD1CBDD-CF2D-4CD7-86F0-09E9378D7A2C}"/>
              </a:ext>
            </a:extLst>
          </p:cNvPr>
          <p:cNvCxnSpPr/>
          <p:nvPr/>
        </p:nvCxnSpPr>
        <p:spPr>
          <a:xfrm>
            <a:off x="5770964" y="2769173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64004-116A-42A8-B115-1AE10C449926}"/>
              </a:ext>
            </a:extLst>
          </p:cNvPr>
          <p:cNvSpPr/>
          <p:nvPr/>
        </p:nvSpPr>
        <p:spPr>
          <a:xfrm>
            <a:off x="7542041" y="2649731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E9EF54-4E5E-4DE2-9950-B11E240482D5}"/>
              </a:ext>
            </a:extLst>
          </p:cNvPr>
          <p:cNvSpPr txBox="1"/>
          <p:nvPr/>
        </p:nvSpPr>
        <p:spPr>
          <a:xfrm>
            <a:off x="4133849" y="3919704"/>
            <a:ext cx="922047" cy="246221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)]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A8FF615-EBA5-4D73-9EC5-87033658432C}"/>
              </a:ext>
            </a:extLst>
          </p:cNvPr>
          <p:cNvCxnSpPr/>
          <p:nvPr/>
        </p:nvCxnSpPr>
        <p:spPr>
          <a:xfrm flipV="1">
            <a:off x="3522662" y="3765715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13A2637-F768-4C17-8E8E-8437CF2CD931}"/>
              </a:ext>
            </a:extLst>
          </p:cNvPr>
          <p:cNvCxnSpPr/>
          <p:nvPr/>
        </p:nvCxnSpPr>
        <p:spPr>
          <a:xfrm flipV="1">
            <a:off x="3548062" y="3762541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D5389D3-0694-44E4-A280-F45B0E944F40}"/>
              </a:ext>
            </a:extLst>
          </p:cNvPr>
          <p:cNvCxnSpPr/>
          <p:nvPr/>
        </p:nvCxnSpPr>
        <p:spPr>
          <a:xfrm>
            <a:off x="2078036" y="3961526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53" name="TextBox 224">
            <a:extLst>
              <a:ext uri="{FF2B5EF4-FFF2-40B4-BE49-F238E27FC236}">
                <a16:creationId xmlns:a16="http://schemas.microsoft.com/office/drawing/2014/main" id="{C076BB5C-3DEB-4FC4-BB1A-0297455AE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121" y="3710642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결과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DBD5B2-3F1B-44D5-902F-903CFAF81262}"/>
              </a:ext>
            </a:extLst>
          </p:cNvPr>
          <p:cNvCxnSpPr/>
          <p:nvPr/>
        </p:nvCxnSpPr>
        <p:spPr>
          <a:xfrm flipV="1">
            <a:off x="3515936" y="2847951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56" name="TextBox 224">
            <a:extLst>
              <a:ext uri="{FF2B5EF4-FFF2-40B4-BE49-F238E27FC236}">
                <a16:creationId xmlns:a16="http://schemas.microsoft.com/office/drawing/2014/main" id="{B55ED6F2-61E8-4CAD-858C-F7C63BC84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888" y="2838822"/>
            <a:ext cx="1468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회원정보수정 폼 출력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97784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616358"/>
            <a:ext cx="5586996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목록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34D1F-7430-4F19-A3A3-9B8EDB98DECF}"/>
              </a:ext>
            </a:extLst>
          </p:cNvPr>
          <p:cNvSpPr txBox="1"/>
          <p:nvPr/>
        </p:nvSpPr>
        <p:spPr>
          <a:xfrm>
            <a:off x="4846321" y="1187372"/>
            <a:ext cx="2967159" cy="33701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</a:pPr>
            <a:r>
              <a:rPr lang="en-US" altLang="ko-KR" sz="10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adminuser.js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get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</a:t>
            </a:r>
            <a:r>
              <a:rPr lang="en-US" altLang="ko-K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adminuser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/list/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회원목록 출력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get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</a:t>
            </a:r>
            <a:r>
              <a:rPr lang="en-US" altLang="ko-K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adminuser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/update/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회원정보수정 폼 출력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put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</a:t>
            </a:r>
            <a:r>
              <a:rPr lang="en-US" altLang="ko-K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adminuser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/update/ : DB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회원정보수정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delete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</a:t>
            </a:r>
            <a:r>
              <a:rPr lang="en-US" altLang="ko-K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adminuser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/deletion/ : DB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회원삭제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spcBef>
                <a:spcPts val="1000"/>
              </a:spcBef>
            </a:pPr>
            <a:r>
              <a:rPr lang="en-US" altLang="ko-KR" sz="10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users.js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get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/users/reg/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회원가입 폼 출력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post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/users/reg/ : DB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회원등록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get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/users/login/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로그인 폼 출력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post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/users/login/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로그인 수행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get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/users/logout/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로그아웃 수행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get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/users/update/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회원정보수정 폼 출력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put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/users/update/ : DB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회원정보수정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D0654-89E6-4E5F-BAB8-A11A30C4340D}"/>
              </a:ext>
            </a:extLst>
          </p:cNvPr>
          <p:cNvSpPr txBox="1"/>
          <p:nvPr/>
        </p:nvSpPr>
        <p:spPr>
          <a:xfrm>
            <a:off x="1054873" y="1186024"/>
            <a:ext cx="3212418" cy="38728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</a:pPr>
            <a:r>
              <a:rPr lang="en-US" altLang="ko-KR" sz="10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mainui.js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get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</a:t>
            </a:r>
            <a:r>
              <a:rPr lang="en-US" altLang="ko-K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mainui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 : 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메인화면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출력</a:t>
            </a:r>
            <a:endParaRPr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spcBef>
                <a:spcPts val="1000"/>
              </a:spcBef>
            </a:pPr>
            <a:r>
              <a:rPr lang="en-US" altLang="ko-KR" sz="10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adminprod.js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get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</a:t>
            </a:r>
            <a:r>
              <a:rPr lang="en-US" altLang="ko-K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adminprod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/list/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상품목록 출력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관리자 화면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get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</a:t>
            </a:r>
            <a:r>
              <a:rPr lang="en-US" altLang="ko-K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adminprod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/reg/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상품등록 폼 출력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post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</a:t>
            </a:r>
            <a:r>
              <a:rPr lang="en-US" altLang="ko-K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adminprod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/reg/ : DB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상품등록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get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</a:t>
            </a:r>
            <a:r>
              <a:rPr lang="en-US" altLang="ko-K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adminprod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/update/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상품정보수정 폼 출력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put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</a:t>
            </a:r>
            <a:r>
              <a:rPr lang="en-US" altLang="ko-K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adminprod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/update/ : DB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상품정보수정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delete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</a:t>
            </a:r>
            <a:r>
              <a:rPr lang="en-US" altLang="ko-K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adminprod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/deletion/ : DB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상품삭제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sellerprod.js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get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</a:t>
            </a:r>
            <a:r>
              <a:rPr lang="en-US" altLang="ko-K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sellerprod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/list/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내 상품목록 출력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판매자 화면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b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product.js</a:t>
            </a:r>
          </a:p>
          <a:p>
            <a:pPr algn="l" defTabSz="457200"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get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/product/list/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상품목록 출력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구매자 화면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 defTabSz="457200">
              <a:spcBef>
                <a:spcPts val="1000"/>
              </a:spcBef>
              <a:buFontTx/>
              <a:buChar char="-"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14559312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50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19D0C6A-79B4-9148-89C2-3DF5243B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1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1430581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mainui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313150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317501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1430581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374030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2133568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2122888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3361476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3367515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3387608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3398199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F66474-121C-1848-99EF-2B17A167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73553"/>
              </p:ext>
            </p:extLst>
          </p:nvPr>
        </p:nvGraphicFramePr>
        <p:xfrm>
          <a:off x="1406699" y="2949762"/>
          <a:ext cx="2184082" cy="120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1403896" y="257444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2392691" y="2149289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메인화면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출력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4" y="616358"/>
            <a:ext cx="5927818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D7892-15B8-4177-A0FD-F7FBB59CF137}"/>
              </a:ext>
            </a:extLst>
          </p:cNvPr>
          <p:cNvSpPr txBox="1"/>
          <p:nvPr/>
        </p:nvSpPr>
        <p:spPr>
          <a:xfrm>
            <a:off x="2444280" y="1737763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사이트 진입</a:t>
            </a:r>
          </a:p>
        </p:txBody>
      </p:sp>
    </p:spTree>
    <p:extLst>
      <p:ext uri="{BB962C8B-B14F-4D97-AF65-F5344CB8AC3E}">
        <p14:creationId xmlns:p14="http://schemas.microsoft.com/office/powerpoint/2010/main" val="8395412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4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19D0C6A-79B4-9148-89C2-3DF5243B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653" y="1403504"/>
            <a:ext cx="2885159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265555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adminprod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/list/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48124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52475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26555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2575279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96854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957862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222970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2202489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2222582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2233173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F66474-121C-1848-99EF-2B17A167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33530"/>
              </p:ext>
            </p:extLst>
          </p:nvPr>
        </p:nvGraphicFramePr>
        <p:xfrm>
          <a:off x="241673" y="2858322"/>
          <a:ext cx="2653982" cy="1813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PNAME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89113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238870" y="248300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1227665" y="2149289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상품목록 출력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4" y="616358"/>
            <a:ext cx="5586996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상품목록 출력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ED486-C12B-4FA9-9C44-73E51176A16B}"/>
              </a:ext>
            </a:extLst>
          </p:cNvPr>
          <p:cNvSpPr txBox="1"/>
          <p:nvPr/>
        </p:nvSpPr>
        <p:spPr>
          <a:xfrm>
            <a:off x="1227665" y="1742941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카테고리 선택</a:t>
            </a:r>
          </a:p>
        </p:txBody>
      </p:sp>
      <p:sp>
        <p:nvSpPr>
          <p:cNvPr id="24" name="직사각형 4">
            <a:extLst>
              <a:ext uri="{FF2B5EF4-FFF2-40B4-BE49-F238E27FC236}">
                <a16:creationId xmlns:a16="http://schemas.microsoft.com/office/drawing/2014/main" id="{D79B3CEA-0B4C-4B80-A9D9-C7FF8F9C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1403504"/>
            <a:ext cx="2776462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</a:t>
            </a:r>
            <a:r>
              <a:rPr lang="en-US" altLang="ko-KR" sz="800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prodtype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선풍기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“ITEMID” : “ABC-12”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“CATEGORY”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선풍기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“PNAME”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좋은 선풍기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“MAKER”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삼성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“MODEL” : “SS-12”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“AMOUNT” : 12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“EVENT”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일반세일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“DCRATE” : 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“PRICE” : 35000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“PICTURE” : “images/uploads/products/efsdf21sfxv”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“SELLERID” : “seller1@gachon.ac.kr”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2BC010-741C-44ED-8A90-A6B4370D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94188"/>
              </p:ext>
            </p:extLst>
          </p:nvPr>
        </p:nvGraphicFramePr>
        <p:xfrm>
          <a:off x="3350789" y="1519514"/>
          <a:ext cx="2577782" cy="271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판매형태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DCRATE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89113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PICTURE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37776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449586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71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19735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50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1430581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adminprod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/reg/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313150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317501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1430581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374030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2133568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2122888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3361476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3367515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3387608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3398199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1403896" y="257444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2343919" y="2158209"/>
            <a:ext cx="1136655" cy="3416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상품등록 폼 출력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3" y="616358"/>
            <a:ext cx="6193825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폼 출력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D7892-15B8-4177-A0FD-F7FBB59CF137}"/>
              </a:ext>
            </a:extLst>
          </p:cNvPr>
          <p:cNvSpPr txBox="1"/>
          <p:nvPr/>
        </p:nvSpPr>
        <p:spPr>
          <a:xfrm>
            <a:off x="2411028" y="1737420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상품등록 클릭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18D054E-BF71-4D8D-8610-70300638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16918"/>
              </p:ext>
            </p:extLst>
          </p:nvPr>
        </p:nvGraphicFramePr>
        <p:xfrm>
          <a:off x="1406699" y="2949762"/>
          <a:ext cx="2184082" cy="120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</a:tbl>
          </a:graphicData>
        </a:graphic>
      </p:graphicFrame>
      <p:sp>
        <p:nvSpPr>
          <p:cNvPr id="25" name="직사각형 4">
            <a:extLst>
              <a:ext uri="{FF2B5EF4-FFF2-40B4-BE49-F238E27FC236}">
                <a16:creationId xmlns:a16="http://schemas.microsoft.com/office/drawing/2014/main" id="{163E52AA-80D2-42A6-B71C-7EB06F93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1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46795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4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19D0C6A-79B4-9148-89C2-3DF5243B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653" y="1403504"/>
            <a:ext cx="2885159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265555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POST</a:t>
            </a: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adminprod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/reg/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48124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52475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26555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2575279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96854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957862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222970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2202489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2222582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2233173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F66474-121C-1848-99EF-2B17A167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34472"/>
              </p:ext>
            </p:extLst>
          </p:nvPr>
        </p:nvGraphicFramePr>
        <p:xfrm>
          <a:off x="241673" y="2858322"/>
          <a:ext cx="2653982" cy="1813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25514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PNAME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37449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19410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0074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238870" y="248300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1310524" y="2140199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결과 출력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4" y="616358"/>
            <a:ext cx="5586996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DB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상품등록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ED486-C12B-4FA9-9C44-73E51176A16B}"/>
              </a:ext>
            </a:extLst>
          </p:cNvPr>
          <p:cNvSpPr txBox="1"/>
          <p:nvPr/>
        </p:nvSpPr>
        <p:spPr>
          <a:xfrm>
            <a:off x="1358006" y="1742941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양식 입력</a:t>
            </a:r>
          </a:p>
        </p:txBody>
      </p:sp>
      <p:sp>
        <p:nvSpPr>
          <p:cNvPr id="24" name="직사각형 4">
            <a:extLst>
              <a:ext uri="{FF2B5EF4-FFF2-40B4-BE49-F238E27FC236}">
                <a16:creationId xmlns:a16="http://schemas.microsoft.com/office/drawing/2014/main" id="{D79B3CEA-0B4C-4B80-A9D9-C7FF8F9C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1403504"/>
            <a:ext cx="2776462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“ITEMID” : “ABC-12”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“CATEGORY”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선풍기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“PNAME”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좋은 선풍기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“MAKER”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삼성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“MODEL” : “SS-12”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“AMOUNT” : 12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“EVENT”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일반세일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“DCRATE” : 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“PRICE” : 35000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“PICTURE” : “images/uploads/products/efsdf21sfxv”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“SELLERID” : “seller1@gachon.ac.kr”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2BC010-741C-44ED-8A90-A6B4370D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991973"/>
              </p:ext>
            </p:extLst>
          </p:nvPr>
        </p:nvGraphicFramePr>
        <p:xfrm>
          <a:off x="3350789" y="1519514"/>
          <a:ext cx="2577782" cy="2417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판매형태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DCRATE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89113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PICTURE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37776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449586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20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92893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4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19D0C6A-79B4-9148-89C2-3DF5243B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653" y="1403504"/>
            <a:ext cx="2885159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265555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adminprod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/update/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48124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52475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26555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2575279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96854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957862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222970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2202489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2222582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2233173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F66474-121C-1848-99EF-2B17A167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19661"/>
              </p:ext>
            </p:extLst>
          </p:nvPr>
        </p:nvGraphicFramePr>
        <p:xfrm>
          <a:off x="241673" y="2858322"/>
          <a:ext cx="2653982" cy="1544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수정할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PNAME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238870" y="248300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1227665" y="2149289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현재정보 출력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4" y="616358"/>
            <a:ext cx="5927818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상품정보수정 폼 출력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ED486-C12B-4FA9-9C44-73E51176A16B}"/>
              </a:ext>
            </a:extLst>
          </p:cNvPr>
          <p:cNvSpPr txBox="1"/>
          <p:nvPr/>
        </p:nvSpPr>
        <p:spPr>
          <a:xfrm>
            <a:off x="1227665" y="1742941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수정버튼 클릭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4" name="직사각형 4">
            <a:extLst>
              <a:ext uri="{FF2B5EF4-FFF2-40B4-BE49-F238E27FC236}">
                <a16:creationId xmlns:a16="http://schemas.microsoft.com/office/drawing/2014/main" id="{D79B3CEA-0B4C-4B80-A9D9-C7FF8F9C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1403504"/>
            <a:ext cx="2776462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</a:t>
            </a:r>
            <a:r>
              <a:rPr lang="en-US" altLang="ko-KR" sz="800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pid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: “ABC-12”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“ITEMID” : “ABC-12”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“CATEGORY”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선풍기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“PNAME”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좋은 선풍기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“MAKER”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삼성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“MODEL” : “SS-12”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“AMOUNT” : 12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“EVENT”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일반세일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“DCRATE” : 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“PRICE” : 35000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“PICTURE” : “images/uploads/products/efsdf21sfxv”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2BC010-741C-44ED-8A90-A6B4370D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76145"/>
              </p:ext>
            </p:extLst>
          </p:nvPr>
        </p:nvGraphicFramePr>
        <p:xfrm>
          <a:off x="3350789" y="1519514"/>
          <a:ext cx="2577782" cy="271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12676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판매형태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DCRATE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89113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PICTURE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37776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71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1359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 웹사이트 구축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3" y="504657"/>
            <a:ext cx="5100007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(1/8)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156AB049-67AA-4361-A5E3-656FAB4C4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8" y="1106554"/>
            <a:ext cx="5100008" cy="382740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AF7376-E075-4664-BF7F-EAE2EBDDED54}"/>
              </a:ext>
            </a:extLst>
          </p:cNvPr>
          <p:cNvGrpSpPr/>
          <p:nvPr/>
        </p:nvGrpSpPr>
        <p:grpSpPr>
          <a:xfrm>
            <a:off x="944663" y="1459357"/>
            <a:ext cx="601504" cy="329321"/>
            <a:chOff x="562278" y="1776323"/>
            <a:chExt cx="601504" cy="32932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F638A1-DB30-41CE-8AFF-4E600E3B48E4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C44CD5-2B5B-478B-8AEF-2DF185FA6716}"/>
                </a:ext>
              </a:extLst>
            </p:cNvPr>
            <p:cNvSpPr txBox="1"/>
            <p:nvPr/>
          </p:nvSpPr>
          <p:spPr>
            <a:xfrm>
              <a:off x="696709" y="1776323"/>
              <a:ext cx="433073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Logo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41F17D7-6C18-436D-872C-B6D910D2F1B4}"/>
              </a:ext>
            </a:extLst>
          </p:cNvPr>
          <p:cNvGrpSpPr/>
          <p:nvPr/>
        </p:nvGrpSpPr>
        <p:grpSpPr>
          <a:xfrm>
            <a:off x="4411750" y="1459357"/>
            <a:ext cx="1435942" cy="329321"/>
            <a:chOff x="482626" y="1776323"/>
            <a:chExt cx="681156" cy="32932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9CABB32-CB96-4150-921A-11CC7F3BA742}"/>
                </a:ext>
              </a:extLst>
            </p:cNvPr>
            <p:cNvSpPr/>
            <p:nvPr/>
          </p:nvSpPr>
          <p:spPr>
            <a:xfrm>
              <a:off x="482626" y="1899244"/>
              <a:ext cx="681156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26FB39B-AB98-4302-8E6E-3360699B23BC}"/>
                </a:ext>
              </a:extLst>
            </p:cNvPr>
            <p:cNvSpPr txBox="1"/>
            <p:nvPr/>
          </p:nvSpPr>
          <p:spPr>
            <a:xfrm>
              <a:off x="482626" y="1776323"/>
              <a:ext cx="681156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      로그인          가입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7B03367-03E2-465C-9E52-CD3AE7FD8538}"/>
              </a:ext>
            </a:extLst>
          </p:cNvPr>
          <p:cNvGrpSpPr/>
          <p:nvPr/>
        </p:nvGrpSpPr>
        <p:grpSpPr>
          <a:xfrm>
            <a:off x="944662" y="4548999"/>
            <a:ext cx="4903568" cy="329321"/>
            <a:chOff x="562278" y="1776323"/>
            <a:chExt cx="601504" cy="32932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2EBE515-E028-4246-89C4-B2DEF5581731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38DC100-DF91-4A1F-A181-561D247ACE8B}"/>
                </a:ext>
              </a:extLst>
            </p:cNvPr>
            <p:cNvSpPr txBox="1"/>
            <p:nvPr/>
          </p:nvSpPr>
          <p:spPr>
            <a:xfrm>
              <a:off x="562278" y="1776323"/>
              <a:ext cx="601438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Footer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99C54E5-0324-4B64-8B2E-E9A2AF9EF689}"/>
              </a:ext>
            </a:extLst>
          </p:cNvPr>
          <p:cNvGrpSpPr/>
          <p:nvPr/>
        </p:nvGrpSpPr>
        <p:grpSpPr>
          <a:xfrm>
            <a:off x="944663" y="1701384"/>
            <a:ext cx="4903568" cy="329321"/>
            <a:chOff x="562278" y="1776323"/>
            <a:chExt cx="601504" cy="32932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76E3287-A9C3-4390-A69E-9C623F5A45A0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34921CA-4530-4A57-A9E6-F5A5A6676BF2}"/>
                </a:ext>
              </a:extLst>
            </p:cNvPr>
            <p:cNvSpPr txBox="1"/>
            <p:nvPr/>
          </p:nvSpPr>
          <p:spPr>
            <a:xfrm>
              <a:off x="562278" y="1776323"/>
              <a:ext cx="601438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Navbar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6B7D832-5375-4E5E-9115-12016A28B025}"/>
              </a:ext>
            </a:extLst>
          </p:cNvPr>
          <p:cNvGrpSpPr/>
          <p:nvPr/>
        </p:nvGrpSpPr>
        <p:grpSpPr>
          <a:xfrm>
            <a:off x="150321" y="1447046"/>
            <a:ext cx="655551" cy="3437429"/>
            <a:chOff x="150321" y="1447046"/>
            <a:chExt cx="655551" cy="3437429"/>
          </a:xfrm>
        </p:grpSpPr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AC068A44-3C71-4FDC-98D7-B18B283FEADF}"/>
                </a:ext>
              </a:extLst>
            </p:cNvPr>
            <p:cNvSpPr/>
            <p:nvPr/>
          </p:nvSpPr>
          <p:spPr>
            <a:xfrm>
              <a:off x="714892" y="1582278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6" name="왼쪽 대괄호 115">
              <a:extLst>
                <a:ext uri="{FF2B5EF4-FFF2-40B4-BE49-F238E27FC236}">
                  <a16:creationId xmlns:a16="http://schemas.microsoft.com/office/drawing/2014/main" id="{C8BE98A9-FA1B-4764-B99D-1735DD6F3409}"/>
                </a:ext>
              </a:extLst>
            </p:cNvPr>
            <p:cNvSpPr/>
            <p:nvPr/>
          </p:nvSpPr>
          <p:spPr>
            <a:xfrm>
              <a:off x="714892" y="1824305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7" name="왼쪽 대괄호 116">
              <a:extLst>
                <a:ext uri="{FF2B5EF4-FFF2-40B4-BE49-F238E27FC236}">
                  <a16:creationId xmlns:a16="http://schemas.microsoft.com/office/drawing/2014/main" id="{A6C29373-E5E2-4A47-BF4A-918354F0B649}"/>
                </a:ext>
              </a:extLst>
            </p:cNvPr>
            <p:cNvSpPr/>
            <p:nvPr/>
          </p:nvSpPr>
          <p:spPr>
            <a:xfrm>
              <a:off x="714536" y="4671920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8" name="왼쪽 대괄호 117">
              <a:extLst>
                <a:ext uri="{FF2B5EF4-FFF2-40B4-BE49-F238E27FC236}">
                  <a16:creationId xmlns:a16="http://schemas.microsoft.com/office/drawing/2014/main" id="{71253F99-549F-454C-98A2-FF59DE443C04}"/>
                </a:ext>
              </a:extLst>
            </p:cNvPr>
            <p:cNvSpPr/>
            <p:nvPr/>
          </p:nvSpPr>
          <p:spPr>
            <a:xfrm>
              <a:off x="718964" y="2066332"/>
              <a:ext cx="78632" cy="2551137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0C7116-1F92-4D79-83B8-8F7BF6370D24}"/>
                </a:ext>
              </a:extLst>
            </p:cNvPr>
            <p:cNvSpPr txBox="1"/>
            <p:nvPr/>
          </p:nvSpPr>
          <p:spPr>
            <a:xfrm>
              <a:off x="239665" y="1447046"/>
              <a:ext cx="508019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Header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E5C3BD9-240C-4D68-9367-279C000B8740}"/>
                </a:ext>
              </a:extLst>
            </p:cNvPr>
            <p:cNvSpPr txBox="1"/>
            <p:nvPr/>
          </p:nvSpPr>
          <p:spPr>
            <a:xfrm>
              <a:off x="239666" y="1690513"/>
              <a:ext cx="474332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Navbar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6F976BC-6A88-4CDB-B878-802A97C48140}"/>
                </a:ext>
              </a:extLst>
            </p:cNvPr>
            <p:cNvSpPr txBox="1"/>
            <p:nvPr/>
          </p:nvSpPr>
          <p:spPr>
            <a:xfrm>
              <a:off x="150321" y="3096624"/>
              <a:ext cx="574776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Contents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6B9890C-DE2A-4F60-AF9E-733762752187}"/>
                </a:ext>
              </a:extLst>
            </p:cNvPr>
            <p:cNvSpPr txBox="1"/>
            <p:nvPr/>
          </p:nvSpPr>
          <p:spPr>
            <a:xfrm>
              <a:off x="264621" y="4542843"/>
              <a:ext cx="449377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Footer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051602-9EBD-461B-B758-1398AD104A36}"/>
              </a:ext>
            </a:extLst>
          </p:cNvPr>
          <p:cNvSpPr/>
          <p:nvPr/>
        </p:nvSpPr>
        <p:spPr>
          <a:xfrm>
            <a:off x="1997542" y="2074645"/>
            <a:ext cx="2715774" cy="2531884"/>
          </a:xfrm>
          <a:prstGeom prst="roundRect">
            <a:avLst>
              <a:gd name="adj" fmla="val 1614"/>
            </a:avLst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FED6EA-5DEB-42AB-AF9D-C374B81B8F3F}"/>
              </a:ext>
            </a:extLst>
          </p:cNvPr>
          <p:cNvSpPr txBox="1"/>
          <p:nvPr/>
        </p:nvSpPr>
        <p:spPr>
          <a:xfrm>
            <a:off x="2131924" y="2018400"/>
            <a:ext cx="512961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회원가입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EF1CBBE-1B81-4B4A-89E1-A3583FF35CF0}"/>
              </a:ext>
            </a:extLst>
          </p:cNvPr>
          <p:cNvCxnSpPr>
            <a:cxnSpLocks/>
          </p:cNvCxnSpPr>
          <p:nvPr/>
        </p:nvCxnSpPr>
        <p:spPr>
          <a:xfrm>
            <a:off x="2177935" y="2335874"/>
            <a:ext cx="2394065" cy="0"/>
          </a:xfrm>
          <a:prstGeom prst="line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5D4F66B-3886-4E2B-BD65-B7858EA931A2}"/>
              </a:ext>
            </a:extLst>
          </p:cNvPr>
          <p:cNvCxnSpPr>
            <a:cxnSpLocks/>
          </p:cNvCxnSpPr>
          <p:nvPr/>
        </p:nvCxnSpPr>
        <p:spPr>
          <a:xfrm>
            <a:off x="2199143" y="4258884"/>
            <a:ext cx="2394065" cy="0"/>
          </a:xfrm>
          <a:prstGeom prst="line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D9C51B8-26FA-45A3-8CC7-3BF88E51C25F}"/>
              </a:ext>
            </a:extLst>
          </p:cNvPr>
          <p:cNvGrpSpPr/>
          <p:nvPr/>
        </p:nvGrpSpPr>
        <p:grpSpPr>
          <a:xfrm>
            <a:off x="2198606" y="4223445"/>
            <a:ext cx="513498" cy="329321"/>
            <a:chOff x="6633556" y="1511581"/>
            <a:chExt cx="513498" cy="329321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3740B15-4F42-4EB1-ACB1-0A98F583C482}"/>
                </a:ext>
              </a:extLst>
            </p:cNvPr>
            <p:cNvSpPr/>
            <p:nvPr/>
          </p:nvSpPr>
          <p:spPr>
            <a:xfrm>
              <a:off x="6633556" y="1617862"/>
              <a:ext cx="512961" cy="206443"/>
            </a:xfrm>
            <a:prstGeom prst="roundRect">
              <a:avLst/>
            </a:prstGeom>
            <a:solidFill>
              <a:srgbClr val="007B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58EEC3-482D-4FC8-A08D-05370F30A4F1}"/>
                </a:ext>
              </a:extLst>
            </p:cNvPr>
            <p:cNvSpPr txBox="1"/>
            <p:nvPr/>
          </p:nvSpPr>
          <p:spPr>
            <a:xfrm>
              <a:off x="6634093" y="1511581"/>
              <a:ext cx="512961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회원가입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4803676-F62A-44A3-9382-2FCB2DA8841C}"/>
              </a:ext>
            </a:extLst>
          </p:cNvPr>
          <p:cNvSpPr txBox="1"/>
          <p:nvPr/>
        </p:nvSpPr>
        <p:spPr>
          <a:xfrm>
            <a:off x="2131924" y="2233141"/>
            <a:ext cx="782265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아이디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이메일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5FAFDF-A0EA-4D45-853E-F58800843AE8}"/>
              </a:ext>
            </a:extLst>
          </p:cNvPr>
          <p:cNvSpPr/>
          <p:nvPr/>
        </p:nvSpPr>
        <p:spPr>
          <a:xfrm>
            <a:off x="2199143" y="2554842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8C2B7A-B9AE-46DE-A01A-64BDF6A930F7}"/>
              </a:ext>
            </a:extLst>
          </p:cNvPr>
          <p:cNvSpPr txBox="1"/>
          <p:nvPr/>
        </p:nvSpPr>
        <p:spPr>
          <a:xfrm>
            <a:off x="2131924" y="2537692"/>
            <a:ext cx="307777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암호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AC717651-E27A-4FD4-803B-D71EB064651A}"/>
              </a:ext>
            </a:extLst>
          </p:cNvPr>
          <p:cNvSpPr/>
          <p:nvPr/>
        </p:nvSpPr>
        <p:spPr>
          <a:xfrm>
            <a:off x="2199143" y="2859393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939653-78FD-40DD-95B2-52EB9506EC50}"/>
              </a:ext>
            </a:extLst>
          </p:cNvPr>
          <p:cNvSpPr txBox="1"/>
          <p:nvPr/>
        </p:nvSpPr>
        <p:spPr>
          <a:xfrm>
            <a:off x="2131386" y="2843326"/>
            <a:ext cx="307777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이름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61835181-5EFE-49D6-BA73-197F743382FF}"/>
              </a:ext>
            </a:extLst>
          </p:cNvPr>
          <p:cNvSpPr/>
          <p:nvPr/>
        </p:nvSpPr>
        <p:spPr>
          <a:xfrm>
            <a:off x="2198605" y="3165027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CB289A-2218-4B58-95E3-D341F2F6F7AB}"/>
              </a:ext>
            </a:extLst>
          </p:cNvPr>
          <p:cNvSpPr txBox="1"/>
          <p:nvPr/>
        </p:nvSpPr>
        <p:spPr>
          <a:xfrm>
            <a:off x="2131924" y="3146212"/>
            <a:ext cx="410369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핸드폰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C9EAFECA-E282-4569-90DA-10DA4E358FCD}"/>
              </a:ext>
            </a:extLst>
          </p:cNvPr>
          <p:cNvSpPr/>
          <p:nvPr/>
        </p:nvSpPr>
        <p:spPr>
          <a:xfrm>
            <a:off x="2199143" y="3467913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23F89C-6CAB-4EB3-B86F-0FB112989CB7}"/>
              </a:ext>
            </a:extLst>
          </p:cNvPr>
          <p:cNvSpPr txBox="1"/>
          <p:nvPr/>
        </p:nvSpPr>
        <p:spPr>
          <a:xfrm>
            <a:off x="2131924" y="3445933"/>
            <a:ext cx="307777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주소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2592503B-D98B-44C7-A1A9-849D1C24F9F8}"/>
              </a:ext>
            </a:extLst>
          </p:cNvPr>
          <p:cNvSpPr/>
          <p:nvPr/>
        </p:nvSpPr>
        <p:spPr>
          <a:xfrm>
            <a:off x="2199143" y="3767634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FBAB77B-82EE-44B4-AA17-A3F0C7854E52}"/>
              </a:ext>
            </a:extLst>
          </p:cNvPr>
          <p:cNvSpPr txBox="1"/>
          <p:nvPr/>
        </p:nvSpPr>
        <p:spPr>
          <a:xfrm>
            <a:off x="2131924" y="3750626"/>
            <a:ext cx="549831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유저 분류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8386E370-6358-43E3-8F65-6CA2D977CDEE}"/>
              </a:ext>
            </a:extLst>
          </p:cNvPr>
          <p:cNvSpPr/>
          <p:nvPr/>
        </p:nvSpPr>
        <p:spPr>
          <a:xfrm>
            <a:off x="2199143" y="4072327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53E01483-9B5A-44DC-AF7A-A047762660AB}"/>
              </a:ext>
            </a:extLst>
          </p:cNvPr>
          <p:cNvSpPr/>
          <p:nvPr/>
        </p:nvSpPr>
        <p:spPr>
          <a:xfrm rot="10800000">
            <a:off x="4411751" y="4108549"/>
            <a:ext cx="45719" cy="45719"/>
          </a:xfrm>
          <a:prstGeom prst="triangl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95AF59-B1EB-4BA2-8940-C028EED39BD0}"/>
              </a:ext>
            </a:extLst>
          </p:cNvPr>
          <p:cNvSpPr txBox="1"/>
          <p:nvPr/>
        </p:nvSpPr>
        <p:spPr>
          <a:xfrm>
            <a:off x="6140327" y="1664449"/>
            <a:ext cx="2527936" cy="2603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Navbar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구매자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Nav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출력</a:t>
            </a:r>
            <a:endParaRPr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아이디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이메일 형식으로만 가입 가능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(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관리자는 이미 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admin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으로 가입된 상태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유저 분류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구매자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판매자 선택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입력된 정보를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전송하여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새로운 유저 등록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메인 화면으로 이동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Footer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Copyright, Contact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 정보 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127DD70-6821-4E8A-86BE-3A6C20209BA8}"/>
              </a:ext>
            </a:extLst>
          </p:cNvPr>
          <p:cNvGrpSpPr/>
          <p:nvPr/>
        </p:nvGrpSpPr>
        <p:grpSpPr>
          <a:xfrm>
            <a:off x="2744529" y="4223560"/>
            <a:ext cx="404700" cy="329321"/>
            <a:chOff x="8063495" y="1757361"/>
            <a:chExt cx="404700" cy="329321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BFE5A307-DEE0-4016-9BD7-92FC2578C724}"/>
                </a:ext>
              </a:extLst>
            </p:cNvPr>
            <p:cNvSpPr/>
            <p:nvPr/>
          </p:nvSpPr>
          <p:spPr>
            <a:xfrm>
              <a:off x="8063495" y="1861330"/>
              <a:ext cx="370410" cy="206443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8D832FF-6F5A-43BD-8DCA-CFEEA9A5710D}"/>
                </a:ext>
              </a:extLst>
            </p:cNvPr>
            <p:cNvSpPr txBox="1"/>
            <p:nvPr/>
          </p:nvSpPr>
          <p:spPr>
            <a:xfrm>
              <a:off x="8097786" y="1757361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취소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E7B7FA-6854-46D4-A9D9-6DDB98237B6F}"/>
              </a:ext>
            </a:extLst>
          </p:cNvPr>
          <p:cNvGrpSpPr/>
          <p:nvPr/>
        </p:nvGrpSpPr>
        <p:grpSpPr>
          <a:xfrm>
            <a:off x="6211083" y="1072927"/>
            <a:ext cx="2401075" cy="509351"/>
            <a:chOff x="6211083" y="1072927"/>
            <a:chExt cx="2401075" cy="5093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E7FEF1-1C24-4D54-8472-1AFD60017844}"/>
                </a:ext>
              </a:extLst>
            </p:cNvPr>
            <p:cNvSpPr txBox="1"/>
            <p:nvPr/>
          </p:nvSpPr>
          <p:spPr>
            <a:xfrm>
              <a:off x="6557563" y="1072927"/>
              <a:ext cx="1080424" cy="378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 화면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752A6ADB-6DA1-4C85-8653-E3FFEC32D930}"/>
                </a:ext>
              </a:extLst>
            </p:cNvPr>
            <p:cNvSpPr/>
            <p:nvPr/>
          </p:nvSpPr>
          <p:spPr>
            <a:xfrm flipH="1">
              <a:off x="6211084" y="1198992"/>
              <a:ext cx="297914" cy="227561"/>
            </a:xfrm>
            <a:prstGeom prst="rightArrow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sym typeface="Helvetica Neue Thin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B1D8F81-3BB5-4C8A-8CAA-EA07206A1BA2}"/>
                </a:ext>
              </a:extLst>
            </p:cNvPr>
            <p:cNvCxnSpPr/>
            <p:nvPr/>
          </p:nvCxnSpPr>
          <p:spPr>
            <a:xfrm>
              <a:off x="6211083" y="1582278"/>
              <a:ext cx="24010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792ED9CD-068C-483D-95BA-A0CFFA732180}"/>
              </a:ext>
            </a:extLst>
          </p:cNvPr>
          <p:cNvGrpSpPr/>
          <p:nvPr/>
        </p:nvGrpSpPr>
        <p:grpSpPr>
          <a:xfrm>
            <a:off x="6189358" y="2963752"/>
            <a:ext cx="513498" cy="329321"/>
            <a:chOff x="6633556" y="1511581"/>
            <a:chExt cx="513498" cy="329321"/>
          </a:xfrm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965C38B8-7D08-4C31-8A2B-A7708A945985}"/>
                </a:ext>
              </a:extLst>
            </p:cNvPr>
            <p:cNvSpPr/>
            <p:nvPr/>
          </p:nvSpPr>
          <p:spPr>
            <a:xfrm>
              <a:off x="6633556" y="1617862"/>
              <a:ext cx="512961" cy="206443"/>
            </a:xfrm>
            <a:prstGeom prst="roundRect">
              <a:avLst/>
            </a:prstGeom>
            <a:solidFill>
              <a:srgbClr val="007B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73248E7-85A7-434E-AEC5-B7EEED8E8BBC}"/>
                </a:ext>
              </a:extLst>
            </p:cNvPr>
            <p:cNvSpPr txBox="1"/>
            <p:nvPr/>
          </p:nvSpPr>
          <p:spPr>
            <a:xfrm>
              <a:off x="6634093" y="1511581"/>
              <a:ext cx="512961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회원가입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10972E37-36CA-46A4-81C2-4D26C4C2BA55}"/>
              </a:ext>
            </a:extLst>
          </p:cNvPr>
          <p:cNvGrpSpPr/>
          <p:nvPr/>
        </p:nvGrpSpPr>
        <p:grpSpPr>
          <a:xfrm>
            <a:off x="6193881" y="3535955"/>
            <a:ext cx="404700" cy="329321"/>
            <a:chOff x="8063495" y="1757361"/>
            <a:chExt cx="404700" cy="329321"/>
          </a:xfrm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CF807E05-4FB4-4ACF-B4A3-5811575F4014}"/>
                </a:ext>
              </a:extLst>
            </p:cNvPr>
            <p:cNvSpPr/>
            <p:nvPr/>
          </p:nvSpPr>
          <p:spPr>
            <a:xfrm>
              <a:off x="8063495" y="1861330"/>
              <a:ext cx="370410" cy="206443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0194717-970E-41C5-82E0-699B8E04330F}"/>
                </a:ext>
              </a:extLst>
            </p:cNvPr>
            <p:cNvSpPr txBox="1"/>
            <p:nvPr/>
          </p:nvSpPr>
          <p:spPr>
            <a:xfrm>
              <a:off x="8097786" y="1757361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취소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35800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4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19D0C6A-79B4-9148-89C2-3DF5243B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653" y="1403504"/>
            <a:ext cx="2885159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265555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PUT</a:t>
            </a: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adminprod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/update/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48124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52475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26555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2575279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96854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957862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222970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2202489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2222582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2233173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F66474-121C-1848-99EF-2B17A16733E3}"/>
              </a:ext>
            </a:extLst>
          </p:cNvPr>
          <p:cNvGraphicFramePr>
            <a:graphicFrameLocks noGrp="1"/>
          </p:cNvGraphicFramePr>
          <p:nvPr/>
        </p:nvGraphicFramePr>
        <p:xfrm>
          <a:off x="241673" y="2858322"/>
          <a:ext cx="2653982" cy="1813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25514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PNAME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37449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19410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0074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238870" y="248300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1310524" y="2140199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결과 출력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4" y="616358"/>
            <a:ext cx="5836378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DB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상품정보수정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ED486-C12B-4FA9-9C44-73E51176A16B}"/>
              </a:ext>
            </a:extLst>
          </p:cNvPr>
          <p:cNvSpPr txBox="1"/>
          <p:nvPr/>
        </p:nvSpPr>
        <p:spPr>
          <a:xfrm>
            <a:off x="1226189" y="1742941"/>
            <a:ext cx="958016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수정 정보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입력</a:t>
            </a:r>
          </a:p>
        </p:txBody>
      </p:sp>
      <p:sp>
        <p:nvSpPr>
          <p:cNvPr id="24" name="직사각형 4">
            <a:extLst>
              <a:ext uri="{FF2B5EF4-FFF2-40B4-BE49-F238E27FC236}">
                <a16:creationId xmlns:a16="http://schemas.microsoft.com/office/drawing/2014/main" id="{D79B3CEA-0B4C-4B80-A9D9-C7FF8F9C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1403504"/>
            <a:ext cx="2776462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“ITEMID” : “ABC-12”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“CATEGORY”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선풍기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“PNAME”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너무 좋은 선풍기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“MAKER”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삼성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“MODEL” : “SS-12”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“AMOUNT” : 15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“EVENT”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일반세일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“DCRATE” : 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“PRICE” : 34000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“PICTURE” : “images/uploads/products/efsdf21sfxv”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2BC010-741C-44ED-8A90-A6B4370D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88878"/>
              </p:ext>
            </p:extLst>
          </p:nvPr>
        </p:nvGraphicFramePr>
        <p:xfrm>
          <a:off x="3350789" y="1519514"/>
          <a:ext cx="2577782" cy="2115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판매형태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DCRATE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89113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PICTURE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37776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20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46131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50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1430581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703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DELETE</a:t>
            </a: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 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adminprod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/deletion/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313150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317501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1430581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374030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2133568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2122888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3361476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3367515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3387608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3398199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1403896" y="257444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2495817" y="2176916"/>
            <a:ext cx="1136655" cy="3416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결과 출력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3" y="616358"/>
            <a:ext cx="6193825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DB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상품삭제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D7892-15B8-4177-A0FD-F7FBB59CF137}"/>
              </a:ext>
            </a:extLst>
          </p:cNvPr>
          <p:cNvSpPr txBox="1"/>
          <p:nvPr/>
        </p:nvSpPr>
        <p:spPr>
          <a:xfrm>
            <a:off x="2411028" y="1737420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삭제버튼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클릭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18D054E-BF71-4D8D-8610-70300638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306770"/>
              </p:ext>
            </p:extLst>
          </p:nvPr>
        </p:nvGraphicFramePr>
        <p:xfrm>
          <a:off x="1406699" y="2949762"/>
          <a:ext cx="2285682" cy="1241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삭제할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아이디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443717"/>
                  </a:ext>
                </a:extLst>
              </a:tr>
            </a:tbl>
          </a:graphicData>
        </a:graphic>
      </p:graphicFrame>
      <p:sp>
        <p:nvSpPr>
          <p:cNvPr id="25" name="직사각형 4">
            <a:extLst>
              <a:ext uri="{FF2B5EF4-FFF2-40B4-BE49-F238E27FC236}">
                <a16:creationId xmlns:a16="http://schemas.microsoft.com/office/drawing/2014/main" id="{163E52AA-80D2-42A6-B71C-7EB06F93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1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</a:t>
            </a:r>
            <a:r>
              <a:rPr lang="en-US" altLang="ko-KR" sz="800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pid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: “ABC-12”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96035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4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19D0C6A-79B4-9148-89C2-3DF5243B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653" y="1403504"/>
            <a:ext cx="2885159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265555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sellerprod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/list/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48124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52475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26555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2575279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96854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957862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222970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2202489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2222582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2233173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F66474-121C-1848-99EF-2B17A167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84247"/>
              </p:ext>
            </p:extLst>
          </p:nvPr>
        </p:nvGraphicFramePr>
        <p:xfrm>
          <a:off x="241673" y="2858322"/>
          <a:ext cx="2653982" cy="1813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889849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PNAME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238870" y="248300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1227665" y="2149289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상품목록 출력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4" y="616358"/>
            <a:ext cx="5586996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상품목록 출력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ED486-C12B-4FA9-9C44-73E51176A16B}"/>
              </a:ext>
            </a:extLst>
          </p:cNvPr>
          <p:cNvSpPr txBox="1"/>
          <p:nvPr/>
        </p:nvSpPr>
        <p:spPr>
          <a:xfrm>
            <a:off x="1227665" y="1742941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카테고리 선택</a:t>
            </a:r>
          </a:p>
        </p:txBody>
      </p:sp>
      <p:sp>
        <p:nvSpPr>
          <p:cNvPr id="24" name="직사각형 4">
            <a:extLst>
              <a:ext uri="{FF2B5EF4-FFF2-40B4-BE49-F238E27FC236}">
                <a16:creationId xmlns:a16="http://schemas.microsoft.com/office/drawing/2014/main" id="{D79B3CEA-0B4C-4B80-A9D9-C7FF8F9C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1403504"/>
            <a:ext cx="2776462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</a:t>
            </a:r>
            <a:r>
              <a:rPr lang="en-US" altLang="ko-KR" sz="800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prodtype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선풍기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</a:t>
            </a:r>
            <a:r>
              <a:rPr lang="en-US" altLang="ko-KR" sz="800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sellerid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: “seller01@gachon.ac.kr”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“ITEMID” : “ABC-12”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“CATEGORY”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선풍기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“PNAME”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좋은 선풍기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“MAKER”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삼성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“MODEL” : “SS-12”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“AMOUNT” : 12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“EVENT”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일반세일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“DCRATE” : 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“PRICE” : 35000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“PICTURE” : “images/uploads/products/efsdf21sfxv”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“SELLERID” : “seller01@gachon.ac.kr”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2BC010-741C-44ED-8A90-A6B4370D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92348"/>
              </p:ext>
            </p:extLst>
          </p:nvPr>
        </p:nvGraphicFramePr>
        <p:xfrm>
          <a:off x="3350789" y="1519514"/>
          <a:ext cx="2577782" cy="3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05438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판매형태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DCRATE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89113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PICTURE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37776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883437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71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03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4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19D0C6A-79B4-9148-89C2-3DF5243B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653" y="1403504"/>
            <a:ext cx="2885159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265555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/product/list/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48124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52475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26555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2575279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96854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957862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222970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2202489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2222582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2233173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F66474-121C-1848-99EF-2B17A167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55997"/>
              </p:ext>
            </p:extLst>
          </p:nvPr>
        </p:nvGraphicFramePr>
        <p:xfrm>
          <a:off x="241673" y="2858322"/>
          <a:ext cx="2653982" cy="1813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PNAME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95288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238870" y="248300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1227665" y="2149289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상품목록 출력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4" y="616358"/>
            <a:ext cx="5586996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상품목록 출력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ED486-C12B-4FA9-9C44-73E51176A16B}"/>
              </a:ext>
            </a:extLst>
          </p:cNvPr>
          <p:cNvSpPr txBox="1"/>
          <p:nvPr/>
        </p:nvSpPr>
        <p:spPr>
          <a:xfrm>
            <a:off x="1227665" y="1742941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카테고리 선택</a:t>
            </a:r>
          </a:p>
        </p:txBody>
      </p:sp>
      <p:sp>
        <p:nvSpPr>
          <p:cNvPr id="24" name="직사각형 4">
            <a:extLst>
              <a:ext uri="{FF2B5EF4-FFF2-40B4-BE49-F238E27FC236}">
                <a16:creationId xmlns:a16="http://schemas.microsoft.com/office/drawing/2014/main" id="{D79B3CEA-0B4C-4B80-A9D9-C7FF8F9C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1403504"/>
            <a:ext cx="2776462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</a:t>
            </a:r>
            <a:r>
              <a:rPr lang="en-US" altLang="ko-KR" sz="800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prodtype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선풍기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“ITEMID” : “ABC-12”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“CATEGORY”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선풍기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“PNAME”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좋은 선풍기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“MAKER”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삼성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“MODEL” : “SS-12”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“AMOUNT” : 12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“EVENT”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일반세일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“DCRATE” : 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“PRICE” : 35000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“PICTURE” : “images/uploads/products/efsdf21sfxv”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“SELLERID” : “seller01@gachon.ac.kr”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2BC010-741C-44ED-8A90-A6B4370D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4569"/>
              </p:ext>
            </p:extLst>
          </p:nvPr>
        </p:nvGraphicFramePr>
        <p:xfrm>
          <a:off x="3350789" y="1519514"/>
          <a:ext cx="2577782" cy="271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판매형태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DCRATE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89113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PICTURE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37776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883437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71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65827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4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19D0C6A-79B4-9148-89C2-3DF5243B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653" y="1403504"/>
            <a:ext cx="2885159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265555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adminuser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/list/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48124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52475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26555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2575279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96854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957862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222970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2202489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2222582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2233173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F66474-121C-1848-99EF-2B17A167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23939"/>
              </p:ext>
            </p:extLst>
          </p:nvPr>
        </p:nvGraphicFramePr>
        <p:xfrm>
          <a:off x="241673" y="2858322"/>
          <a:ext cx="2653982" cy="1813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회원유형 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회원유형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95288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238870" y="248300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1227665" y="2149289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회원목록 출력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4" y="616358"/>
            <a:ext cx="5586996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회원목록 출력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ED486-C12B-4FA9-9C44-73E51176A16B}"/>
              </a:ext>
            </a:extLst>
          </p:cNvPr>
          <p:cNvSpPr txBox="1"/>
          <p:nvPr/>
        </p:nvSpPr>
        <p:spPr>
          <a:xfrm>
            <a:off x="1227665" y="1742941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회원유형 선택</a:t>
            </a:r>
          </a:p>
        </p:txBody>
      </p:sp>
      <p:sp>
        <p:nvSpPr>
          <p:cNvPr id="24" name="직사각형 4">
            <a:extLst>
              <a:ext uri="{FF2B5EF4-FFF2-40B4-BE49-F238E27FC236}">
                <a16:creationId xmlns:a16="http://schemas.microsoft.com/office/drawing/2014/main" id="{D79B3CEA-0B4C-4B80-A9D9-C7FF8F9C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1403504"/>
            <a:ext cx="2776462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</a:t>
            </a:r>
            <a:r>
              <a:rPr lang="en-US" altLang="ko-KR" sz="800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usertype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“UID” : “hong@gc.gachon.ac.kr”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“PW” : “1234”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“TYPE”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“NAME”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“POINT” : 300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“PHONE” : “010-1234-1234”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“ADDR”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 안양시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2BC010-741C-44ED-8A90-A6B4370D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9446"/>
              </p:ext>
            </p:extLst>
          </p:nvPr>
        </p:nvGraphicFramePr>
        <p:xfrm>
          <a:off x="3350789" y="1519514"/>
          <a:ext cx="2577782" cy="15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4275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4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19D0C6A-79B4-9148-89C2-3DF5243B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653" y="1403504"/>
            <a:ext cx="2885159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265555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adminuser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/update/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48124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52475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26555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2575279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96854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957862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222970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2202489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2222582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2233173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F66474-121C-1848-99EF-2B17A167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3031"/>
              </p:ext>
            </p:extLst>
          </p:nvPr>
        </p:nvGraphicFramePr>
        <p:xfrm>
          <a:off x="241673" y="2858322"/>
          <a:ext cx="2653982" cy="1544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수정할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회원유형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238870" y="248300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1227665" y="2149289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현재정보 출력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4" y="616358"/>
            <a:ext cx="5927818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(11/20)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타회원정보수정 폼 출력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ED486-C12B-4FA9-9C44-73E51176A16B}"/>
              </a:ext>
            </a:extLst>
          </p:cNvPr>
          <p:cNvSpPr txBox="1"/>
          <p:nvPr/>
        </p:nvSpPr>
        <p:spPr>
          <a:xfrm>
            <a:off x="1227665" y="1742941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수정버튼 클릭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4" name="직사각형 4">
            <a:extLst>
              <a:ext uri="{FF2B5EF4-FFF2-40B4-BE49-F238E27FC236}">
                <a16:creationId xmlns:a16="http://schemas.microsoft.com/office/drawing/2014/main" id="{D79B3CEA-0B4C-4B80-A9D9-C7FF8F9C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1403504"/>
            <a:ext cx="2776462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</a:t>
            </a:r>
            <a:r>
              <a:rPr lang="en-US" altLang="ko-KR" sz="800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uid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: “hong@gc.gachon.ac.kr”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“UID” : “hong@gc.gachon.ac.kr”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“PW” : “1234”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“TYPE”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“NAME”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“POINT” : 300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“PHONE” : “010-1234-1234”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“ADDR”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 안양시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2BC010-741C-44ED-8A90-A6B4370D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58810"/>
              </p:ext>
            </p:extLst>
          </p:nvPr>
        </p:nvGraphicFramePr>
        <p:xfrm>
          <a:off x="3350789" y="1519514"/>
          <a:ext cx="2577782" cy="1813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12676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31341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4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19D0C6A-79B4-9148-89C2-3DF5243B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653" y="1403504"/>
            <a:ext cx="2885159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265555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PUT</a:t>
            </a: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adminuser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/update/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48124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52475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26555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2575279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96854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957862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222970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2202489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2222582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2233173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F66474-121C-1848-99EF-2B17A167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64014"/>
              </p:ext>
            </p:extLst>
          </p:nvPr>
        </p:nvGraphicFramePr>
        <p:xfrm>
          <a:off x="241673" y="2858322"/>
          <a:ext cx="2653982" cy="1813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25514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회원유형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37449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19410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0074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238870" y="248300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1310524" y="2140199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결과 출력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4" y="616358"/>
            <a:ext cx="5836378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(12/20)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DB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타회원정보수정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ED486-C12B-4FA9-9C44-73E51176A16B}"/>
              </a:ext>
            </a:extLst>
          </p:cNvPr>
          <p:cNvSpPr txBox="1"/>
          <p:nvPr/>
        </p:nvSpPr>
        <p:spPr>
          <a:xfrm>
            <a:off x="1226189" y="1742941"/>
            <a:ext cx="958016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수정 정보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입력</a:t>
            </a:r>
          </a:p>
        </p:txBody>
      </p:sp>
      <p:sp>
        <p:nvSpPr>
          <p:cNvPr id="24" name="직사각형 4">
            <a:extLst>
              <a:ext uri="{FF2B5EF4-FFF2-40B4-BE49-F238E27FC236}">
                <a16:creationId xmlns:a16="http://schemas.microsoft.com/office/drawing/2014/main" id="{D79B3CEA-0B4C-4B80-A9D9-C7FF8F9C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1403504"/>
            <a:ext cx="2776462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“UID” : “hong@gc.gachon.ac.kr”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“PW” : “1234”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“TYPE”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“NAME”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“POINT” : 350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“PHONE” : “010-5555-6666”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“ADDR”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 의왕시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OUT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2BC010-741C-44ED-8A90-A6B4370D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1630"/>
              </p:ext>
            </p:extLst>
          </p:nvPr>
        </p:nvGraphicFramePr>
        <p:xfrm>
          <a:off x="3350789" y="1519514"/>
          <a:ext cx="2577782" cy="120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60105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50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1430581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703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DELETE</a:t>
            </a: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 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adminuser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/deletion/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313150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317501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1430581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374030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2133568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2122888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3361476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3367515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3387608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3398199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1403896" y="257444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2495817" y="2176916"/>
            <a:ext cx="1136655" cy="3416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결과 출력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3" y="616358"/>
            <a:ext cx="6193825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(13/20)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DB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회원삭제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D7892-15B8-4177-A0FD-F7FBB59CF137}"/>
              </a:ext>
            </a:extLst>
          </p:cNvPr>
          <p:cNvSpPr txBox="1"/>
          <p:nvPr/>
        </p:nvSpPr>
        <p:spPr>
          <a:xfrm>
            <a:off x="2411028" y="1737420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삭제버튼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클릭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18D054E-BF71-4D8D-8610-70300638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20948"/>
              </p:ext>
            </p:extLst>
          </p:nvPr>
        </p:nvGraphicFramePr>
        <p:xfrm>
          <a:off x="1406699" y="2949762"/>
          <a:ext cx="2285682" cy="1241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삭제할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아이디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443717"/>
                  </a:ext>
                </a:extLst>
              </a:tr>
            </a:tbl>
          </a:graphicData>
        </a:graphic>
      </p:graphicFrame>
      <p:sp>
        <p:nvSpPr>
          <p:cNvPr id="25" name="직사각형 4">
            <a:extLst>
              <a:ext uri="{FF2B5EF4-FFF2-40B4-BE49-F238E27FC236}">
                <a16:creationId xmlns:a16="http://schemas.microsoft.com/office/drawing/2014/main" id="{163E52AA-80D2-42A6-B71C-7EB06F93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1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</a:t>
            </a:r>
            <a:r>
              <a:rPr lang="en-US" altLang="ko-KR" sz="800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uid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: “hong@gc.gachon.ac.kr”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18358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50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1430581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/users/reg/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313150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317501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1430581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374030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2133568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2122888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3361476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3367515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3387608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3398199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1403896" y="257444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2343919" y="2158209"/>
            <a:ext cx="1136655" cy="3416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회원가입</a:t>
            </a:r>
            <a:r>
              <a:rPr kumimoji="0" lang="ko-KR" altLang="en-US" sz="9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폼 출력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3" y="616358"/>
            <a:ext cx="6285266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(14/20)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폼 출력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D7892-15B8-4177-A0FD-F7FBB59CF137}"/>
              </a:ext>
            </a:extLst>
          </p:cNvPr>
          <p:cNvSpPr txBox="1"/>
          <p:nvPr/>
        </p:nvSpPr>
        <p:spPr>
          <a:xfrm>
            <a:off x="2411028" y="1737420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회원가입 클릭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18D054E-BF71-4D8D-8610-703006388E86}"/>
              </a:ext>
            </a:extLst>
          </p:cNvPr>
          <p:cNvGraphicFramePr>
            <a:graphicFrameLocks noGrp="1"/>
          </p:cNvGraphicFramePr>
          <p:nvPr/>
        </p:nvGraphicFramePr>
        <p:xfrm>
          <a:off x="1406699" y="2949762"/>
          <a:ext cx="2184082" cy="120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</a:tbl>
          </a:graphicData>
        </a:graphic>
      </p:graphicFrame>
      <p:sp>
        <p:nvSpPr>
          <p:cNvPr id="25" name="직사각형 4">
            <a:extLst>
              <a:ext uri="{FF2B5EF4-FFF2-40B4-BE49-F238E27FC236}">
                <a16:creationId xmlns:a16="http://schemas.microsoft.com/office/drawing/2014/main" id="{163E52AA-80D2-42A6-B71C-7EB06F93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1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99715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4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19D0C6A-79B4-9148-89C2-3DF5243B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653" y="1403504"/>
            <a:ext cx="2885159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265555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POST</a:t>
            </a: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/users/reg/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48124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52475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26555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2575279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96854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957862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222970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2202489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2222582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2233173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F66474-121C-1848-99EF-2B17A167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91075"/>
              </p:ext>
            </p:extLst>
          </p:nvPr>
        </p:nvGraphicFramePr>
        <p:xfrm>
          <a:off x="241673" y="2858322"/>
          <a:ext cx="2653982" cy="1813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25514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회원유형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37449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19410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0074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238870" y="248300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1310524" y="2140199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결과 출력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4" y="616358"/>
            <a:ext cx="5586996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(15/20)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DB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회원등록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ED486-C12B-4FA9-9C44-73E51176A16B}"/>
              </a:ext>
            </a:extLst>
          </p:cNvPr>
          <p:cNvSpPr txBox="1"/>
          <p:nvPr/>
        </p:nvSpPr>
        <p:spPr>
          <a:xfrm>
            <a:off x="1358006" y="1742941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양식 입력</a:t>
            </a:r>
          </a:p>
        </p:txBody>
      </p:sp>
      <p:sp>
        <p:nvSpPr>
          <p:cNvPr id="24" name="직사각형 4">
            <a:extLst>
              <a:ext uri="{FF2B5EF4-FFF2-40B4-BE49-F238E27FC236}">
                <a16:creationId xmlns:a16="http://schemas.microsoft.com/office/drawing/2014/main" id="{D79B3CEA-0B4C-4B80-A9D9-C7FF8F9C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1403504"/>
            <a:ext cx="2776462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“UID” : “park@gc.gachon.ac.kr”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“PW” : “1234”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“TYPE”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“NAME” : “</a:t>
            </a:r>
            <a:r>
              <a:rPr lang="ko-KR" altLang="en-US" sz="800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박철수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“PHONE” : “010-2323-1111”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“ADDR”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 수원시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2BC010-741C-44ED-8A90-A6B4370D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76380"/>
              </p:ext>
            </p:extLst>
          </p:nvPr>
        </p:nvGraphicFramePr>
        <p:xfrm>
          <a:off x="3350789" y="1519514"/>
          <a:ext cx="2577782" cy="906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20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913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 웹사이트 구축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3" y="504657"/>
            <a:ext cx="5100007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(2/8)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156AB049-67AA-4361-A5E3-656FAB4C4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22" y="1106554"/>
            <a:ext cx="5100008" cy="38274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D8AD97C-4705-4A74-B307-FC837C7B0991}"/>
              </a:ext>
            </a:extLst>
          </p:cNvPr>
          <p:cNvSpPr/>
          <p:nvPr/>
        </p:nvSpPr>
        <p:spPr>
          <a:xfrm>
            <a:off x="1997543" y="2074645"/>
            <a:ext cx="2715773" cy="1400075"/>
          </a:xfrm>
          <a:prstGeom prst="roundRect">
            <a:avLst>
              <a:gd name="adj" fmla="val 3395"/>
            </a:avLst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5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18FDA5F-DDFA-4708-B0CB-F57058E7378F}"/>
              </a:ext>
            </a:extLst>
          </p:cNvPr>
          <p:cNvGrpSpPr/>
          <p:nvPr/>
        </p:nvGrpSpPr>
        <p:grpSpPr>
          <a:xfrm>
            <a:off x="6211084" y="1072927"/>
            <a:ext cx="1273015" cy="378565"/>
            <a:chOff x="6069630" y="4560405"/>
            <a:chExt cx="1273015" cy="3785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E7FEF1-1C24-4D54-8472-1AFD60017844}"/>
                </a:ext>
              </a:extLst>
            </p:cNvPr>
            <p:cNvSpPr txBox="1"/>
            <p:nvPr/>
          </p:nvSpPr>
          <p:spPr>
            <a:xfrm>
              <a:off x="6416109" y="4560405"/>
              <a:ext cx="926536" cy="378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 화면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752A6ADB-6DA1-4C85-8653-E3FFEC32D930}"/>
                </a:ext>
              </a:extLst>
            </p:cNvPr>
            <p:cNvSpPr/>
            <p:nvPr/>
          </p:nvSpPr>
          <p:spPr>
            <a:xfrm flipH="1">
              <a:off x="6069630" y="4686470"/>
              <a:ext cx="297914" cy="227561"/>
            </a:xfrm>
            <a:prstGeom prst="rightArrow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sym typeface="Helvetica Neue Thin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AF7376-E075-4664-BF7F-EAE2EBDDED54}"/>
              </a:ext>
            </a:extLst>
          </p:cNvPr>
          <p:cNvGrpSpPr/>
          <p:nvPr/>
        </p:nvGrpSpPr>
        <p:grpSpPr>
          <a:xfrm>
            <a:off x="944663" y="1459357"/>
            <a:ext cx="601504" cy="329321"/>
            <a:chOff x="562278" y="1776323"/>
            <a:chExt cx="601504" cy="32932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F638A1-DB30-41CE-8AFF-4E600E3B48E4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C44CD5-2B5B-478B-8AEF-2DF185FA6716}"/>
                </a:ext>
              </a:extLst>
            </p:cNvPr>
            <p:cNvSpPr txBox="1"/>
            <p:nvPr/>
          </p:nvSpPr>
          <p:spPr>
            <a:xfrm>
              <a:off x="696709" y="1776323"/>
              <a:ext cx="433073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Logo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41F17D7-6C18-436D-872C-B6D910D2F1B4}"/>
              </a:ext>
            </a:extLst>
          </p:cNvPr>
          <p:cNvGrpSpPr/>
          <p:nvPr/>
        </p:nvGrpSpPr>
        <p:grpSpPr>
          <a:xfrm>
            <a:off x="4411750" y="1459357"/>
            <a:ext cx="1435942" cy="329321"/>
            <a:chOff x="482626" y="1776323"/>
            <a:chExt cx="681156" cy="32932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9CABB32-CB96-4150-921A-11CC7F3BA742}"/>
                </a:ext>
              </a:extLst>
            </p:cNvPr>
            <p:cNvSpPr/>
            <p:nvPr/>
          </p:nvSpPr>
          <p:spPr>
            <a:xfrm>
              <a:off x="482626" y="1899244"/>
              <a:ext cx="681156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26FB39B-AB98-4302-8E6E-3360699B23BC}"/>
                </a:ext>
              </a:extLst>
            </p:cNvPr>
            <p:cNvSpPr txBox="1"/>
            <p:nvPr/>
          </p:nvSpPr>
          <p:spPr>
            <a:xfrm>
              <a:off x="482626" y="1776323"/>
              <a:ext cx="681156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      로그인          가입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7B03367-03E2-465C-9E52-CD3AE7FD8538}"/>
              </a:ext>
            </a:extLst>
          </p:cNvPr>
          <p:cNvGrpSpPr/>
          <p:nvPr/>
        </p:nvGrpSpPr>
        <p:grpSpPr>
          <a:xfrm>
            <a:off x="944662" y="3460029"/>
            <a:ext cx="4903568" cy="329321"/>
            <a:chOff x="562278" y="1776323"/>
            <a:chExt cx="601504" cy="32932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2EBE515-E028-4246-89C4-B2DEF5581731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38DC100-DF91-4A1F-A181-561D247ACE8B}"/>
                </a:ext>
              </a:extLst>
            </p:cNvPr>
            <p:cNvSpPr txBox="1"/>
            <p:nvPr/>
          </p:nvSpPr>
          <p:spPr>
            <a:xfrm>
              <a:off x="562278" y="1776323"/>
              <a:ext cx="601438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Footer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99C54E5-0324-4B64-8B2E-E9A2AF9EF689}"/>
              </a:ext>
            </a:extLst>
          </p:cNvPr>
          <p:cNvGrpSpPr/>
          <p:nvPr/>
        </p:nvGrpSpPr>
        <p:grpSpPr>
          <a:xfrm>
            <a:off x="944663" y="1701384"/>
            <a:ext cx="4903568" cy="329321"/>
            <a:chOff x="562278" y="1776323"/>
            <a:chExt cx="601504" cy="32932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76E3287-A9C3-4390-A69E-9C623F5A45A0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34921CA-4530-4A57-A9E6-F5A5A6676BF2}"/>
                </a:ext>
              </a:extLst>
            </p:cNvPr>
            <p:cNvSpPr txBox="1"/>
            <p:nvPr/>
          </p:nvSpPr>
          <p:spPr>
            <a:xfrm>
              <a:off x="562278" y="1776323"/>
              <a:ext cx="601438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Navbar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6B7D832-5375-4E5E-9115-12016A28B025}"/>
              </a:ext>
            </a:extLst>
          </p:cNvPr>
          <p:cNvGrpSpPr/>
          <p:nvPr/>
        </p:nvGrpSpPr>
        <p:grpSpPr>
          <a:xfrm>
            <a:off x="150321" y="1447046"/>
            <a:ext cx="655551" cy="2316318"/>
            <a:chOff x="150321" y="1447046"/>
            <a:chExt cx="655551" cy="2316318"/>
          </a:xfrm>
        </p:grpSpPr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AC068A44-3C71-4FDC-98D7-B18B283FEADF}"/>
                </a:ext>
              </a:extLst>
            </p:cNvPr>
            <p:cNvSpPr/>
            <p:nvPr/>
          </p:nvSpPr>
          <p:spPr>
            <a:xfrm>
              <a:off x="714892" y="1582278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6" name="왼쪽 대괄호 115">
              <a:extLst>
                <a:ext uri="{FF2B5EF4-FFF2-40B4-BE49-F238E27FC236}">
                  <a16:creationId xmlns:a16="http://schemas.microsoft.com/office/drawing/2014/main" id="{C8BE98A9-FA1B-4764-B99D-1735DD6F3409}"/>
                </a:ext>
              </a:extLst>
            </p:cNvPr>
            <p:cNvSpPr/>
            <p:nvPr/>
          </p:nvSpPr>
          <p:spPr>
            <a:xfrm>
              <a:off x="714892" y="1824305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7" name="왼쪽 대괄호 116">
              <a:extLst>
                <a:ext uri="{FF2B5EF4-FFF2-40B4-BE49-F238E27FC236}">
                  <a16:creationId xmlns:a16="http://schemas.microsoft.com/office/drawing/2014/main" id="{A6C29373-E5E2-4A47-BF4A-918354F0B649}"/>
                </a:ext>
              </a:extLst>
            </p:cNvPr>
            <p:cNvSpPr/>
            <p:nvPr/>
          </p:nvSpPr>
          <p:spPr>
            <a:xfrm>
              <a:off x="713971" y="3567710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8" name="왼쪽 대괄호 117">
              <a:extLst>
                <a:ext uri="{FF2B5EF4-FFF2-40B4-BE49-F238E27FC236}">
                  <a16:creationId xmlns:a16="http://schemas.microsoft.com/office/drawing/2014/main" id="{71253F99-549F-454C-98A2-FF59DE443C04}"/>
                </a:ext>
              </a:extLst>
            </p:cNvPr>
            <p:cNvSpPr/>
            <p:nvPr/>
          </p:nvSpPr>
          <p:spPr>
            <a:xfrm>
              <a:off x="718964" y="2066333"/>
              <a:ext cx="78632" cy="1431952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0C7116-1F92-4D79-83B8-8F7BF6370D24}"/>
                </a:ext>
              </a:extLst>
            </p:cNvPr>
            <p:cNvSpPr txBox="1"/>
            <p:nvPr/>
          </p:nvSpPr>
          <p:spPr>
            <a:xfrm>
              <a:off x="239665" y="1447046"/>
              <a:ext cx="508019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Header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E5C3BD9-240C-4D68-9367-279C000B8740}"/>
                </a:ext>
              </a:extLst>
            </p:cNvPr>
            <p:cNvSpPr txBox="1"/>
            <p:nvPr/>
          </p:nvSpPr>
          <p:spPr>
            <a:xfrm>
              <a:off x="239666" y="1690513"/>
              <a:ext cx="474332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Navbar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6F976BC-6A88-4CDB-B878-802A97C48140}"/>
                </a:ext>
              </a:extLst>
            </p:cNvPr>
            <p:cNvSpPr txBox="1"/>
            <p:nvPr/>
          </p:nvSpPr>
          <p:spPr>
            <a:xfrm>
              <a:off x="150321" y="2525124"/>
              <a:ext cx="574776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Contents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6B9890C-DE2A-4F60-AF9E-733762752187}"/>
                </a:ext>
              </a:extLst>
            </p:cNvPr>
            <p:cNvSpPr txBox="1"/>
            <p:nvPr/>
          </p:nvSpPr>
          <p:spPr>
            <a:xfrm>
              <a:off x="264621" y="3421732"/>
              <a:ext cx="449377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Footer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CFED6EA-5DEB-42AB-AF9D-C374B81B8F3F}"/>
              </a:ext>
            </a:extLst>
          </p:cNvPr>
          <p:cNvSpPr txBox="1"/>
          <p:nvPr/>
        </p:nvSpPr>
        <p:spPr>
          <a:xfrm>
            <a:off x="2131924" y="2018400"/>
            <a:ext cx="410369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로그인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EF1CBBE-1B81-4B4A-89E1-A3583FF35CF0}"/>
              </a:ext>
            </a:extLst>
          </p:cNvPr>
          <p:cNvCxnSpPr>
            <a:cxnSpLocks/>
          </p:cNvCxnSpPr>
          <p:nvPr/>
        </p:nvCxnSpPr>
        <p:spPr>
          <a:xfrm>
            <a:off x="2177935" y="2335874"/>
            <a:ext cx="2394065" cy="0"/>
          </a:xfrm>
          <a:prstGeom prst="line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5D4F66B-3886-4E2B-BD65-B7858EA931A2}"/>
              </a:ext>
            </a:extLst>
          </p:cNvPr>
          <p:cNvCxnSpPr>
            <a:cxnSpLocks/>
          </p:cNvCxnSpPr>
          <p:nvPr/>
        </p:nvCxnSpPr>
        <p:spPr>
          <a:xfrm>
            <a:off x="2199143" y="3061849"/>
            <a:ext cx="2394065" cy="0"/>
          </a:xfrm>
          <a:prstGeom prst="line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D9C51B8-26FA-45A3-8CC7-3BF88E51C25F}"/>
              </a:ext>
            </a:extLst>
          </p:cNvPr>
          <p:cNvGrpSpPr/>
          <p:nvPr/>
        </p:nvGrpSpPr>
        <p:grpSpPr>
          <a:xfrm>
            <a:off x="2161083" y="3039654"/>
            <a:ext cx="512961" cy="329321"/>
            <a:chOff x="6596033" y="1508199"/>
            <a:chExt cx="512961" cy="329321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3740B15-4F42-4EB1-ACB1-0A98F583C482}"/>
                </a:ext>
              </a:extLst>
            </p:cNvPr>
            <p:cNvSpPr/>
            <p:nvPr/>
          </p:nvSpPr>
          <p:spPr>
            <a:xfrm>
              <a:off x="6633557" y="1617862"/>
              <a:ext cx="437914" cy="206443"/>
            </a:xfrm>
            <a:prstGeom prst="roundRect">
              <a:avLst/>
            </a:prstGeom>
            <a:solidFill>
              <a:srgbClr val="007B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58EEC3-482D-4FC8-A08D-05370F30A4F1}"/>
                </a:ext>
              </a:extLst>
            </p:cNvPr>
            <p:cNvSpPr txBox="1"/>
            <p:nvPr/>
          </p:nvSpPr>
          <p:spPr>
            <a:xfrm>
              <a:off x="6596033" y="1508199"/>
              <a:ext cx="512961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로그인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4803676-F62A-44A3-9382-2FCB2DA8841C}"/>
              </a:ext>
            </a:extLst>
          </p:cNvPr>
          <p:cNvSpPr txBox="1"/>
          <p:nvPr/>
        </p:nvSpPr>
        <p:spPr>
          <a:xfrm>
            <a:off x="2131924" y="2233141"/>
            <a:ext cx="782265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아이디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이메일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5FAFDF-A0EA-4D45-853E-F58800843AE8}"/>
              </a:ext>
            </a:extLst>
          </p:cNvPr>
          <p:cNvSpPr/>
          <p:nvPr/>
        </p:nvSpPr>
        <p:spPr>
          <a:xfrm>
            <a:off x="2199143" y="2554842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8C2B7A-B9AE-46DE-A01A-64BDF6A930F7}"/>
              </a:ext>
            </a:extLst>
          </p:cNvPr>
          <p:cNvSpPr txBox="1"/>
          <p:nvPr/>
        </p:nvSpPr>
        <p:spPr>
          <a:xfrm>
            <a:off x="2131924" y="2537692"/>
            <a:ext cx="307777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암호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AC717651-E27A-4FD4-803B-D71EB064651A}"/>
              </a:ext>
            </a:extLst>
          </p:cNvPr>
          <p:cNvSpPr/>
          <p:nvPr/>
        </p:nvSpPr>
        <p:spPr>
          <a:xfrm>
            <a:off x="2199143" y="2859393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95AF59-B1EB-4BA2-8940-C028EED39BD0}"/>
              </a:ext>
            </a:extLst>
          </p:cNvPr>
          <p:cNvSpPr txBox="1"/>
          <p:nvPr/>
        </p:nvSpPr>
        <p:spPr>
          <a:xfrm>
            <a:off x="6140327" y="1664449"/>
            <a:ext cx="2489464" cy="20261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Navbar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구매자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Nav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출력</a:t>
            </a:r>
            <a:endParaRPr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DB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조회 후 로그인 수행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회원가입 화면으로 이동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: ID/PW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찾기 화면으로 이동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</a:t>
            </a:r>
            <a:r>
              <a:rPr lang="en-US" altLang="ko-KR" sz="800" dirty="0">
                <a:solidFill>
                  <a:srgbClr val="007B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dirty="0">
                <a:solidFill>
                  <a:srgbClr val="007B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구현 예정</a:t>
            </a:r>
            <a:r>
              <a:rPr lang="en-US" altLang="ko-KR" sz="800" dirty="0">
                <a:solidFill>
                  <a:srgbClr val="007B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endParaRPr lang="en-US" altLang="ko-KR" sz="800" dirty="0">
              <a:solidFill>
                <a:srgbClr val="007B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Footer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Copyright, Contact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 정보 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127DD70-6821-4E8A-86BE-3A6C20209BA8}"/>
              </a:ext>
            </a:extLst>
          </p:cNvPr>
          <p:cNvGrpSpPr/>
          <p:nvPr/>
        </p:nvGrpSpPr>
        <p:grpSpPr>
          <a:xfrm>
            <a:off x="2667317" y="3043377"/>
            <a:ext cx="525814" cy="329321"/>
            <a:chOff x="8063494" y="1755078"/>
            <a:chExt cx="410792" cy="329321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BFE5A307-DEE0-4016-9BD7-92FC2578C724}"/>
                </a:ext>
              </a:extLst>
            </p:cNvPr>
            <p:cNvSpPr/>
            <p:nvPr/>
          </p:nvSpPr>
          <p:spPr>
            <a:xfrm>
              <a:off x="8063494" y="1861330"/>
              <a:ext cx="410792" cy="206443"/>
            </a:xfrm>
            <a:prstGeom prst="roundRect">
              <a:avLst/>
            </a:prstGeom>
            <a:solidFill>
              <a:srgbClr val="17A2B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8D832FF-6F5A-43BD-8DCA-CFEEA9A5710D}"/>
                </a:ext>
              </a:extLst>
            </p:cNvPr>
            <p:cNvSpPr txBox="1"/>
            <p:nvPr/>
          </p:nvSpPr>
          <p:spPr>
            <a:xfrm>
              <a:off x="8067680" y="1755078"/>
              <a:ext cx="400653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회원가입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B1D8F81-3BB5-4C8A-8CAA-EA07206A1BA2}"/>
              </a:ext>
            </a:extLst>
          </p:cNvPr>
          <p:cNvCxnSpPr/>
          <p:nvPr/>
        </p:nvCxnSpPr>
        <p:spPr>
          <a:xfrm>
            <a:off x="6211083" y="1582278"/>
            <a:ext cx="240107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8AD415D-8019-477D-A847-99845AD597E6}"/>
              </a:ext>
            </a:extLst>
          </p:cNvPr>
          <p:cNvGrpSpPr/>
          <p:nvPr/>
        </p:nvGrpSpPr>
        <p:grpSpPr>
          <a:xfrm>
            <a:off x="3223090" y="3036676"/>
            <a:ext cx="671706" cy="427809"/>
            <a:chOff x="6550340" y="1506037"/>
            <a:chExt cx="523958" cy="427809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E0BB1C0-A766-4DAC-B612-109AC9E938D6}"/>
                </a:ext>
              </a:extLst>
            </p:cNvPr>
            <p:cNvSpPr/>
            <p:nvPr/>
          </p:nvSpPr>
          <p:spPr>
            <a:xfrm>
              <a:off x="6550340" y="1617862"/>
              <a:ext cx="512961" cy="206443"/>
            </a:xfrm>
            <a:prstGeom prst="round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D0E57E2-A2C5-4912-9272-28F0712412C6}"/>
                </a:ext>
              </a:extLst>
            </p:cNvPr>
            <p:cNvSpPr txBox="1"/>
            <p:nvPr/>
          </p:nvSpPr>
          <p:spPr>
            <a:xfrm>
              <a:off x="6561337" y="1506037"/>
              <a:ext cx="512961" cy="427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ID/PW </a:t>
              </a:r>
              <a:r>
                <a:rPr lang="ko-KR" altLang="en-US" sz="8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찾기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6DDFE62-7B55-4AA9-84F8-56032CB12541}"/>
              </a:ext>
            </a:extLst>
          </p:cNvPr>
          <p:cNvGrpSpPr/>
          <p:nvPr/>
        </p:nvGrpSpPr>
        <p:grpSpPr>
          <a:xfrm>
            <a:off x="6157311" y="2000951"/>
            <a:ext cx="512961" cy="329321"/>
            <a:chOff x="6596033" y="1508199"/>
            <a:chExt cx="512961" cy="32932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A0F42E8F-3563-4D1C-A91B-067BEB5B3AA5}"/>
                </a:ext>
              </a:extLst>
            </p:cNvPr>
            <p:cNvSpPr/>
            <p:nvPr/>
          </p:nvSpPr>
          <p:spPr>
            <a:xfrm>
              <a:off x="6633557" y="1617862"/>
              <a:ext cx="437914" cy="206443"/>
            </a:xfrm>
            <a:prstGeom prst="roundRect">
              <a:avLst/>
            </a:prstGeom>
            <a:solidFill>
              <a:srgbClr val="007B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A2DFC9C-1993-4995-BC37-C9497314DE28}"/>
                </a:ext>
              </a:extLst>
            </p:cNvPr>
            <p:cNvSpPr txBox="1"/>
            <p:nvPr/>
          </p:nvSpPr>
          <p:spPr>
            <a:xfrm>
              <a:off x="6596033" y="1508199"/>
              <a:ext cx="512961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로그인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3F97B82-3A6E-477F-821E-66639CA1C827}"/>
              </a:ext>
            </a:extLst>
          </p:cNvPr>
          <p:cNvGrpSpPr/>
          <p:nvPr/>
        </p:nvGrpSpPr>
        <p:grpSpPr>
          <a:xfrm>
            <a:off x="6190563" y="2393764"/>
            <a:ext cx="525814" cy="329321"/>
            <a:chOff x="8063494" y="1755078"/>
            <a:chExt cx="410792" cy="329321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77AC39C9-FE10-4349-AB2D-386DB134B1A3}"/>
                </a:ext>
              </a:extLst>
            </p:cNvPr>
            <p:cNvSpPr/>
            <p:nvPr/>
          </p:nvSpPr>
          <p:spPr>
            <a:xfrm>
              <a:off x="8063494" y="1861330"/>
              <a:ext cx="410792" cy="206443"/>
            </a:xfrm>
            <a:prstGeom prst="roundRect">
              <a:avLst/>
            </a:prstGeom>
            <a:solidFill>
              <a:srgbClr val="17A2B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70224CF-25AD-4706-A02A-AE4C9A64EB4C}"/>
                </a:ext>
              </a:extLst>
            </p:cNvPr>
            <p:cNvSpPr txBox="1"/>
            <p:nvPr/>
          </p:nvSpPr>
          <p:spPr>
            <a:xfrm>
              <a:off x="8067680" y="1755078"/>
              <a:ext cx="400653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회원가입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175ADA2-F5C9-4B5A-A36B-D4E183E4D993}"/>
              </a:ext>
            </a:extLst>
          </p:cNvPr>
          <p:cNvGrpSpPr/>
          <p:nvPr/>
        </p:nvGrpSpPr>
        <p:grpSpPr>
          <a:xfrm>
            <a:off x="6190563" y="2763562"/>
            <a:ext cx="671706" cy="427809"/>
            <a:chOff x="6550340" y="1503656"/>
            <a:chExt cx="523958" cy="427809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E85B212E-A921-4FB6-B54A-B8C9C44C5471}"/>
                </a:ext>
              </a:extLst>
            </p:cNvPr>
            <p:cNvSpPr/>
            <p:nvPr/>
          </p:nvSpPr>
          <p:spPr>
            <a:xfrm>
              <a:off x="6550340" y="1617862"/>
              <a:ext cx="512961" cy="206443"/>
            </a:xfrm>
            <a:prstGeom prst="round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65D6F9-D7E8-448C-92DE-C67AFC8ACCD6}"/>
                </a:ext>
              </a:extLst>
            </p:cNvPr>
            <p:cNvSpPr txBox="1"/>
            <p:nvPr/>
          </p:nvSpPr>
          <p:spPr>
            <a:xfrm>
              <a:off x="6561337" y="1503656"/>
              <a:ext cx="512961" cy="427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ID/PW </a:t>
              </a:r>
              <a:r>
                <a:rPr lang="ko-KR" altLang="en-US" sz="8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찾기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68085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50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19D0C6A-79B4-9148-89C2-3DF5243B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1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1430581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/users/login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313150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317501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1430581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374030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2133568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2122888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3361476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3367515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3387608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3398199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F66474-121C-1848-99EF-2B17A16733E3}"/>
              </a:ext>
            </a:extLst>
          </p:cNvPr>
          <p:cNvGraphicFramePr>
            <a:graphicFrameLocks noGrp="1"/>
          </p:cNvGraphicFramePr>
          <p:nvPr/>
        </p:nvGraphicFramePr>
        <p:xfrm>
          <a:off x="1406699" y="2949762"/>
          <a:ext cx="2184082" cy="120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1403896" y="257444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2341803" y="2152667"/>
            <a:ext cx="1027913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로그인 폼 출력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3" y="616358"/>
            <a:ext cx="6027571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(16/20)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폼 출력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D7892-15B8-4177-A0FD-F7FBB59CF137}"/>
              </a:ext>
            </a:extLst>
          </p:cNvPr>
          <p:cNvSpPr txBox="1"/>
          <p:nvPr/>
        </p:nvSpPr>
        <p:spPr>
          <a:xfrm>
            <a:off x="2444280" y="1737763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로그인 클릭</a:t>
            </a:r>
          </a:p>
        </p:txBody>
      </p:sp>
    </p:spTree>
    <p:extLst>
      <p:ext uri="{BB962C8B-B14F-4D97-AF65-F5344CB8AC3E}">
        <p14:creationId xmlns:p14="http://schemas.microsoft.com/office/powerpoint/2010/main" val="198250314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50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19D0C6A-79B4-9148-89C2-3DF5243B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1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IN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</a:t>
            </a:r>
            <a:r>
              <a:rPr lang="en-US" altLang="ko-KR" sz="800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uid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: “admin”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“pw” : “1234”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1430581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POST</a:t>
            </a: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/users/login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313150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317501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1430581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374030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2133568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2122888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3361476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3367515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3387608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3398199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F66474-121C-1848-99EF-2B17A167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8928"/>
              </p:ext>
            </p:extLst>
          </p:nvPr>
        </p:nvGraphicFramePr>
        <p:xfrm>
          <a:off x="1406699" y="2949762"/>
          <a:ext cx="2387282" cy="120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488596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1403896" y="257444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2487665" y="2162403"/>
            <a:ext cx="1027913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결과 출력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3" y="616358"/>
            <a:ext cx="6027571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(17/20)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수행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D7892-15B8-4177-A0FD-F7FBB59CF137}"/>
              </a:ext>
            </a:extLst>
          </p:cNvPr>
          <p:cNvSpPr txBox="1"/>
          <p:nvPr/>
        </p:nvSpPr>
        <p:spPr>
          <a:xfrm>
            <a:off x="2487665" y="1737763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양식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입력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33760796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50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19D0C6A-79B4-9148-89C2-3DF5243B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1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1430581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/users/logout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313150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317501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1430581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374030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2133568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2122888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3361476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3367515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3387608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3398199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F66474-121C-1848-99EF-2B17A16733E3}"/>
              </a:ext>
            </a:extLst>
          </p:cNvPr>
          <p:cNvGraphicFramePr>
            <a:graphicFrameLocks noGrp="1"/>
          </p:cNvGraphicFramePr>
          <p:nvPr/>
        </p:nvGraphicFramePr>
        <p:xfrm>
          <a:off x="1406699" y="2949762"/>
          <a:ext cx="2184082" cy="120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1403896" y="257444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2493852" y="2146256"/>
            <a:ext cx="1027913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결과 출력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3" y="616358"/>
            <a:ext cx="6027571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(18/20)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 수행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D7892-15B8-4177-A0FD-F7FBB59CF137}"/>
              </a:ext>
            </a:extLst>
          </p:cNvPr>
          <p:cNvSpPr txBox="1"/>
          <p:nvPr/>
        </p:nvSpPr>
        <p:spPr>
          <a:xfrm>
            <a:off x="2400492" y="1742941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로그아웃 클릭</a:t>
            </a:r>
          </a:p>
        </p:txBody>
      </p:sp>
    </p:spTree>
    <p:extLst>
      <p:ext uri="{BB962C8B-B14F-4D97-AF65-F5344CB8AC3E}">
        <p14:creationId xmlns:p14="http://schemas.microsoft.com/office/powerpoint/2010/main" val="92712974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4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19D0C6A-79B4-9148-89C2-3DF5243B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653" y="1403504"/>
            <a:ext cx="2885159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265555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/users/update/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48124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52475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26555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2575279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96854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957862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222970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2202489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2222582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2233173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F66474-121C-1848-99EF-2B17A167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19203"/>
              </p:ext>
            </p:extLst>
          </p:nvPr>
        </p:nvGraphicFramePr>
        <p:xfrm>
          <a:off x="241673" y="2858322"/>
          <a:ext cx="2653982" cy="184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수정할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회원유형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945365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0618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238870" y="248300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1227665" y="2149289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현재정보 출력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3" y="616358"/>
            <a:ext cx="6717527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(19/20)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회원정보수정 폼 출력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ED486-C12B-4FA9-9C44-73E51176A16B}"/>
              </a:ext>
            </a:extLst>
          </p:cNvPr>
          <p:cNvSpPr txBox="1"/>
          <p:nvPr/>
        </p:nvSpPr>
        <p:spPr>
          <a:xfrm>
            <a:off x="1227665" y="1742941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수정버튼 클릭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4" name="직사각형 4">
            <a:extLst>
              <a:ext uri="{FF2B5EF4-FFF2-40B4-BE49-F238E27FC236}">
                <a16:creationId xmlns:a16="http://schemas.microsoft.com/office/drawing/2014/main" id="{D79B3CEA-0B4C-4B80-A9D9-C7FF8F9C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1403504"/>
            <a:ext cx="2776462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</a:t>
            </a:r>
            <a:r>
              <a:rPr lang="en-US" altLang="ko-KR" sz="800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uid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: “park@gc.gachon.ac.kr”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“TYPE”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“NAME” : “</a:t>
            </a:r>
            <a:r>
              <a:rPr lang="ko-KR" altLang="en-US" sz="800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박철수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“PHONE” : “010-2323-1111”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“ADDR”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 수원시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“POINT” : 240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 : 200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2BC010-741C-44ED-8A90-A6B4370D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71385"/>
              </p:ext>
            </p:extLst>
          </p:nvPr>
        </p:nvGraphicFramePr>
        <p:xfrm>
          <a:off x="3350789" y="1519514"/>
          <a:ext cx="2577782" cy="906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70889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DEA3E9C4-8E49-024D-A2B3-965FC011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4" y="1403504"/>
            <a:ext cx="3060927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19D0C6A-79B4-9148-89C2-3DF5243B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653" y="1403504"/>
            <a:ext cx="2885159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6AE-2D1F-3D41-BF29-59D8EEB3A720}"/>
              </a:ext>
            </a:extLst>
          </p:cNvPr>
          <p:cNvSpPr txBox="1"/>
          <p:nvPr/>
        </p:nvSpPr>
        <p:spPr>
          <a:xfrm>
            <a:off x="265555" y="1342543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rgbClr val="007E2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PUT</a:t>
            </a:r>
            <a:r>
              <a:rPr lang="en-US" altLang="ko-KR" sz="10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/users/update/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1BF1487-61F7-6D4A-8F47-3B737BB9A7CB}"/>
              </a:ext>
            </a:extLst>
          </p:cNvPr>
          <p:cNvCxnSpPr/>
          <p:nvPr/>
        </p:nvCxnSpPr>
        <p:spPr>
          <a:xfrm>
            <a:off x="148124" y="1714006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8865F17-6190-3C4E-887C-ECCAADE13B9A}"/>
              </a:ext>
            </a:extLst>
          </p:cNvPr>
          <p:cNvCxnSpPr/>
          <p:nvPr/>
        </p:nvCxnSpPr>
        <p:spPr>
          <a:xfrm>
            <a:off x="152475" y="2580511"/>
            <a:ext cx="306092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D24890-5A6B-DF44-91C2-6C6846C04AAD}"/>
              </a:ext>
            </a:extLst>
          </p:cNvPr>
          <p:cNvSpPr txBox="1"/>
          <p:nvPr/>
        </p:nvSpPr>
        <p:spPr>
          <a:xfrm>
            <a:off x="265555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웹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0C52-076B-214D-A5E6-421CDC22844A}"/>
              </a:ext>
            </a:extLst>
          </p:cNvPr>
          <p:cNvSpPr txBox="1"/>
          <p:nvPr/>
        </p:nvSpPr>
        <p:spPr>
          <a:xfrm>
            <a:off x="2575279" y="1820660"/>
            <a:ext cx="84473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서버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09770-AF66-D849-BED2-2D961C720204}"/>
              </a:ext>
            </a:extLst>
          </p:cNvPr>
          <p:cNvCxnSpPr>
            <a:cxnSpLocks/>
          </p:cNvCxnSpPr>
          <p:nvPr/>
        </p:nvCxnSpPr>
        <p:spPr>
          <a:xfrm>
            <a:off x="96854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5BB966-AC53-8F43-B9BF-2C6BAAA61227}"/>
              </a:ext>
            </a:extLst>
          </p:cNvPr>
          <p:cNvCxnSpPr>
            <a:cxnSpLocks/>
          </p:cNvCxnSpPr>
          <p:nvPr/>
        </p:nvCxnSpPr>
        <p:spPr>
          <a:xfrm flipV="1">
            <a:off x="957862" y="2375750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1FB7-7F01-9044-8120-991EC7B882D8}"/>
              </a:ext>
            </a:extLst>
          </p:cNvPr>
          <p:cNvCxnSpPr>
            <a:cxnSpLocks/>
          </p:cNvCxnSpPr>
          <p:nvPr/>
        </p:nvCxnSpPr>
        <p:spPr>
          <a:xfrm>
            <a:off x="2229702" y="1964037"/>
            <a:ext cx="21141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FFD746-4029-FD4E-98DF-8CB948A7F8A4}"/>
              </a:ext>
            </a:extLst>
          </p:cNvPr>
          <p:cNvCxnSpPr>
            <a:cxnSpLocks/>
          </p:cNvCxnSpPr>
          <p:nvPr/>
        </p:nvCxnSpPr>
        <p:spPr>
          <a:xfrm flipV="1">
            <a:off x="2202489" y="2369471"/>
            <a:ext cx="205513" cy="627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CCEAF0-7E8B-AA41-A4C8-081F5B58A636}"/>
              </a:ext>
            </a:extLst>
          </p:cNvPr>
          <p:cNvSpPr txBox="1"/>
          <p:nvPr/>
        </p:nvSpPr>
        <p:spPr>
          <a:xfrm>
            <a:off x="2222582" y="1668310"/>
            <a:ext cx="844731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IN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F5F98-9DDE-D049-83CF-9FAA77997F04}"/>
              </a:ext>
            </a:extLst>
          </p:cNvPr>
          <p:cNvSpPr txBox="1"/>
          <p:nvPr/>
        </p:nvSpPr>
        <p:spPr>
          <a:xfrm>
            <a:off x="2233173" y="2273604"/>
            <a:ext cx="3255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F66474-121C-1848-99EF-2B17A16733E3}"/>
              </a:ext>
            </a:extLst>
          </p:cNvPr>
          <p:cNvGraphicFramePr>
            <a:graphicFrameLocks noGrp="1"/>
          </p:cNvGraphicFramePr>
          <p:nvPr/>
        </p:nvGraphicFramePr>
        <p:xfrm>
          <a:off x="241673" y="2858322"/>
          <a:ext cx="2653982" cy="1813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20780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25514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회원유형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37449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19410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0074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1AF915-2070-AC41-ACFF-E50B6401824C}"/>
              </a:ext>
            </a:extLst>
          </p:cNvPr>
          <p:cNvSpPr txBox="1"/>
          <p:nvPr/>
        </p:nvSpPr>
        <p:spPr>
          <a:xfrm>
            <a:off x="238870" y="2483004"/>
            <a:ext cx="25167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Parameters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3FCD03-CFFA-3346-957A-A330F69AA5AD}"/>
              </a:ext>
            </a:extLst>
          </p:cNvPr>
          <p:cNvSpPr txBox="1"/>
          <p:nvPr/>
        </p:nvSpPr>
        <p:spPr>
          <a:xfrm>
            <a:off x="1310524" y="2140199"/>
            <a:ext cx="9105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결과 출력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3F59E67-651C-417C-92F6-1B4EEBEDC174}"/>
              </a:ext>
            </a:extLst>
          </p:cNvPr>
          <p:cNvSpPr txBox="1">
            <a:spLocks/>
          </p:cNvSpPr>
          <p:nvPr/>
        </p:nvSpPr>
        <p:spPr bwMode="auto">
          <a:xfrm>
            <a:off x="448044" y="616358"/>
            <a:ext cx="6542960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(20/20)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DB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회원정보수정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판매자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ED486-C12B-4FA9-9C44-73E51176A16B}"/>
              </a:ext>
            </a:extLst>
          </p:cNvPr>
          <p:cNvSpPr txBox="1"/>
          <p:nvPr/>
        </p:nvSpPr>
        <p:spPr>
          <a:xfrm>
            <a:off x="1226189" y="1742941"/>
            <a:ext cx="958016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수정 정보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입력</a:t>
            </a:r>
          </a:p>
        </p:txBody>
      </p:sp>
      <p:sp>
        <p:nvSpPr>
          <p:cNvPr id="24" name="직사각형 4">
            <a:extLst>
              <a:ext uri="{FF2B5EF4-FFF2-40B4-BE49-F238E27FC236}">
                <a16:creationId xmlns:a16="http://schemas.microsoft.com/office/drawing/2014/main" id="{D79B3CEA-0B4C-4B80-A9D9-C7FF8F9C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1403504"/>
            <a:ext cx="2776462" cy="33410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“UID” : park@gc.gachon.ac.kr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“TYPE”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“NAME” : “</a:t>
            </a:r>
            <a:r>
              <a:rPr lang="ko-KR" altLang="en-US" sz="800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박철수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“PHONE” : “010-2323-1111”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“ADDR” : “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 수원시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lvl="0" algn="l" defTabSz="91440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전송방향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OUT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“status”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2BC010-741C-44ED-8A90-A6B4370DED90}"/>
              </a:ext>
            </a:extLst>
          </p:cNvPr>
          <p:cNvGraphicFramePr>
            <a:graphicFrameLocks noGrp="1"/>
          </p:cNvGraphicFramePr>
          <p:nvPr/>
        </p:nvGraphicFramePr>
        <p:xfrm>
          <a:off x="3350789" y="1519514"/>
          <a:ext cx="2577782" cy="120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79409937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845234797"/>
                    </a:ext>
                  </a:extLst>
                </a:gridCol>
                <a:gridCol w="508317">
                  <a:extLst>
                    <a:ext uri="{9D8B030D-6E8A-4147-A177-3AD203B41FA5}">
                      <a16:colId xmlns:a16="http://schemas.microsoft.com/office/drawing/2014/main" val="59395399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223044569"/>
                    </a:ext>
                  </a:extLst>
                </a:gridCol>
              </a:tblGrid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1113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42052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07301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85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62834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1">
            <a:extLst>
              <a:ext uri="{FF2B5EF4-FFF2-40B4-BE49-F238E27FC236}">
                <a16:creationId xmlns:a16="http://schemas.microsoft.com/office/drawing/2014/main" id="{C755A2E7-85D9-7246-A5E0-10A614B7A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소개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쇼핑몰 웹사이트 구축</a:t>
            </a:r>
            <a:r>
              <a:rPr lang="en-US" altLang="ko-KR" sz="1800" b="1" dirty="0"/>
              <a:t>)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77F5BF40-C047-8845-B821-269ABDF48BCC}"/>
              </a:ext>
            </a:extLst>
          </p:cNvPr>
          <p:cNvSpPr txBox="1">
            <a:spLocks/>
          </p:cNvSpPr>
          <p:nvPr/>
        </p:nvSpPr>
        <p:spPr bwMode="auto">
          <a:xfrm>
            <a:off x="448044" y="646528"/>
            <a:ext cx="5586996" cy="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명세서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5F6FB8-2C67-904D-B1A3-42A83736C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37477"/>
              </p:ext>
            </p:extLst>
          </p:nvPr>
        </p:nvGraphicFramePr>
        <p:xfrm>
          <a:off x="346850" y="1584093"/>
          <a:ext cx="3428683" cy="2066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772667876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99778080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98966864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709327749"/>
                    </a:ext>
                  </a:extLst>
                </a:gridCol>
              </a:tblGrid>
              <a:tr h="218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DOMAIN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554725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948094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50315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분류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332387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734165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175624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 번호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813723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173313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4679314-2166-E94B-98A6-A188FD2CAB96}"/>
              </a:ext>
            </a:extLst>
          </p:cNvPr>
          <p:cNvSpPr txBox="1"/>
          <p:nvPr/>
        </p:nvSpPr>
        <p:spPr>
          <a:xfrm>
            <a:off x="346850" y="1150852"/>
            <a:ext cx="942566" cy="403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u19_users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2438D14-1C62-6742-95FE-6FCCF3A5A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12204"/>
              </p:ext>
            </p:extLst>
          </p:nvPr>
        </p:nvGraphicFramePr>
        <p:xfrm>
          <a:off x="3979405" y="1584093"/>
          <a:ext cx="4817745" cy="3243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855">
                  <a:extLst>
                    <a:ext uri="{9D8B030D-6E8A-4147-A177-3AD203B41FA5}">
                      <a16:colId xmlns:a16="http://schemas.microsoft.com/office/drawing/2014/main" val="2772667876"/>
                    </a:ext>
                  </a:extLst>
                </a:gridCol>
                <a:gridCol w="1219517">
                  <a:extLst>
                    <a:ext uri="{9D8B030D-6E8A-4147-A177-3AD203B41FA5}">
                      <a16:colId xmlns:a16="http://schemas.microsoft.com/office/drawing/2014/main" val="299778080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989668640"/>
                    </a:ext>
                  </a:extLst>
                </a:gridCol>
                <a:gridCol w="2189480">
                  <a:extLst>
                    <a:ext uri="{9D8B030D-6E8A-4147-A177-3AD203B41FA5}">
                      <a16:colId xmlns:a16="http://schemas.microsoft.com/office/drawing/2014/main" val="974177798"/>
                    </a:ext>
                  </a:extLst>
                </a:gridCol>
              </a:tblGrid>
              <a:tr h="218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DOMAIN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554725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948094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50315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PNAME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571595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45266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218941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458937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유형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53572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DCRATE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9856564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615937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PICTURE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VARCHAR(200)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349571"/>
                  </a:ext>
                </a:extLst>
              </a:tr>
              <a:tr h="260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</a:p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REFERENCES 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u19_users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(UID)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34481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1B9B446-02C9-794D-908D-4C19E3315D25}"/>
              </a:ext>
            </a:extLst>
          </p:cNvPr>
          <p:cNvSpPr txBox="1"/>
          <p:nvPr/>
        </p:nvSpPr>
        <p:spPr>
          <a:xfrm>
            <a:off x="3970439" y="1150852"/>
            <a:ext cx="1398029" cy="403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u19_products</a:t>
            </a:r>
          </a:p>
        </p:txBody>
      </p:sp>
    </p:spTree>
    <p:extLst>
      <p:ext uri="{BB962C8B-B14F-4D97-AF65-F5344CB8AC3E}">
        <p14:creationId xmlns:p14="http://schemas.microsoft.com/office/powerpoint/2010/main" val="37182749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 웹사이트 구축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3" y="504657"/>
            <a:ext cx="5583068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(3/8)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회원정보수정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156AB049-67AA-4361-A5E3-656FAB4C4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8" y="1106554"/>
            <a:ext cx="5100008" cy="38274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8D8DFA4B-481F-440E-828A-55C0F1A18DFC}"/>
              </a:ext>
            </a:extLst>
          </p:cNvPr>
          <p:cNvSpPr/>
          <p:nvPr/>
        </p:nvSpPr>
        <p:spPr>
          <a:xfrm>
            <a:off x="1997542" y="2074645"/>
            <a:ext cx="2715774" cy="2531884"/>
          </a:xfrm>
          <a:prstGeom prst="roundRect">
            <a:avLst>
              <a:gd name="adj" fmla="val 1614"/>
            </a:avLst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AF7376-E075-4664-BF7F-EAE2EBDDED54}"/>
              </a:ext>
            </a:extLst>
          </p:cNvPr>
          <p:cNvGrpSpPr/>
          <p:nvPr/>
        </p:nvGrpSpPr>
        <p:grpSpPr>
          <a:xfrm>
            <a:off x="944663" y="1459357"/>
            <a:ext cx="601504" cy="329321"/>
            <a:chOff x="562278" y="1776323"/>
            <a:chExt cx="601504" cy="32932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F638A1-DB30-41CE-8AFF-4E600E3B48E4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C44CD5-2B5B-478B-8AEF-2DF185FA6716}"/>
                </a:ext>
              </a:extLst>
            </p:cNvPr>
            <p:cNvSpPr txBox="1"/>
            <p:nvPr/>
          </p:nvSpPr>
          <p:spPr>
            <a:xfrm>
              <a:off x="696709" y="1776323"/>
              <a:ext cx="433073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Logo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41F17D7-6C18-436D-872C-B6D910D2F1B4}"/>
              </a:ext>
            </a:extLst>
          </p:cNvPr>
          <p:cNvGrpSpPr/>
          <p:nvPr/>
        </p:nvGrpSpPr>
        <p:grpSpPr>
          <a:xfrm>
            <a:off x="4411750" y="1459357"/>
            <a:ext cx="1435942" cy="329321"/>
            <a:chOff x="482626" y="1776323"/>
            <a:chExt cx="681156" cy="32932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9CABB32-CB96-4150-921A-11CC7F3BA742}"/>
                </a:ext>
              </a:extLst>
            </p:cNvPr>
            <p:cNvSpPr/>
            <p:nvPr/>
          </p:nvSpPr>
          <p:spPr>
            <a:xfrm>
              <a:off x="482626" y="1899244"/>
              <a:ext cx="681156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26FB39B-AB98-4302-8E6E-3360699B23BC}"/>
                </a:ext>
              </a:extLst>
            </p:cNvPr>
            <p:cNvSpPr txBox="1"/>
            <p:nvPr/>
          </p:nvSpPr>
          <p:spPr>
            <a:xfrm>
              <a:off x="482626" y="1776323"/>
              <a:ext cx="681156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    로그아웃        홍길동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7B03367-03E2-465C-9E52-CD3AE7FD8538}"/>
              </a:ext>
            </a:extLst>
          </p:cNvPr>
          <p:cNvGrpSpPr/>
          <p:nvPr/>
        </p:nvGrpSpPr>
        <p:grpSpPr>
          <a:xfrm>
            <a:off x="944662" y="4548999"/>
            <a:ext cx="4903568" cy="329321"/>
            <a:chOff x="562278" y="1776323"/>
            <a:chExt cx="601504" cy="32932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2EBE515-E028-4246-89C4-B2DEF5581731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38DC100-DF91-4A1F-A181-561D247ACE8B}"/>
                </a:ext>
              </a:extLst>
            </p:cNvPr>
            <p:cNvSpPr txBox="1"/>
            <p:nvPr/>
          </p:nvSpPr>
          <p:spPr>
            <a:xfrm>
              <a:off x="562278" y="1776323"/>
              <a:ext cx="601438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Footer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99C54E5-0324-4B64-8B2E-E9A2AF9EF689}"/>
              </a:ext>
            </a:extLst>
          </p:cNvPr>
          <p:cNvGrpSpPr/>
          <p:nvPr/>
        </p:nvGrpSpPr>
        <p:grpSpPr>
          <a:xfrm>
            <a:off x="944663" y="1701384"/>
            <a:ext cx="4903568" cy="329321"/>
            <a:chOff x="562278" y="1776323"/>
            <a:chExt cx="601504" cy="32932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76E3287-A9C3-4390-A69E-9C623F5A45A0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34921CA-4530-4A57-A9E6-F5A5A6676BF2}"/>
                </a:ext>
              </a:extLst>
            </p:cNvPr>
            <p:cNvSpPr txBox="1"/>
            <p:nvPr/>
          </p:nvSpPr>
          <p:spPr>
            <a:xfrm>
              <a:off x="562278" y="1776323"/>
              <a:ext cx="601438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Navbar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6B7D832-5375-4E5E-9115-12016A28B025}"/>
              </a:ext>
            </a:extLst>
          </p:cNvPr>
          <p:cNvGrpSpPr/>
          <p:nvPr/>
        </p:nvGrpSpPr>
        <p:grpSpPr>
          <a:xfrm>
            <a:off x="150321" y="1447046"/>
            <a:ext cx="655551" cy="3437429"/>
            <a:chOff x="150321" y="1447046"/>
            <a:chExt cx="655551" cy="3437429"/>
          </a:xfrm>
        </p:grpSpPr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AC068A44-3C71-4FDC-98D7-B18B283FEADF}"/>
                </a:ext>
              </a:extLst>
            </p:cNvPr>
            <p:cNvSpPr/>
            <p:nvPr/>
          </p:nvSpPr>
          <p:spPr>
            <a:xfrm>
              <a:off x="714892" y="1582278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6" name="왼쪽 대괄호 115">
              <a:extLst>
                <a:ext uri="{FF2B5EF4-FFF2-40B4-BE49-F238E27FC236}">
                  <a16:creationId xmlns:a16="http://schemas.microsoft.com/office/drawing/2014/main" id="{C8BE98A9-FA1B-4764-B99D-1735DD6F3409}"/>
                </a:ext>
              </a:extLst>
            </p:cNvPr>
            <p:cNvSpPr/>
            <p:nvPr/>
          </p:nvSpPr>
          <p:spPr>
            <a:xfrm>
              <a:off x="714892" y="1824305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7" name="왼쪽 대괄호 116">
              <a:extLst>
                <a:ext uri="{FF2B5EF4-FFF2-40B4-BE49-F238E27FC236}">
                  <a16:creationId xmlns:a16="http://schemas.microsoft.com/office/drawing/2014/main" id="{A6C29373-E5E2-4A47-BF4A-918354F0B649}"/>
                </a:ext>
              </a:extLst>
            </p:cNvPr>
            <p:cNvSpPr/>
            <p:nvPr/>
          </p:nvSpPr>
          <p:spPr>
            <a:xfrm>
              <a:off x="714536" y="4671920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8" name="왼쪽 대괄호 117">
              <a:extLst>
                <a:ext uri="{FF2B5EF4-FFF2-40B4-BE49-F238E27FC236}">
                  <a16:creationId xmlns:a16="http://schemas.microsoft.com/office/drawing/2014/main" id="{71253F99-549F-454C-98A2-FF59DE443C04}"/>
                </a:ext>
              </a:extLst>
            </p:cNvPr>
            <p:cNvSpPr/>
            <p:nvPr/>
          </p:nvSpPr>
          <p:spPr>
            <a:xfrm>
              <a:off x="718964" y="2066332"/>
              <a:ext cx="78632" cy="2551137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0C7116-1F92-4D79-83B8-8F7BF6370D24}"/>
                </a:ext>
              </a:extLst>
            </p:cNvPr>
            <p:cNvSpPr txBox="1"/>
            <p:nvPr/>
          </p:nvSpPr>
          <p:spPr>
            <a:xfrm>
              <a:off x="239665" y="1447046"/>
              <a:ext cx="508019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Header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E5C3BD9-240C-4D68-9367-279C000B8740}"/>
                </a:ext>
              </a:extLst>
            </p:cNvPr>
            <p:cNvSpPr txBox="1"/>
            <p:nvPr/>
          </p:nvSpPr>
          <p:spPr>
            <a:xfrm>
              <a:off x="239666" y="1690513"/>
              <a:ext cx="474332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Navbar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6F976BC-6A88-4CDB-B878-802A97C48140}"/>
                </a:ext>
              </a:extLst>
            </p:cNvPr>
            <p:cNvSpPr txBox="1"/>
            <p:nvPr/>
          </p:nvSpPr>
          <p:spPr>
            <a:xfrm>
              <a:off x="150321" y="3096624"/>
              <a:ext cx="574776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Contents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6B9890C-DE2A-4F60-AF9E-733762752187}"/>
                </a:ext>
              </a:extLst>
            </p:cNvPr>
            <p:cNvSpPr txBox="1"/>
            <p:nvPr/>
          </p:nvSpPr>
          <p:spPr>
            <a:xfrm>
              <a:off x="264621" y="4542843"/>
              <a:ext cx="449377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Footer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CFED6EA-5DEB-42AB-AF9D-C374B81B8F3F}"/>
              </a:ext>
            </a:extLst>
          </p:cNvPr>
          <p:cNvSpPr txBox="1"/>
          <p:nvPr/>
        </p:nvSpPr>
        <p:spPr>
          <a:xfrm>
            <a:off x="2131924" y="2018400"/>
            <a:ext cx="718145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회원정보수정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EF1CBBE-1B81-4B4A-89E1-A3583FF35CF0}"/>
              </a:ext>
            </a:extLst>
          </p:cNvPr>
          <p:cNvCxnSpPr>
            <a:cxnSpLocks/>
          </p:cNvCxnSpPr>
          <p:nvPr/>
        </p:nvCxnSpPr>
        <p:spPr>
          <a:xfrm>
            <a:off x="2177935" y="2335874"/>
            <a:ext cx="2394065" cy="0"/>
          </a:xfrm>
          <a:prstGeom prst="line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5D4F66B-3886-4E2B-BD65-B7858EA931A2}"/>
              </a:ext>
            </a:extLst>
          </p:cNvPr>
          <p:cNvCxnSpPr>
            <a:cxnSpLocks/>
          </p:cNvCxnSpPr>
          <p:nvPr/>
        </p:nvCxnSpPr>
        <p:spPr>
          <a:xfrm>
            <a:off x="2199143" y="4258884"/>
            <a:ext cx="2394065" cy="0"/>
          </a:xfrm>
          <a:prstGeom prst="line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4803676-F62A-44A3-9382-2FCB2DA8841C}"/>
              </a:ext>
            </a:extLst>
          </p:cNvPr>
          <p:cNvSpPr txBox="1"/>
          <p:nvPr/>
        </p:nvSpPr>
        <p:spPr>
          <a:xfrm>
            <a:off x="2131924" y="2233141"/>
            <a:ext cx="782265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아이디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이메일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5FAFDF-A0EA-4D45-853E-F58800843AE8}"/>
              </a:ext>
            </a:extLst>
          </p:cNvPr>
          <p:cNvSpPr/>
          <p:nvPr/>
        </p:nvSpPr>
        <p:spPr>
          <a:xfrm>
            <a:off x="2199143" y="2554842"/>
            <a:ext cx="2311897" cy="1027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8C2B7A-B9AE-46DE-A01A-64BDF6A930F7}"/>
              </a:ext>
            </a:extLst>
          </p:cNvPr>
          <p:cNvSpPr txBox="1"/>
          <p:nvPr/>
        </p:nvSpPr>
        <p:spPr>
          <a:xfrm>
            <a:off x="2131924" y="2537692"/>
            <a:ext cx="307777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암호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AC717651-E27A-4FD4-803B-D71EB064651A}"/>
              </a:ext>
            </a:extLst>
          </p:cNvPr>
          <p:cNvSpPr/>
          <p:nvPr/>
        </p:nvSpPr>
        <p:spPr>
          <a:xfrm>
            <a:off x="2199143" y="2859393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23F89C-6CAB-4EB3-B86F-0FB112989CB7}"/>
              </a:ext>
            </a:extLst>
          </p:cNvPr>
          <p:cNvSpPr txBox="1"/>
          <p:nvPr/>
        </p:nvSpPr>
        <p:spPr>
          <a:xfrm>
            <a:off x="2131924" y="3445933"/>
            <a:ext cx="307777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주소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2592503B-D98B-44C7-A1A9-849D1C24F9F8}"/>
              </a:ext>
            </a:extLst>
          </p:cNvPr>
          <p:cNvSpPr/>
          <p:nvPr/>
        </p:nvSpPr>
        <p:spPr>
          <a:xfrm>
            <a:off x="2199143" y="3767634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FBAB77B-82EE-44B4-AA17-A3F0C7854E52}"/>
              </a:ext>
            </a:extLst>
          </p:cNvPr>
          <p:cNvSpPr txBox="1"/>
          <p:nvPr/>
        </p:nvSpPr>
        <p:spPr>
          <a:xfrm>
            <a:off x="2131924" y="3750626"/>
            <a:ext cx="410369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포인트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8386E370-6358-43E3-8F65-6CA2D977CDEE}"/>
              </a:ext>
            </a:extLst>
          </p:cNvPr>
          <p:cNvSpPr/>
          <p:nvPr/>
        </p:nvSpPr>
        <p:spPr>
          <a:xfrm>
            <a:off x="2199143" y="4072327"/>
            <a:ext cx="2311897" cy="1027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95AF59-B1EB-4BA2-8940-C028EED39BD0}"/>
              </a:ext>
            </a:extLst>
          </p:cNvPr>
          <p:cNvSpPr txBox="1"/>
          <p:nvPr/>
        </p:nvSpPr>
        <p:spPr>
          <a:xfrm>
            <a:off x="6140327" y="1664449"/>
            <a:ext cx="2489464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Navbar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관리자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판매자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구매자에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맞는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Nav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아이디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포인트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조회는 가능하지만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수정 불가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입력된 정보를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전송하여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회원정보 수정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메인 화면으로 이동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Footer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Copyright, Contact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 정보 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127DD70-6821-4E8A-86BE-3A6C20209BA8}"/>
              </a:ext>
            </a:extLst>
          </p:cNvPr>
          <p:cNvGrpSpPr/>
          <p:nvPr/>
        </p:nvGrpSpPr>
        <p:grpSpPr>
          <a:xfrm>
            <a:off x="2614621" y="4214042"/>
            <a:ext cx="404700" cy="329321"/>
            <a:chOff x="8063495" y="1757361"/>
            <a:chExt cx="404700" cy="329321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BFE5A307-DEE0-4016-9BD7-92FC2578C724}"/>
                </a:ext>
              </a:extLst>
            </p:cNvPr>
            <p:cNvSpPr/>
            <p:nvPr/>
          </p:nvSpPr>
          <p:spPr>
            <a:xfrm>
              <a:off x="8063495" y="1861330"/>
              <a:ext cx="370410" cy="206443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8D832FF-6F5A-43BD-8DCA-CFEEA9A5710D}"/>
                </a:ext>
              </a:extLst>
            </p:cNvPr>
            <p:cNvSpPr txBox="1"/>
            <p:nvPr/>
          </p:nvSpPr>
          <p:spPr>
            <a:xfrm>
              <a:off x="8097786" y="1757361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취소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E7B7FA-6854-46D4-A9D9-6DDB98237B6F}"/>
              </a:ext>
            </a:extLst>
          </p:cNvPr>
          <p:cNvGrpSpPr/>
          <p:nvPr/>
        </p:nvGrpSpPr>
        <p:grpSpPr>
          <a:xfrm>
            <a:off x="6211083" y="1072927"/>
            <a:ext cx="2401075" cy="509351"/>
            <a:chOff x="6211083" y="1072927"/>
            <a:chExt cx="2401075" cy="5093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E7FEF1-1C24-4D54-8472-1AFD60017844}"/>
                </a:ext>
              </a:extLst>
            </p:cNvPr>
            <p:cNvSpPr txBox="1"/>
            <p:nvPr/>
          </p:nvSpPr>
          <p:spPr>
            <a:xfrm>
              <a:off x="6557563" y="1072927"/>
              <a:ext cx="1442703" cy="378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 화면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752A6ADB-6DA1-4C85-8653-E3FFEC32D930}"/>
                </a:ext>
              </a:extLst>
            </p:cNvPr>
            <p:cNvSpPr/>
            <p:nvPr/>
          </p:nvSpPr>
          <p:spPr>
            <a:xfrm flipH="1">
              <a:off x="6211084" y="1198992"/>
              <a:ext cx="297914" cy="227561"/>
            </a:xfrm>
            <a:prstGeom prst="rightArrow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sym typeface="Helvetica Neue Thin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B1D8F81-3BB5-4C8A-8CAA-EA07206A1BA2}"/>
                </a:ext>
              </a:extLst>
            </p:cNvPr>
            <p:cNvCxnSpPr/>
            <p:nvPr/>
          </p:nvCxnSpPr>
          <p:spPr>
            <a:xfrm>
              <a:off x="6211083" y="1582278"/>
              <a:ext cx="24010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3B66EB9-B1D8-45CE-9B84-59075C8AACA2}"/>
              </a:ext>
            </a:extLst>
          </p:cNvPr>
          <p:cNvSpPr txBox="1"/>
          <p:nvPr/>
        </p:nvSpPr>
        <p:spPr>
          <a:xfrm>
            <a:off x="2131924" y="2842190"/>
            <a:ext cx="307777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이름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0010AA0-5A4B-4D10-8249-E9DDC85DCC4A}"/>
              </a:ext>
            </a:extLst>
          </p:cNvPr>
          <p:cNvSpPr/>
          <p:nvPr/>
        </p:nvSpPr>
        <p:spPr>
          <a:xfrm>
            <a:off x="2199143" y="3163891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EA0590-03D4-461B-B502-637EDDF063BF}"/>
              </a:ext>
            </a:extLst>
          </p:cNvPr>
          <p:cNvGrpSpPr/>
          <p:nvPr/>
        </p:nvGrpSpPr>
        <p:grpSpPr>
          <a:xfrm>
            <a:off x="3302304" y="3409623"/>
            <a:ext cx="47910" cy="175593"/>
            <a:chOff x="6591853" y="3878673"/>
            <a:chExt cx="47910" cy="17559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C63ABC6-04B6-47B4-A521-AE633EE56316}"/>
                </a:ext>
              </a:extLst>
            </p:cNvPr>
            <p:cNvSpPr/>
            <p:nvPr/>
          </p:nvSpPr>
          <p:spPr>
            <a:xfrm>
              <a:off x="6591853" y="3878673"/>
              <a:ext cx="47910" cy="45719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727469D-2784-4DBF-8A54-A649258B0701}"/>
                </a:ext>
              </a:extLst>
            </p:cNvPr>
            <p:cNvSpPr/>
            <p:nvPr/>
          </p:nvSpPr>
          <p:spPr>
            <a:xfrm>
              <a:off x="6591853" y="3943610"/>
              <a:ext cx="47910" cy="45719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E50FE1C-764E-4D83-86D9-92D072F53D72}"/>
                </a:ext>
              </a:extLst>
            </p:cNvPr>
            <p:cNvSpPr/>
            <p:nvPr/>
          </p:nvSpPr>
          <p:spPr>
            <a:xfrm>
              <a:off x="6591853" y="4008547"/>
              <a:ext cx="47910" cy="45719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A574BF-0253-434C-A194-19153AFE28CE}"/>
              </a:ext>
            </a:extLst>
          </p:cNvPr>
          <p:cNvSpPr txBox="1"/>
          <p:nvPr/>
        </p:nvSpPr>
        <p:spPr>
          <a:xfrm>
            <a:off x="2189373" y="2398805"/>
            <a:ext cx="798295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hong@gachon.ac.kr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444D17-8D5C-4786-8FEF-03412BFD534C}"/>
              </a:ext>
            </a:extLst>
          </p:cNvPr>
          <p:cNvSpPr txBox="1"/>
          <p:nvPr/>
        </p:nvSpPr>
        <p:spPr>
          <a:xfrm>
            <a:off x="2189373" y="3610405"/>
            <a:ext cx="514564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경기</a:t>
            </a: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의왕시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751F71-E8BC-4477-A275-2A0F3A5B0CC6}"/>
              </a:ext>
            </a:extLst>
          </p:cNvPr>
          <p:cNvSpPr txBox="1"/>
          <p:nvPr/>
        </p:nvSpPr>
        <p:spPr>
          <a:xfrm>
            <a:off x="2189373" y="3921882"/>
            <a:ext cx="227626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250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EA3427-F765-4728-B856-918E123E653C}"/>
              </a:ext>
            </a:extLst>
          </p:cNvPr>
          <p:cNvSpPr txBox="1"/>
          <p:nvPr/>
        </p:nvSpPr>
        <p:spPr>
          <a:xfrm>
            <a:off x="2182419" y="3004899"/>
            <a:ext cx="333425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홍길동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523D57-B251-4673-9105-63DD53DFC5C2}"/>
              </a:ext>
            </a:extLst>
          </p:cNvPr>
          <p:cNvSpPr txBox="1"/>
          <p:nvPr/>
        </p:nvSpPr>
        <p:spPr>
          <a:xfrm>
            <a:off x="2177935" y="2708513"/>
            <a:ext cx="230832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****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89190E0-00B3-40D0-9593-7A66500830EE}"/>
              </a:ext>
            </a:extLst>
          </p:cNvPr>
          <p:cNvGrpSpPr/>
          <p:nvPr/>
        </p:nvGrpSpPr>
        <p:grpSpPr>
          <a:xfrm>
            <a:off x="2214649" y="4209507"/>
            <a:ext cx="404700" cy="329321"/>
            <a:chOff x="8063495" y="1757361"/>
            <a:chExt cx="404700" cy="329321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8AE8D5DA-F0F5-4651-B688-430FCBCD333D}"/>
                </a:ext>
              </a:extLst>
            </p:cNvPr>
            <p:cNvSpPr/>
            <p:nvPr/>
          </p:nvSpPr>
          <p:spPr>
            <a:xfrm>
              <a:off x="8063495" y="1861330"/>
              <a:ext cx="370410" cy="206443"/>
            </a:xfrm>
            <a:prstGeom prst="roundRect">
              <a:avLst/>
            </a:prstGeom>
            <a:solidFill>
              <a:srgbClr val="007B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3B35F1D-0F95-4898-8764-2844DB05E118}"/>
                </a:ext>
              </a:extLst>
            </p:cNvPr>
            <p:cNvSpPr txBox="1"/>
            <p:nvPr/>
          </p:nvSpPr>
          <p:spPr>
            <a:xfrm>
              <a:off x="8097786" y="1757361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수정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AA6BC5-086A-4C97-99E4-938846A10561}"/>
              </a:ext>
            </a:extLst>
          </p:cNvPr>
          <p:cNvSpPr txBox="1"/>
          <p:nvPr/>
        </p:nvSpPr>
        <p:spPr>
          <a:xfrm>
            <a:off x="3343125" y="3278757"/>
            <a:ext cx="371897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(</a:t>
            </a:r>
            <a:r>
              <a: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생략</a:t>
            </a:r>
            <a:r>
              <a:rPr kumimoji="0" lang="en-US" altLang="ko-KR" sz="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)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8639E5D-E949-4EDB-B5BA-6861AA43B3C0}"/>
              </a:ext>
            </a:extLst>
          </p:cNvPr>
          <p:cNvGrpSpPr/>
          <p:nvPr/>
        </p:nvGrpSpPr>
        <p:grpSpPr>
          <a:xfrm>
            <a:off x="6215736" y="2781693"/>
            <a:ext cx="404700" cy="329321"/>
            <a:chOff x="8063495" y="1757361"/>
            <a:chExt cx="404700" cy="329321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D6A65C88-D5B2-449D-BFCB-28AAEF6E0910}"/>
                </a:ext>
              </a:extLst>
            </p:cNvPr>
            <p:cNvSpPr/>
            <p:nvPr/>
          </p:nvSpPr>
          <p:spPr>
            <a:xfrm>
              <a:off x="8063495" y="1861330"/>
              <a:ext cx="370410" cy="206443"/>
            </a:xfrm>
            <a:prstGeom prst="roundRect">
              <a:avLst/>
            </a:prstGeom>
            <a:solidFill>
              <a:srgbClr val="007B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938F6C-29F7-492E-A2DF-174A77AF740C}"/>
                </a:ext>
              </a:extLst>
            </p:cNvPr>
            <p:cNvSpPr txBox="1"/>
            <p:nvPr/>
          </p:nvSpPr>
          <p:spPr>
            <a:xfrm>
              <a:off x="8097786" y="1757361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수정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592F090-AD1A-4775-B10C-2F6540B54AA5}"/>
              </a:ext>
            </a:extLst>
          </p:cNvPr>
          <p:cNvGrpSpPr/>
          <p:nvPr/>
        </p:nvGrpSpPr>
        <p:grpSpPr>
          <a:xfrm>
            <a:off x="6215736" y="3353534"/>
            <a:ext cx="404700" cy="329321"/>
            <a:chOff x="8063495" y="1757361"/>
            <a:chExt cx="404700" cy="32932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6A329719-8870-4E8D-91C7-7B65EA5DCCE8}"/>
                </a:ext>
              </a:extLst>
            </p:cNvPr>
            <p:cNvSpPr/>
            <p:nvPr/>
          </p:nvSpPr>
          <p:spPr>
            <a:xfrm>
              <a:off x="8063495" y="1861330"/>
              <a:ext cx="370410" cy="206443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36B428-834F-4F3D-A5EF-AF026ACFB42D}"/>
                </a:ext>
              </a:extLst>
            </p:cNvPr>
            <p:cNvSpPr txBox="1"/>
            <p:nvPr/>
          </p:nvSpPr>
          <p:spPr>
            <a:xfrm>
              <a:off x="8097786" y="1757361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취소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8140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 웹사이트 구축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3" y="504657"/>
            <a:ext cx="5100007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(4/8)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156AB049-67AA-4361-A5E3-656FAB4C4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8" y="1106554"/>
            <a:ext cx="5100008" cy="382740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AF7376-E075-4664-BF7F-EAE2EBDDED54}"/>
              </a:ext>
            </a:extLst>
          </p:cNvPr>
          <p:cNvGrpSpPr/>
          <p:nvPr/>
        </p:nvGrpSpPr>
        <p:grpSpPr>
          <a:xfrm>
            <a:off x="944663" y="1459357"/>
            <a:ext cx="601504" cy="329321"/>
            <a:chOff x="562278" y="1776323"/>
            <a:chExt cx="601504" cy="32932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F638A1-DB30-41CE-8AFF-4E600E3B48E4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C44CD5-2B5B-478B-8AEF-2DF185FA6716}"/>
                </a:ext>
              </a:extLst>
            </p:cNvPr>
            <p:cNvSpPr txBox="1"/>
            <p:nvPr/>
          </p:nvSpPr>
          <p:spPr>
            <a:xfrm>
              <a:off x="696709" y="1776323"/>
              <a:ext cx="433073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Logo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7B03367-03E2-465C-9E52-CD3AE7FD8538}"/>
              </a:ext>
            </a:extLst>
          </p:cNvPr>
          <p:cNvGrpSpPr/>
          <p:nvPr/>
        </p:nvGrpSpPr>
        <p:grpSpPr>
          <a:xfrm>
            <a:off x="944662" y="4548999"/>
            <a:ext cx="4903568" cy="329321"/>
            <a:chOff x="562278" y="1776323"/>
            <a:chExt cx="601504" cy="32932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2EBE515-E028-4246-89C4-B2DEF5581731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38DC100-DF91-4A1F-A181-561D247ACE8B}"/>
                </a:ext>
              </a:extLst>
            </p:cNvPr>
            <p:cNvSpPr txBox="1"/>
            <p:nvPr/>
          </p:nvSpPr>
          <p:spPr>
            <a:xfrm>
              <a:off x="562278" y="1776323"/>
              <a:ext cx="601438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Footer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99C54E5-0324-4B64-8B2E-E9A2AF9EF689}"/>
              </a:ext>
            </a:extLst>
          </p:cNvPr>
          <p:cNvGrpSpPr/>
          <p:nvPr/>
        </p:nvGrpSpPr>
        <p:grpSpPr>
          <a:xfrm>
            <a:off x="944663" y="1701384"/>
            <a:ext cx="4903568" cy="329321"/>
            <a:chOff x="562278" y="1776323"/>
            <a:chExt cx="601504" cy="32932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76E3287-A9C3-4390-A69E-9C623F5A45A0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34921CA-4530-4A57-A9E6-F5A5A6676BF2}"/>
                </a:ext>
              </a:extLst>
            </p:cNvPr>
            <p:cNvSpPr txBox="1"/>
            <p:nvPr/>
          </p:nvSpPr>
          <p:spPr>
            <a:xfrm>
              <a:off x="562278" y="1776323"/>
              <a:ext cx="601438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Navbar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6B7D832-5375-4E5E-9115-12016A28B025}"/>
              </a:ext>
            </a:extLst>
          </p:cNvPr>
          <p:cNvGrpSpPr/>
          <p:nvPr/>
        </p:nvGrpSpPr>
        <p:grpSpPr>
          <a:xfrm>
            <a:off x="150321" y="1447046"/>
            <a:ext cx="655551" cy="3437429"/>
            <a:chOff x="150321" y="1447046"/>
            <a:chExt cx="655551" cy="3437429"/>
          </a:xfrm>
        </p:grpSpPr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AC068A44-3C71-4FDC-98D7-B18B283FEADF}"/>
                </a:ext>
              </a:extLst>
            </p:cNvPr>
            <p:cNvSpPr/>
            <p:nvPr/>
          </p:nvSpPr>
          <p:spPr>
            <a:xfrm>
              <a:off x="714892" y="1582278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6" name="왼쪽 대괄호 115">
              <a:extLst>
                <a:ext uri="{FF2B5EF4-FFF2-40B4-BE49-F238E27FC236}">
                  <a16:creationId xmlns:a16="http://schemas.microsoft.com/office/drawing/2014/main" id="{C8BE98A9-FA1B-4764-B99D-1735DD6F3409}"/>
                </a:ext>
              </a:extLst>
            </p:cNvPr>
            <p:cNvSpPr/>
            <p:nvPr/>
          </p:nvSpPr>
          <p:spPr>
            <a:xfrm>
              <a:off x="714892" y="1824305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7" name="왼쪽 대괄호 116">
              <a:extLst>
                <a:ext uri="{FF2B5EF4-FFF2-40B4-BE49-F238E27FC236}">
                  <a16:creationId xmlns:a16="http://schemas.microsoft.com/office/drawing/2014/main" id="{A6C29373-E5E2-4A47-BF4A-918354F0B649}"/>
                </a:ext>
              </a:extLst>
            </p:cNvPr>
            <p:cNvSpPr/>
            <p:nvPr/>
          </p:nvSpPr>
          <p:spPr>
            <a:xfrm>
              <a:off x="714536" y="4671920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8" name="왼쪽 대괄호 117">
              <a:extLst>
                <a:ext uri="{FF2B5EF4-FFF2-40B4-BE49-F238E27FC236}">
                  <a16:creationId xmlns:a16="http://schemas.microsoft.com/office/drawing/2014/main" id="{71253F99-549F-454C-98A2-FF59DE443C04}"/>
                </a:ext>
              </a:extLst>
            </p:cNvPr>
            <p:cNvSpPr/>
            <p:nvPr/>
          </p:nvSpPr>
          <p:spPr>
            <a:xfrm>
              <a:off x="718964" y="2066332"/>
              <a:ext cx="78632" cy="2551137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0C7116-1F92-4D79-83B8-8F7BF6370D24}"/>
                </a:ext>
              </a:extLst>
            </p:cNvPr>
            <p:cNvSpPr txBox="1"/>
            <p:nvPr/>
          </p:nvSpPr>
          <p:spPr>
            <a:xfrm>
              <a:off x="239665" y="1447046"/>
              <a:ext cx="508019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Header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E5C3BD9-240C-4D68-9367-279C000B8740}"/>
                </a:ext>
              </a:extLst>
            </p:cNvPr>
            <p:cNvSpPr txBox="1"/>
            <p:nvPr/>
          </p:nvSpPr>
          <p:spPr>
            <a:xfrm>
              <a:off x="239666" y="1690513"/>
              <a:ext cx="474332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Navbar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6F976BC-6A88-4CDB-B878-802A97C48140}"/>
                </a:ext>
              </a:extLst>
            </p:cNvPr>
            <p:cNvSpPr txBox="1"/>
            <p:nvPr/>
          </p:nvSpPr>
          <p:spPr>
            <a:xfrm>
              <a:off x="150321" y="3096624"/>
              <a:ext cx="574776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Contents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6B9890C-DE2A-4F60-AF9E-733762752187}"/>
                </a:ext>
              </a:extLst>
            </p:cNvPr>
            <p:cNvSpPr txBox="1"/>
            <p:nvPr/>
          </p:nvSpPr>
          <p:spPr>
            <a:xfrm>
              <a:off x="264621" y="4542843"/>
              <a:ext cx="449377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Footer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051602-9EBD-461B-B758-1398AD104A36}"/>
              </a:ext>
            </a:extLst>
          </p:cNvPr>
          <p:cNvSpPr/>
          <p:nvPr/>
        </p:nvSpPr>
        <p:spPr>
          <a:xfrm>
            <a:off x="1997542" y="2074645"/>
            <a:ext cx="2715774" cy="2531884"/>
          </a:xfrm>
          <a:prstGeom prst="roundRect">
            <a:avLst>
              <a:gd name="adj" fmla="val 1614"/>
            </a:avLst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FED6EA-5DEB-42AB-AF9D-C374B81B8F3F}"/>
              </a:ext>
            </a:extLst>
          </p:cNvPr>
          <p:cNvSpPr txBox="1"/>
          <p:nvPr/>
        </p:nvSpPr>
        <p:spPr>
          <a:xfrm>
            <a:off x="2131924" y="2018400"/>
            <a:ext cx="512961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상품등록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EF1CBBE-1B81-4B4A-89E1-A3583FF35CF0}"/>
              </a:ext>
            </a:extLst>
          </p:cNvPr>
          <p:cNvCxnSpPr>
            <a:cxnSpLocks/>
          </p:cNvCxnSpPr>
          <p:nvPr/>
        </p:nvCxnSpPr>
        <p:spPr>
          <a:xfrm>
            <a:off x="2177935" y="2335874"/>
            <a:ext cx="2394065" cy="0"/>
          </a:xfrm>
          <a:prstGeom prst="line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5D4F66B-3886-4E2B-BD65-B7858EA931A2}"/>
              </a:ext>
            </a:extLst>
          </p:cNvPr>
          <p:cNvCxnSpPr>
            <a:cxnSpLocks/>
          </p:cNvCxnSpPr>
          <p:nvPr/>
        </p:nvCxnSpPr>
        <p:spPr>
          <a:xfrm>
            <a:off x="2199143" y="4275510"/>
            <a:ext cx="2394065" cy="0"/>
          </a:xfrm>
          <a:prstGeom prst="line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D9C51B8-26FA-45A3-8CC7-3BF88E51C25F}"/>
              </a:ext>
            </a:extLst>
          </p:cNvPr>
          <p:cNvGrpSpPr/>
          <p:nvPr/>
        </p:nvGrpSpPr>
        <p:grpSpPr>
          <a:xfrm>
            <a:off x="2198606" y="4223445"/>
            <a:ext cx="513498" cy="329321"/>
            <a:chOff x="6633556" y="1511581"/>
            <a:chExt cx="513498" cy="329321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3740B15-4F42-4EB1-ACB1-0A98F583C482}"/>
                </a:ext>
              </a:extLst>
            </p:cNvPr>
            <p:cNvSpPr/>
            <p:nvPr/>
          </p:nvSpPr>
          <p:spPr>
            <a:xfrm>
              <a:off x="6633556" y="1617862"/>
              <a:ext cx="512961" cy="206443"/>
            </a:xfrm>
            <a:prstGeom prst="roundRect">
              <a:avLst/>
            </a:prstGeom>
            <a:solidFill>
              <a:srgbClr val="007B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58EEC3-482D-4FC8-A08D-05370F30A4F1}"/>
                </a:ext>
              </a:extLst>
            </p:cNvPr>
            <p:cNvSpPr txBox="1"/>
            <p:nvPr/>
          </p:nvSpPr>
          <p:spPr>
            <a:xfrm>
              <a:off x="6634093" y="1511581"/>
              <a:ext cx="512961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상품등록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4803676-F62A-44A3-9382-2FCB2DA8841C}"/>
              </a:ext>
            </a:extLst>
          </p:cNvPr>
          <p:cNvSpPr txBox="1"/>
          <p:nvPr/>
        </p:nvSpPr>
        <p:spPr>
          <a:xfrm>
            <a:off x="2131924" y="2233141"/>
            <a:ext cx="512961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</a:t>
            </a:r>
            <a:r>
              <a: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분류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5FAFDF-A0EA-4D45-853E-F58800843AE8}"/>
              </a:ext>
            </a:extLst>
          </p:cNvPr>
          <p:cNvSpPr/>
          <p:nvPr/>
        </p:nvSpPr>
        <p:spPr>
          <a:xfrm>
            <a:off x="2199143" y="2554842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8C2B7A-B9AE-46DE-A01A-64BDF6A930F7}"/>
              </a:ext>
            </a:extLst>
          </p:cNvPr>
          <p:cNvSpPr txBox="1"/>
          <p:nvPr/>
        </p:nvSpPr>
        <p:spPr>
          <a:xfrm>
            <a:off x="2131924" y="2537692"/>
            <a:ext cx="512961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상품번호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AC717651-E27A-4FD4-803B-D71EB064651A}"/>
              </a:ext>
            </a:extLst>
          </p:cNvPr>
          <p:cNvSpPr/>
          <p:nvPr/>
        </p:nvSpPr>
        <p:spPr>
          <a:xfrm>
            <a:off x="2199143" y="2859393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939653-78FD-40DD-95B2-52EB9506EC50}"/>
              </a:ext>
            </a:extLst>
          </p:cNvPr>
          <p:cNvSpPr txBox="1"/>
          <p:nvPr/>
        </p:nvSpPr>
        <p:spPr>
          <a:xfrm>
            <a:off x="2131386" y="2843326"/>
            <a:ext cx="410369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상품명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61835181-5EFE-49D6-BA73-197F743382FF}"/>
              </a:ext>
            </a:extLst>
          </p:cNvPr>
          <p:cNvSpPr/>
          <p:nvPr/>
        </p:nvSpPr>
        <p:spPr>
          <a:xfrm>
            <a:off x="2198605" y="3165027"/>
            <a:ext cx="1109745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127DD70-6821-4E8A-86BE-3A6C20209BA8}"/>
              </a:ext>
            </a:extLst>
          </p:cNvPr>
          <p:cNvGrpSpPr/>
          <p:nvPr/>
        </p:nvGrpSpPr>
        <p:grpSpPr>
          <a:xfrm>
            <a:off x="2744529" y="4223560"/>
            <a:ext cx="404700" cy="329321"/>
            <a:chOff x="8063495" y="1757361"/>
            <a:chExt cx="404700" cy="329321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BFE5A307-DEE0-4016-9BD7-92FC2578C724}"/>
                </a:ext>
              </a:extLst>
            </p:cNvPr>
            <p:cNvSpPr/>
            <p:nvPr/>
          </p:nvSpPr>
          <p:spPr>
            <a:xfrm>
              <a:off x="8063495" y="1861330"/>
              <a:ext cx="370410" cy="206443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8D832FF-6F5A-43BD-8DCA-CFEEA9A5710D}"/>
                </a:ext>
              </a:extLst>
            </p:cNvPr>
            <p:cNvSpPr txBox="1"/>
            <p:nvPr/>
          </p:nvSpPr>
          <p:spPr>
            <a:xfrm>
              <a:off x="8097786" y="1757361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취소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E7B7FA-6854-46D4-A9D9-6DDB98237B6F}"/>
              </a:ext>
            </a:extLst>
          </p:cNvPr>
          <p:cNvGrpSpPr/>
          <p:nvPr/>
        </p:nvGrpSpPr>
        <p:grpSpPr>
          <a:xfrm>
            <a:off x="6211083" y="1072927"/>
            <a:ext cx="2401075" cy="509351"/>
            <a:chOff x="6211083" y="1072927"/>
            <a:chExt cx="2401075" cy="5093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E7FEF1-1C24-4D54-8472-1AFD60017844}"/>
                </a:ext>
              </a:extLst>
            </p:cNvPr>
            <p:cNvSpPr txBox="1"/>
            <p:nvPr/>
          </p:nvSpPr>
          <p:spPr>
            <a:xfrm>
              <a:off x="6557563" y="1072927"/>
              <a:ext cx="1080424" cy="378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상품등록 화면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752A6ADB-6DA1-4C85-8653-E3FFEC32D930}"/>
                </a:ext>
              </a:extLst>
            </p:cNvPr>
            <p:cNvSpPr/>
            <p:nvPr/>
          </p:nvSpPr>
          <p:spPr>
            <a:xfrm flipH="1">
              <a:off x="6211084" y="1198992"/>
              <a:ext cx="297914" cy="227561"/>
            </a:xfrm>
            <a:prstGeom prst="rightArrow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sym typeface="Helvetica Neue Thin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B1D8F81-3BB5-4C8A-8CAA-EA07206A1BA2}"/>
                </a:ext>
              </a:extLst>
            </p:cNvPr>
            <p:cNvCxnSpPr/>
            <p:nvPr/>
          </p:nvCxnSpPr>
          <p:spPr>
            <a:xfrm>
              <a:off x="6211083" y="1582278"/>
              <a:ext cx="24010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544F62E-DF32-4E3F-8006-9DA792765905}"/>
              </a:ext>
            </a:extLst>
          </p:cNvPr>
          <p:cNvGrpSpPr/>
          <p:nvPr/>
        </p:nvGrpSpPr>
        <p:grpSpPr>
          <a:xfrm>
            <a:off x="4411750" y="1459357"/>
            <a:ext cx="1435942" cy="329321"/>
            <a:chOff x="482626" y="1776323"/>
            <a:chExt cx="681156" cy="32932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245A17D-9BAF-46EF-AAD9-C663F72879C2}"/>
                </a:ext>
              </a:extLst>
            </p:cNvPr>
            <p:cNvSpPr/>
            <p:nvPr/>
          </p:nvSpPr>
          <p:spPr>
            <a:xfrm>
              <a:off x="482626" y="1899244"/>
              <a:ext cx="681156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CAE7C15-F3C3-415A-B113-4CD044A49D7F}"/>
                </a:ext>
              </a:extLst>
            </p:cNvPr>
            <p:cNvSpPr txBox="1"/>
            <p:nvPr/>
          </p:nvSpPr>
          <p:spPr>
            <a:xfrm>
              <a:off x="482626" y="1776323"/>
              <a:ext cx="681156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    로그아웃        판매자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779B06F-E192-4320-8BCC-90FD187ED8F9}"/>
              </a:ext>
            </a:extLst>
          </p:cNvPr>
          <p:cNvSpPr txBox="1"/>
          <p:nvPr/>
        </p:nvSpPr>
        <p:spPr>
          <a:xfrm>
            <a:off x="6140327" y="1664449"/>
            <a:ext cx="2523127" cy="2603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Navbar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관리자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판매자에 맞는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Nav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상품분류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선풍기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에어컨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냉풍기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냉장고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미니선풍기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중 선택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 이미지 파일 첨부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입력된 정보를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전송하여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새로운 상품 등록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상품목록 화면으로 이동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Footer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Copyright, Contact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 정보 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653A071B-8419-432B-93EC-E0E0AB2BFC7C}"/>
              </a:ext>
            </a:extLst>
          </p:cNvPr>
          <p:cNvSpPr/>
          <p:nvPr/>
        </p:nvSpPr>
        <p:spPr>
          <a:xfrm rot="10800000">
            <a:off x="4422835" y="2581779"/>
            <a:ext cx="45719" cy="45719"/>
          </a:xfrm>
          <a:prstGeom prst="triangl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2563A-701C-4C97-80FF-F611AF5DEE99}"/>
              </a:ext>
            </a:extLst>
          </p:cNvPr>
          <p:cNvSpPr txBox="1"/>
          <p:nvPr/>
        </p:nvSpPr>
        <p:spPr>
          <a:xfrm>
            <a:off x="3340409" y="2843326"/>
            <a:ext cx="410369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제조사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6FDBBC8-AADC-4EFE-BECC-70E36808640C}"/>
              </a:ext>
            </a:extLst>
          </p:cNvPr>
          <p:cNvSpPr/>
          <p:nvPr/>
        </p:nvSpPr>
        <p:spPr>
          <a:xfrm>
            <a:off x="3399315" y="3165027"/>
            <a:ext cx="1109745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4B18CB-6A21-430F-A926-FDC842C6F923}"/>
              </a:ext>
            </a:extLst>
          </p:cNvPr>
          <p:cNvSpPr txBox="1"/>
          <p:nvPr/>
        </p:nvSpPr>
        <p:spPr>
          <a:xfrm>
            <a:off x="2131386" y="3157127"/>
            <a:ext cx="410369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모델명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EA827F7-4EDE-4680-9718-FE1A1B4E68A6}"/>
              </a:ext>
            </a:extLst>
          </p:cNvPr>
          <p:cNvSpPr/>
          <p:nvPr/>
        </p:nvSpPr>
        <p:spPr>
          <a:xfrm>
            <a:off x="2198605" y="3478828"/>
            <a:ext cx="1109745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DFB526-3731-46E5-B771-A7DD56A1F23F}"/>
              </a:ext>
            </a:extLst>
          </p:cNvPr>
          <p:cNvSpPr txBox="1"/>
          <p:nvPr/>
        </p:nvSpPr>
        <p:spPr>
          <a:xfrm>
            <a:off x="3340409" y="3157127"/>
            <a:ext cx="307777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수량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9FB148E-2423-497C-965C-E3B633DA8FEC}"/>
              </a:ext>
            </a:extLst>
          </p:cNvPr>
          <p:cNvSpPr/>
          <p:nvPr/>
        </p:nvSpPr>
        <p:spPr>
          <a:xfrm>
            <a:off x="3399315" y="3478828"/>
            <a:ext cx="1109745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CE907F-27D0-4C72-9268-BEDE6E7E4355}"/>
              </a:ext>
            </a:extLst>
          </p:cNvPr>
          <p:cNvSpPr txBox="1"/>
          <p:nvPr/>
        </p:nvSpPr>
        <p:spPr>
          <a:xfrm>
            <a:off x="2131386" y="3478548"/>
            <a:ext cx="512961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판매형태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12BD088-22EC-4981-861A-48ED26D22BE6}"/>
              </a:ext>
            </a:extLst>
          </p:cNvPr>
          <p:cNvSpPr/>
          <p:nvPr/>
        </p:nvSpPr>
        <p:spPr>
          <a:xfrm>
            <a:off x="2198605" y="3800249"/>
            <a:ext cx="1109745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3B67B0-87BC-492B-A1A9-10822BFDBFBE}"/>
              </a:ext>
            </a:extLst>
          </p:cNvPr>
          <p:cNvSpPr txBox="1"/>
          <p:nvPr/>
        </p:nvSpPr>
        <p:spPr>
          <a:xfrm>
            <a:off x="3340409" y="3478548"/>
            <a:ext cx="410369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할인율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83672EF-E3A5-4000-ABF7-E61C01311C01}"/>
              </a:ext>
            </a:extLst>
          </p:cNvPr>
          <p:cNvSpPr/>
          <p:nvPr/>
        </p:nvSpPr>
        <p:spPr>
          <a:xfrm>
            <a:off x="3399315" y="3800249"/>
            <a:ext cx="1109745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40C354-44A7-416E-976A-19A334EB03B2}"/>
              </a:ext>
            </a:extLst>
          </p:cNvPr>
          <p:cNvSpPr txBox="1"/>
          <p:nvPr/>
        </p:nvSpPr>
        <p:spPr>
          <a:xfrm>
            <a:off x="2130501" y="3786098"/>
            <a:ext cx="512961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판매가격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5695A78-C9A6-44D9-8EC2-44832A598FDC}"/>
              </a:ext>
            </a:extLst>
          </p:cNvPr>
          <p:cNvSpPr/>
          <p:nvPr/>
        </p:nvSpPr>
        <p:spPr>
          <a:xfrm>
            <a:off x="2197720" y="4107799"/>
            <a:ext cx="1109745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C16704-F566-45B4-961D-6F5B0C694D64}"/>
              </a:ext>
            </a:extLst>
          </p:cNvPr>
          <p:cNvSpPr txBox="1"/>
          <p:nvPr/>
        </p:nvSpPr>
        <p:spPr>
          <a:xfrm>
            <a:off x="3340409" y="3777785"/>
            <a:ext cx="652423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 이미지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A7C070-3015-4D71-AFBD-0756ACD77068}"/>
              </a:ext>
            </a:extLst>
          </p:cNvPr>
          <p:cNvGrpSpPr/>
          <p:nvPr/>
        </p:nvGrpSpPr>
        <p:grpSpPr>
          <a:xfrm>
            <a:off x="3388143" y="3946894"/>
            <a:ext cx="549405" cy="304699"/>
            <a:chOff x="6366032" y="4068712"/>
            <a:chExt cx="549405" cy="304699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308D0F4-4714-4124-9693-D7BDDB2052D1}"/>
                </a:ext>
              </a:extLst>
            </p:cNvPr>
            <p:cNvSpPr/>
            <p:nvPr/>
          </p:nvSpPr>
          <p:spPr>
            <a:xfrm>
              <a:off x="6389984" y="4210532"/>
              <a:ext cx="396525" cy="132393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>
                  <a:lumMod val="40000"/>
                  <a:lumOff val="6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1D154CB-9541-4D9F-BC7D-DB209DA2371F}"/>
                </a:ext>
              </a:extLst>
            </p:cNvPr>
            <p:cNvSpPr txBox="1"/>
            <p:nvPr/>
          </p:nvSpPr>
          <p:spPr>
            <a:xfrm>
              <a:off x="6366032" y="4068712"/>
              <a:ext cx="549405" cy="304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6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파일 선택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CAA1E7F-A670-45F2-AFB2-4B12B8B9EF79}"/>
              </a:ext>
            </a:extLst>
          </p:cNvPr>
          <p:cNvGrpSpPr/>
          <p:nvPr/>
        </p:nvGrpSpPr>
        <p:grpSpPr>
          <a:xfrm>
            <a:off x="6172934" y="2593920"/>
            <a:ext cx="549405" cy="304699"/>
            <a:chOff x="6366032" y="4068712"/>
            <a:chExt cx="549405" cy="304699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BA5CCB2-24E9-4BD0-B415-38E6D8EB801F}"/>
                </a:ext>
              </a:extLst>
            </p:cNvPr>
            <p:cNvSpPr/>
            <p:nvPr/>
          </p:nvSpPr>
          <p:spPr>
            <a:xfrm>
              <a:off x="6389984" y="4210532"/>
              <a:ext cx="396525" cy="132393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>
                  <a:lumMod val="40000"/>
                  <a:lumOff val="6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7E0CE0-53B8-476E-B6D5-6A1A12299ADA}"/>
                </a:ext>
              </a:extLst>
            </p:cNvPr>
            <p:cNvSpPr txBox="1"/>
            <p:nvPr/>
          </p:nvSpPr>
          <p:spPr>
            <a:xfrm>
              <a:off x="6366032" y="4068712"/>
              <a:ext cx="549405" cy="304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6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파일 선택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3265C7D-6FA4-4865-A0A4-A5188DA7EA09}"/>
              </a:ext>
            </a:extLst>
          </p:cNvPr>
          <p:cNvGrpSpPr/>
          <p:nvPr/>
        </p:nvGrpSpPr>
        <p:grpSpPr>
          <a:xfrm>
            <a:off x="6172934" y="2971854"/>
            <a:ext cx="513498" cy="329321"/>
            <a:chOff x="6633556" y="1511581"/>
            <a:chExt cx="513498" cy="329321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462E2F82-AD3C-49E2-917D-8623B1814E12}"/>
                </a:ext>
              </a:extLst>
            </p:cNvPr>
            <p:cNvSpPr/>
            <p:nvPr/>
          </p:nvSpPr>
          <p:spPr>
            <a:xfrm>
              <a:off x="6633556" y="1617862"/>
              <a:ext cx="512961" cy="206443"/>
            </a:xfrm>
            <a:prstGeom prst="roundRect">
              <a:avLst/>
            </a:prstGeom>
            <a:solidFill>
              <a:srgbClr val="007B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4FE0154-D12F-40F9-9786-0B471FD2E471}"/>
                </a:ext>
              </a:extLst>
            </p:cNvPr>
            <p:cNvSpPr txBox="1"/>
            <p:nvPr/>
          </p:nvSpPr>
          <p:spPr>
            <a:xfrm>
              <a:off x="6634093" y="1511581"/>
              <a:ext cx="512961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상품등록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DBB2E6-FE22-4B6A-80A7-7FAA285ECC65}"/>
              </a:ext>
            </a:extLst>
          </p:cNvPr>
          <p:cNvGrpSpPr/>
          <p:nvPr/>
        </p:nvGrpSpPr>
        <p:grpSpPr>
          <a:xfrm>
            <a:off x="6188711" y="3539071"/>
            <a:ext cx="404700" cy="329321"/>
            <a:chOff x="8063495" y="1757361"/>
            <a:chExt cx="404700" cy="329321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D5345D44-E5AB-40D9-ACAF-59DEC3FBC8A6}"/>
                </a:ext>
              </a:extLst>
            </p:cNvPr>
            <p:cNvSpPr/>
            <p:nvPr/>
          </p:nvSpPr>
          <p:spPr>
            <a:xfrm>
              <a:off x="8063495" y="1861330"/>
              <a:ext cx="370410" cy="206443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0247E82-3223-412C-9F7A-2D86BA196C26}"/>
                </a:ext>
              </a:extLst>
            </p:cNvPr>
            <p:cNvSpPr txBox="1"/>
            <p:nvPr/>
          </p:nvSpPr>
          <p:spPr>
            <a:xfrm>
              <a:off x="8097786" y="1757361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취소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7858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 웹사이트 구축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3" y="504657"/>
            <a:ext cx="5380984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(5/8)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상품목록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(+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156AB049-67AA-4361-A5E3-656FAB4C4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8" y="1106554"/>
            <a:ext cx="5100008" cy="382740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AF7376-E075-4664-BF7F-EAE2EBDDED54}"/>
              </a:ext>
            </a:extLst>
          </p:cNvPr>
          <p:cNvGrpSpPr/>
          <p:nvPr/>
        </p:nvGrpSpPr>
        <p:grpSpPr>
          <a:xfrm>
            <a:off x="944663" y="1459357"/>
            <a:ext cx="601504" cy="329321"/>
            <a:chOff x="562278" y="1776323"/>
            <a:chExt cx="601504" cy="32932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F638A1-DB30-41CE-8AFF-4E600E3B48E4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C44CD5-2B5B-478B-8AEF-2DF185FA6716}"/>
                </a:ext>
              </a:extLst>
            </p:cNvPr>
            <p:cNvSpPr txBox="1"/>
            <p:nvPr/>
          </p:nvSpPr>
          <p:spPr>
            <a:xfrm>
              <a:off x="696709" y="1776323"/>
              <a:ext cx="433073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Logo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7B03367-03E2-465C-9E52-CD3AE7FD8538}"/>
              </a:ext>
            </a:extLst>
          </p:cNvPr>
          <p:cNvGrpSpPr/>
          <p:nvPr/>
        </p:nvGrpSpPr>
        <p:grpSpPr>
          <a:xfrm>
            <a:off x="944662" y="4548999"/>
            <a:ext cx="4903568" cy="329321"/>
            <a:chOff x="562278" y="1776323"/>
            <a:chExt cx="601504" cy="32932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2EBE515-E028-4246-89C4-B2DEF5581731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38DC100-DF91-4A1F-A181-561D247ACE8B}"/>
                </a:ext>
              </a:extLst>
            </p:cNvPr>
            <p:cNvSpPr txBox="1"/>
            <p:nvPr/>
          </p:nvSpPr>
          <p:spPr>
            <a:xfrm>
              <a:off x="562278" y="1776323"/>
              <a:ext cx="601438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Footer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99C54E5-0324-4B64-8B2E-E9A2AF9EF689}"/>
              </a:ext>
            </a:extLst>
          </p:cNvPr>
          <p:cNvGrpSpPr/>
          <p:nvPr/>
        </p:nvGrpSpPr>
        <p:grpSpPr>
          <a:xfrm>
            <a:off x="944663" y="1701384"/>
            <a:ext cx="4903568" cy="329321"/>
            <a:chOff x="562278" y="1776323"/>
            <a:chExt cx="601504" cy="32932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76E3287-A9C3-4390-A69E-9C623F5A45A0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34921CA-4530-4A57-A9E6-F5A5A6676BF2}"/>
                </a:ext>
              </a:extLst>
            </p:cNvPr>
            <p:cNvSpPr txBox="1"/>
            <p:nvPr/>
          </p:nvSpPr>
          <p:spPr>
            <a:xfrm>
              <a:off x="562278" y="1776323"/>
              <a:ext cx="601438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Navbar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6B7D832-5375-4E5E-9115-12016A28B025}"/>
              </a:ext>
            </a:extLst>
          </p:cNvPr>
          <p:cNvGrpSpPr/>
          <p:nvPr/>
        </p:nvGrpSpPr>
        <p:grpSpPr>
          <a:xfrm>
            <a:off x="150321" y="1447046"/>
            <a:ext cx="655551" cy="3437429"/>
            <a:chOff x="150321" y="1447046"/>
            <a:chExt cx="655551" cy="3437429"/>
          </a:xfrm>
        </p:grpSpPr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AC068A44-3C71-4FDC-98D7-B18B283FEADF}"/>
                </a:ext>
              </a:extLst>
            </p:cNvPr>
            <p:cNvSpPr/>
            <p:nvPr/>
          </p:nvSpPr>
          <p:spPr>
            <a:xfrm>
              <a:off x="714892" y="1582278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6" name="왼쪽 대괄호 115">
              <a:extLst>
                <a:ext uri="{FF2B5EF4-FFF2-40B4-BE49-F238E27FC236}">
                  <a16:creationId xmlns:a16="http://schemas.microsoft.com/office/drawing/2014/main" id="{C8BE98A9-FA1B-4764-B99D-1735DD6F3409}"/>
                </a:ext>
              </a:extLst>
            </p:cNvPr>
            <p:cNvSpPr/>
            <p:nvPr/>
          </p:nvSpPr>
          <p:spPr>
            <a:xfrm>
              <a:off x="714892" y="1824305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7" name="왼쪽 대괄호 116">
              <a:extLst>
                <a:ext uri="{FF2B5EF4-FFF2-40B4-BE49-F238E27FC236}">
                  <a16:creationId xmlns:a16="http://schemas.microsoft.com/office/drawing/2014/main" id="{A6C29373-E5E2-4A47-BF4A-918354F0B649}"/>
                </a:ext>
              </a:extLst>
            </p:cNvPr>
            <p:cNvSpPr/>
            <p:nvPr/>
          </p:nvSpPr>
          <p:spPr>
            <a:xfrm>
              <a:off x="714536" y="4671920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8" name="왼쪽 대괄호 117">
              <a:extLst>
                <a:ext uri="{FF2B5EF4-FFF2-40B4-BE49-F238E27FC236}">
                  <a16:creationId xmlns:a16="http://schemas.microsoft.com/office/drawing/2014/main" id="{71253F99-549F-454C-98A2-FF59DE443C04}"/>
                </a:ext>
              </a:extLst>
            </p:cNvPr>
            <p:cNvSpPr/>
            <p:nvPr/>
          </p:nvSpPr>
          <p:spPr>
            <a:xfrm>
              <a:off x="718964" y="2066332"/>
              <a:ext cx="78632" cy="2551137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0C7116-1F92-4D79-83B8-8F7BF6370D24}"/>
                </a:ext>
              </a:extLst>
            </p:cNvPr>
            <p:cNvSpPr txBox="1"/>
            <p:nvPr/>
          </p:nvSpPr>
          <p:spPr>
            <a:xfrm>
              <a:off x="239665" y="1447046"/>
              <a:ext cx="508019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Header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E5C3BD9-240C-4D68-9367-279C000B8740}"/>
                </a:ext>
              </a:extLst>
            </p:cNvPr>
            <p:cNvSpPr txBox="1"/>
            <p:nvPr/>
          </p:nvSpPr>
          <p:spPr>
            <a:xfrm>
              <a:off x="239666" y="1690513"/>
              <a:ext cx="474332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Navbar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6F976BC-6A88-4CDB-B878-802A97C48140}"/>
                </a:ext>
              </a:extLst>
            </p:cNvPr>
            <p:cNvSpPr txBox="1"/>
            <p:nvPr/>
          </p:nvSpPr>
          <p:spPr>
            <a:xfrm>
              <a:off x="150321" y="3096624"/>
              <a:ext cx="574776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Contents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6B9890C-DE2A-4F60-AF9E-733762752187}"/>
                </a:ext>
              </a:extLst>
            </p:cNvPr>
            <p:cNvSpPr txBox="1"/>
            <p:nvPr/>
          </p:nvSpPr>
          <p:spPr>
            <a:xfrm>
              <a:off x="264621" y="4542843"/>
              <a:ext cx="449377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Footer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95AF59-B1EB-4BA2-8940-C028EED39BD0}"/>
              </a:ext>
            </a:extLst>
          </p:cNvPr>
          <p:cNvSpPr txBox="1"/>
          <p:nvPr/>
        </p:nvSpPr>
        <p:spPr>
          <a:xfrm>
            <a:off x="6140327" y="1664449"/>
            <a:ext cx="2766783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Navbar, Banner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판매자에 맞는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Nav</a:t>
            </a: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및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Banner Image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는 모든 상품목록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판매자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는 자신이 등록한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상품만 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카테고리 선택 후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검색버튼 누르면 해당 상품만 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상품등록 화면으로 이동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제품의 상품정보수정 화면으로 이동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페이지 이동</a:t>
            </a:r>
            <a:r>
              <a:rPr lang="en-US" altLang="ko-KR" sz="800" dirty="0">
                <a:solidFill>
                  <a:srgbClr val="007B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dirty="0">
                <a:solidFill>
                  <a:srgbClr val="007B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구현 예정</a:t>
            </a:r>
            <a:r>
              <a:rPr lang="en-US" altLang="ko-KR" sz="800" dirty="0">
                <a:solidFill>
                  <a:srgbClr val="007B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800" dirty="0">
              <a:solidFill>
                <a:srgbClr val="007B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Footer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Copyright, Contact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 정보 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E7B7FA-6854-46D4-A9D9-6DDB98237B6F}"/>
              </a:ext>
            </a:extLst>
          </p:cNvPr>
          <p:cNvGrpSpPr/>
          <p:nvPr/>
        </p:nvGrpSpPr>
        <p:grpSpPr>
          <a:xfrm>
            <a:off x="6211083" y="1072927"/>
            <a:ext cx="2401075" cy="509351"/>
            <a:chOff x="6211083" y="1072927"/>
            <a:chExt cx="2401075" cy="5093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E7FEF1-1C24-4D54-8472-1AFD60017844}"/>
                </a:ext>
              </a:extLst>
            </p:cNvPr>
            <p:cNvSpPr txBox="1"/>
            <p:nvPr/>
          </p:nvSpPr>
          <p:spPr>
            <a:xfrm>
              <a:off x="6557563" y="1072927"/>
              <a:ext cx="1607812" cy="378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상품목록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(+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화면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752A6ADB-6DA1-4C85-8653-E3FFEC32D930}"/>
                </a:ext>
              </a:extLst>
            </p:cNvPr>
            <p:cNvSpPr/>
            <p:nvPr/>
          </p:nvSpPr>
          <p:spPr>
            <a:xfrm flipH="1">
              <a:off x="6211084" y="1198992"/>
              <a:ext cx="297914" cy="227561"/>
            </a:xfrm>
            <a:prstGeom prst="rightArrow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sym typeface="Helvetica Neue Thin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B1D8F81-3BB5-4C8A-8CAA-EA07206A1BA2}"/>
                </a:ext>
              </a:extLst>
            </p:cNvPr>
            <p:cNvCxnSpPr/>
            <p:nvPr/>
          </p:nvCxnSpPr>
          <p:spPr>
            <a:xfrm>
              <a:off x="6211083" y="1582278"/>
              <a:ext cx="24010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08C9DE5-A352-43DA-9DB4-450F8A033A7B}"/>
              </a:ext>
            </a:extLst>
          </p:cNvPr>
          <p:cNvGrpSpPr/>
          <p:nvPr/>
        </p:nvGrpSpPr>
        <p:grpSpPr>
          <a:xfrm>
            <a:off x="944663" y="2036498"/>
            <a:ext cx="4903568" cy="393768"/>
            <a:chOff x="562278" y="1879208"/>
            <a:chExt cx="601504" cy="20441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D4F92A1-17B7-41EF-BB66-B17E3CC4B61A}"/>
                </a:ext>
              </a:extLst>
            </p:cNvPr>
            <p:cNvSpPr/>
            <p:nvPr/>
          </p:nvSpPr>
          <p:spPr>
            <a:xfrm>
              <a:off x="562278" y="1895288"/>
              <a:ext cx="601504" cy="1883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BC050EE-3908-47B8-A607-00B5E9B7C902}"/>
                </a:ext>
              </a:extLst>
            </p:cNvPr>
            <p:cNvSpPr txBox="1"/>
            <p:nvPr/>
          </p:nvSpPr>
          <p:spPr>
            <a:xfrm>
              <a:off x="562344" y="1879208"/>
              <a:ext cx="601438" cy="1709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Banner Image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9713D91-5A0F-4B52-80FE-AC3E8FCBF8A7}"/>
              </a:ext>
            </a:extLst>
          </p:cNvPr>
          <p:cNvGrpSpPr/>
          <p:nvPr/>
        </p:nvGrpSpPr>
        <p:grpSpPr>
          <a:xfrm>
            <a:off x="4411750" y="1459357"/>
            <a:ext cx="1435942" cy="329321"/>
            <a:chOff x="482626" y="1776323"/>
            <a:chExt cx="681156" cy="329321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F51CE72-0F76-49B6-97FE-3DDC07FDE587}"/>
                </a:ext>
              </a:extLst>
            </p:cNvPr>
            <p:cNvSpPr/>
            <p:nvPr/>
          </p:nvSpPr>
          <p:spPr>
            <a:xfrm>
              <a:off x="482626" y="1899244"/>
              <a:ext cx="681156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A519C82-C0A9-449C-8E7C-FE9A23CBE374}"/>
                </a:ext>
              </a:extLst>
            </p:cNvPr>
            <p:cNvSpPr txBox="1"/>
            <p:nvPr/>
          </p:nvSpPr>
          <p:spPr>
            <a:xfrm>
              <a:off x="482626" y="1776323"/>
              <a:ext cx="681156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    로그아웃        판매자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4364400-D294-49CA-B21A-A2AEF7C08520}"/>
              </a:ext>
            </a:extLst>
          </p:cNvPr>
          <p:cNvGrpSpPr/>
          <p:nvPr/>
        </p:nvGrpSpPr>
        <p:grpSpPr>
          <a:xfrm>
            <a:off x="2082368" y="2472803"/>
            <a:ext cx="404700" cy="329321"/>
            <a:chOff x="8063495" y="1749048"/>
            <a:chExt cx="404700" cy="32932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7EC9F0D-C84E-4966-9EC3-4DF9874B61C1}"/>
                </a:ext>
              </a:extLst>
            </p:cNvPr>
            <p:cNvSpPr/>
            <p:nvPr/>
          </p:nvSpPr>
          <p:spPr>
            <a:xfrm>
              <a:off x="8063495" y="1861330"/>
              <a:ext cx="370410" cy="206443"/>
            </a:xfrm>
            <a:prstGeom prst="roundRect">
              <a:avLst/>
            </a:prstGeom>
            <a:solidFill>
              <a:srgbClr val="17A2B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6E51719-8F65-43BE-9A95-93FB16D31E6E}"/>
                </a:ext>
              </a:extLst>
            </p:cNvPr>
            <p:cNvSpPr txBox="1"/>
            <p:nvPr/>
          </p:nvSpPr>
          <p:spPr>
            <a:xfrm>
              <a:off x="8097786" y="1749048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검색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3FEBF48-8FDE-47F9-84D5-773EDE459438}"/>
              </a:ext>
            </a:extLst>
          </p:cNvPr>
          <p:cNvGrpSpPr/>
          <p:nvPr/>
        </p:nvGrpSpPr>
        <p:grpSpPr>
          <a:xfrm>
            <a:off x="2487079" y="2473810"/>
            <a:ext cx="581998" cy="329321"/>
            <a:chOff x="8063496" y="1749961"/>
            <a:chExt cx="326385" cy="329321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1A2653F4-9E1D-4AE4-B385-AB4CB31A41BD}"/>
                </a:ext>
              </a:extLst>
            </p:cNvPr>
            <p:cNvSpPr/>
            <p:nvPr/>
          </p:nvSpPr>
          <p:spPr>
            <a:xfrm>
              <a:off x="8063496" y="1861330"/>
              <a:ext cx="300017" cy="206443"/>
            </a:xfrm>
            <a:prstGeom prst="roundRect">
              <a:avLst/>
            </a:prstGeom>
            <a:solidFill>
              <a:srgbClr val="007B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2B180CC-71D4-4C86-8559-094730496958}"/>
                </a:ext>
              </a:extLst>
            </p:cNvPr>
            <p:cNvSpPr txBox="1"/>
            <p:nvPr/>
          </p:nvSpPr>
          <p:spPr>
            <a:xfrm>
              <a:off x="8076198" y="1749961"/>
              <a:ext cx="313683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신규등록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3AB7CE-0DE6-4813-973D-574606B974C1}"/>
              </a:ext>
            </a:extLst>
          </p:cNvPr>
          <p:cNvGrpSpPr/>
          <p:nvPr/>
        </p:nvGrpSpPr>
        <p:grpSpPr>
          <a:xfrm>
            <a:off x="1193692" y="2478832"/>
            <a:ext cx="823454" cy="329321"/>
            <a:chOff x="1193692" y="2478832"/>
            <a:chExt cx="823454" cy="32932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397D8D9-030F-4DF9-BF57-D882CFB6BA74}"/>
                </a:ext>
              </a:extLst>
            </p:cNvPr>
            <p:cNvSpPr/>
            <p:nvPr/>
          </p:nvSpPr>
          <p:spPr>
            <a:xfrm>
              <a:off x="1193692" y="2588405"/>
              <a:ext cx="823454" cy="206737"/>
            </a:xfrm>
            <a:prstGeom prst="roundRect">
              <a:avLst/>
            </a:prstGeom>
            <a:solidFill>
              <a:schemeClr val="bg1"/>
            </a:solidFill>
            <a:ln w="12700" cap="flat">
              <a:solidFill>
                <a:schemeClr val="tx1">
                  <a:lumMod val="40000"/>
                  <a:lumOff val="6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51E44E54-59EE-4E6B-B500-20440E279B7A}"/>
                </a:ext>
              </a:extLst>
            </p:cNvPr>
            <p:cNvSpPr/>
            <p:nvPr/>
          </p:nvSpPr>
          <p:spPr>
            <a:xfrm rot="10800000">
              <a:off x="1904867" y="2671254"/>
              <a:ext cx="45719" cy="45719"/>
            </a:xfrm>
            <a:prstGeom prst="triangl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DA444D-7ED9-4DC3-9CF9-4F2767EFB2D5}"/>
                </a:ext>
              </a:extLst>
            </p:cNvPr>
            <p:cNvSpPr txBox="1"/>
            <p:nvPr/>
          </p:nvSpPr>
          <p:spPr>
            <a:xfrm>
              <a:off x="1294963" y="2478832"/>
              <a:ext cx="512961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카테고리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5D2697-931F-422F-836A-DED60166473D}"/>
              </a:ext>
            </a:extLst>
          </p:cNvPr>
          <p:cNvCxnSpPr/>
          <p:nvPr/>
        </p:nvCxnSpPr>
        <p:spPr>
          <a:xfrm>
            <a:off x="1193692" y="2942701"/>
            <a:ext cx="4400775" cy="0"/>
          </a:xfrm>
          <a:prstGeom prst="line">
            <a:avLst/>
          </a:prstGeom>
          <a:noFill/>
          <a:ln w="254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A360A4C-6393-4259-B9B1-459496E0399C}"/>
              </a:ext>
            </a:extLst>
          </p:cNvPr>
          <p:cNvCxnSpPr/>
          <p:nvPr/>
        </p:nvCxnSpPr>
        <p:spPr>
          <a:xfrm>
            <a:off x="1193692" y="3169916"/>
            <a:ext cx="4400775" cy="0"/>
          </a:xfrm>
          <a:prstGeom prst="line">
            <a:avLst/>
          </a:prstGeom>
          <a:noFill/>
          <a:ln w="254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5E3AC9B-23E2-4E07-9833-2BBDA6F067C9}"/>
              </a:ext>
            </a:extLst>
          </p:cNvPr>
          <p:cNvCxnSpPr/>
          <p:nvPr/>
        </p:nvCxnSpPr>
        <p:spPr>
          <a:xfrm>
            <a:off x="1193692" y="3423789"/>
            <a:ext cx="4400775" cy="0"/>
          </a:xfrm>
          <a:prstGeom prst="line">
            <a:avLst/>
          </a:prstGeom>
          <a:noFill/>
          <a:ln w="254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9B83B1B-5938-4F88-A9B1-D728C2913F74}"/>
              </a:ext>
            </a:extLst>
          </p:cNvPr>
          <p:cNvCxnSpPr/>
          <p:nvPr/>
        </p:nvCxnSpPr>
        <p:spPr>
          <a:xfrm>
            <a:off x="1193692" y="3666255"/>
            <a:ext cx="4400775" cy="0"/>
          </a:xfrm>
          <a:prstGeom prst="line">
            <a:avLst/>
          </a:prstGeom>
          <a:noFill/>
          <a:ln w="254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74A6DAD-E671-4339-A178-B9A6CBF2EB9B}"/>
              </a:ext>
            </a:extLst>
          </p:cNvPr>
          <p:cNvCxnSpPr/>
          <p:nvPr/>
        </p:nvCxnSpPr>
        <p:spPr>
          <a:xfrm>
            <a:off x="1193692" y="3926721"/>
            <a:ext cx="4400775" cy="0"/>
          </a:xfrm>
          <a:prstGeom prst="line">
            <a:avLst/>
          </a:prstGeom>
          <a:noFill/>
          <a:ln w="254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7C87802-E83C-44E3-8558-1B49FF3E4CAD}"/>
              </a:ext>
            </a:extLst>
          </p:cNvPr>
          <p:cNvCxnSpPr/>
          <p:nvPr/>
        </p:nvCxnSpPr>
        <p:spPr>
          <a:xfrm>
            <a:off x="1193692" y="4170561"/>
            <a:ext cx="4400775" cy="0"/>
          </a:xfrm>
          <a:prstGeom prst="line">
            <a:avLst/>
          </a:prstGeom>
          <a:noFill/>
          <a:ln w="254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D1CC50-83D4-464D-BE1E-CD92615EEA7E}"/>
              </a:ext>
            </a:extLst>
          </p:cNvPr>
          <p:cNvGrpSpPr/>
          <p:nvPr/>
        </p:nvGrpSpPr>
        <p:grpSpPr>
          <a:xfrm>
            <a:off x="2765411" y="4233117"/>
            <a:ext cx="1261530" cy="329321"/>
            <a:chOff x="2765411" y="4233117"/>
            <a:chExt cx="1261530" cy="329321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B59FA9B-248E-4180-BC48-17F96609D0D7}"/>
                </a:ext>
              </a:extLst>
            </p:cNvPr>
            <p:cNvSpPr/>
            <p:nvPr/>
          </p:nvSpPr>
          <p:spPr>
            <a:xfrm>
              <a:off x="2765411" y="4358455"/>
              <a:ext cx="1261530" cy="1764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>
              <a:solidFill>
                <a:schemeClr val="tx1">
                  <a:lumMod val="40000"/>
                  <a:lumOff val="6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542D6F-B373-4FDD-B976-D96153B2DC7F}"/>
                </a:ext>
              </a:extLst>
            </p:cNvPr>
            <p:cNvSpPr txBox="1"/>
            <p:nvPr/>
          </p:nvSpPr>
          <p:spPr>
            <a:xfrm>
              <a:off x="3081987" y="4233117"/>
              <a:ext cx="628377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Pagination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9418C1E-C63B-42D1-9BAE-9E5675513E3C}"/>
              </a:ext>
            </a:extLst>
          </p:cNvPr>
          <p:cNvSpPr txBox="1"/>
          <p:nvPr/>
        </p:nvSpPr>
        <p:spPr>
          <a:xfrm>
            <a:off x="1227469" y="2838666"/>
            <a:ext cx="4342535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번호        제품분류      제조사     상품명            모델명       판매가       재고량       수정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A8FA1E0-DC85-4A1B-9B08-C2168EFCEE4A}"/>
              </a:ext>
            </a:extLst>
          </p:cNvPr>
          <p:cNvSpPr txBox="1"/>
          <p:nvPr/>
        </p:nvSpPr>
        <p:spPr>
          <a:xfrm>
            <a:off x="1227469" y="3090261"/>
            <a:ext cx="4475584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ABC12     </a:t>
            </a:r>
            <a:r>
              <a:rPr kumimoji="0" lang="ko-KR" altLang="en-US" sz="80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선풍기         엘지        좋은 선풍기      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LGF-21      39000        35             </a:t>
            </a:r>
            <a:r>
              <a:rPr kumimoji="0" lang="ko-KR" altLang="en-US" sz="80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   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519127-913D-41C4-B09C-905FE4A64CAA}"/>
              </a:ext>
            </a:extLst>
          </p:cNvPr>
          <p:cNvSpPr txBox="1"/>
          <p:nvPr/>
        </p:nvSpPr>
        <p:spPr>
          <a:xfrm>
            <a:off x="1229873" y="3341191"/>
            <a:ext cx="4416274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56SXZ     </a:t>
            </a:r>
            <a:r>
              <a:rPr kumimoji="0" lang="ko-KR" altLang="en-US" sz="80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냉장고         삼성        절전 냉장고      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SS-00T      235000       6             </a:t>
            </a:r>
            <a:r>
              <a:rPr kumimoji="0" lang="ko-KR" altLang="en-US" sz="80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    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2270DEF-1E64-46B4-A3E5-8556104BB4AD}"/>
              </a:ext>
            </a:extLst>
          </p:cNvPr>
          <p:cNvGrpSpPr/>
          <p:nvPr/>
        </p:nvGrpSpPr>
        <p:grpSpPr>
          <a:xfrm>
            <a:off x="3388867" y="3834840"/>
            <a:ext cx="47910" cy="175593"/>
            <a:chOff x="6591853" y="3878673"/>
            <a:chExt cx="47910" cy="175593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A73C8D5-65CC-466F-8C11-61B4D7B3EAE9}"/>
                </a:ext>
              </a:extLst>
            </p:cNvPr>
            <p:cNvSpPr/>
            <p:nvPr/>
          </p:nvSpPr>
          <p:spPr>
            <a:xfrm>
              <a:off x="6591853" y="3878673"/>
              <a:ext cx="47910" cy="45719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45A1446A-DCDE-4394-BA7D-5E0A39135967}"/>
                </a:ext>
              </a:extLst>
            </p:cNvPr>
            <p:cNvSpPr/>
            <p:nvPr/>
          </p:nvSpPr>
          <p:spPr>
            <a:xfrm>
              <a:off x="6591853" y="3943610"/>
              <a:ext cx="47910" cy="45719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401BE4AD-0193-4B57-B5BF-D616BEE48BF4}"/>
                </a:ext>
              </a:extLst>
            </p:cNvPr>
            <p:cNvSpPr/>
            <p:nvPr/>
          </p:nvSpPr>
          <p:spPr>
            <a:xfrm>
              <a:off x="6591853" y="4008547"/>
              <a:ext cx="47910" cy="45719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5A7DD4A-68AF-4D50-8125-72FED3AB2139}"/>
              </a:ext>
            </a:extLst>
          </p:cNvPr>
          <p:cNvGrpSpPr/>
          <p:nvPr/>
        </p:nvGrpSpPr>
        <p:grpSpPr>
          <a:xfrm>
            <a:off x="5282553" y="3088599"/>
            <a:ext cx="312104" cy="317010"/>
            <a:chOff x="8049680" y="1724886"/>
            <a:chExt cx="312104" cy="31701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578788D7-354F-43FA-947F-9618FE82EC01}"/>
                </a:ext>
              </a:extLst>
            </p:cNvPr>
            <p:cNvSpPr/>
            <p:nvPr/>
          </p:nvSpPr>
          <p:spPr>
            <a:xfrm>
              <a:off x="8063495" y="1861331"/>
              <a:ext cx="263268" cy="149238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853574E-9AFC-44EE-9AFC-05AFC84B6DBB}"/>
                </a:ext>
              </a:extLst>
            </p:cNvPr>
            <p:cNvSpPr txBox="1"/>
            <p:nvPr/>
          </p:nvSpPr>
          <p:spPr>
            <a:xfrm>
              <a:off x="8049680" y="1724886"/>
              <a:ext cx="312104" cy="317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7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수정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5590EE8-D15B-4863-B9E9-7EFED0099AC0}"/>
              </a:ext>
            </a:extLst>
          </p:cNvPr>
          <p:cNvGrpSpPr/>
          <p:nvPr/>
        </p:nvGrpSpPr>
        <p:grpSpPr>
          <a:xfrm>
            <a:off x="5284403" y="3341191"/>
            <a:ext cx="312104" cy="317010"/>
            <a:chOff x="8049680" y="1724886"/>
            <a:chExt cx="312104" cy="317010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66FF894A-0B5D-478E-B22D-59AF5090234D}"/>
                </a:ext>
              </a:extLst>
            </p:cNvPr>
            <p:cNvSpPr/>
            <p:nvPr/>
          </p:nvSpPr>
          <p:spPr>
            <a:xfrm>
              <a:off x="8063495" y="1861331"/>
              <a:ext cx="263268" cy="149238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EC6CB1D-BAAA-4308-AD95-F89EE7525FC8}"/>
                </a:ext>
              </a:extLst>
            </p:cNvPr>
            <p:cNvSpPr txBox="1"/>
            <p:nvPr/>
          </p:nvSpPr>
          <p:spPr>
            <a:xfrm>
              <a:off x="8049680" y="1724886"/>
              <a:ext cx="312104" cy="317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7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수정</a:t>
              </a: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F4D839F-8D37-4E37-A460-B3B81588DE97}"/>
              </a:ext>
            </a:extLst>
          </p:cNvPr>
          <p:cNvGrpSpPr/>
          <p:nvPr/>
        </p:nvGrpSpPr>
        <p:grpSpPr>
          <a:xfrm>
            <a:off x="7099759" y="2735455"/>
            <a:ext cx="404700" cy="329321"/>
            <a:chOff x="8063495" y="1749048"/>
            <a:chExt cx="404700" cy="329321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C47F9F68-A07F-40B3-BC39-813543F8215C}"/>
                </a:ext>
              </a:extLst>
            </p:cNvPr>
            <p:cNvSpPr/>
            <p:nvPr/>
          </p:nvSpPr>
          <p:spPr>
            <a:xfrm>
              <a:off x="8063495" y="1861330"/>
              <a:ext cx="370410" cy="206443"/>
            </a:xfrm>
            <a:prstGeom prst="roundRect">
              <a:avLst/>
            </a:prstGeom>
            <a:solidFill>
              <a:srgbClr val="17A2B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11344B6-1FAA-40B1-AEF5-B4613D09B0F4}"/>
                </a:ext>
              </a:extLst>
            </p:cNvPr>
            <p:cNvSpPr txBox="1"/>
            <p:nvPr/>
          </p:nvSpPr>
          <p:spPr>
            <a:xfrm>
              <a:off x="8097786" y="1749048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검색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2562EAA-4E4B-40F4-9E02-7D642E6E265A}"/>
              </a:ext>
            </a:extLst>
          </p:cNvPr>
          <p:cNvGrpSpPr/>
          <p:nvPr/>
        </p:nvGrpSpPr>
        <p:grpSpPr>
          <a:xfrm>
            <a:off x="6211083" y="2741484"/>
            <a:ext cx="823454" cy="329321"/>
            <a:chOff x="1193692" y="2478832"/>
            <a:chExt cx="823454" cy="329321"/>
          </a:xfrm>
        </p:grpSpPr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FCC09296-D00F-43D5-9F9E-54EC9FFE8997}"/>
                </a:ext>
              </a:extLst>
            </p:cNvPr>
            <p:cNvSpPr/>
            <p:nvPr/>
          </p:nvSpPr>
          <p:spPr>
            <a:xfrm>
              <a:off x="1193692" y="2588405"/>
              <a:ext cx="823454" cy="206737"/>
            </a:xfrm>
            <a:prstGeom prst="roundRect">
              <a:avLst/>
            </a:prstGeom>
            <a:solidFill>
              <a:schemeClr val="bg1"/>
            </a:solidFill>
            <a:ln w="12700" cap="flat">
              <a:solidFill>
                <a:schemeClr val="tx1">
                  <a:lumMod val="40000"/>
                  <a:lumOff val="6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2B7C0B9F-BD64-4BC3-A61A-BEDA76419504}"/>
                </a:ext>
              </a:extLst>
            </p:cNvPr>
            <p:cNvSpPr/>
            <p:nvPr/>
          </p:nvSpPr>
          <p:spPr>
            <a:xfrm rot="10800000">
              <a:off x="1904867" y="2671254"/>
              <a:ext cx="45719" cy="45719"/>
            </a:xfrm>
            <a:prstGeom prst="triangl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DC7DA84-5EFB-4BBA-A44F-CFD70BA2E93D}"/>
                </a:ext>
              </a:extLst>
            </p:cNvPr>
            <p:cNvSpPr txBox="1"/>
            <p:nvPr/>
          </p:nvSpPr>
          <p:spPr>
            <a:xfrm>
              <a:off x="1294963" y="2478832"/>
              <a:ext cx="512961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카테고리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F985FC6B-93A2-4BC2-9003-6355615B5CEE}"/>
              </a:ext>
            </a:extLst>
          </p:cNvPr>
          <p:cNvGrpSpPr/>
          <p:nvPr/>
        </p:nvGrpSpPr>
        <p:grpSpPr>
          <a:xfrm>
            <a:off x="6217999" y="3340429"/>
            <a:ext cx="581998" cy="329321"/>
            <a:chOff x="8063496" y="1749961"/>
            <a:chExt cx="326385" cy="329321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CF853916-146A-49D0-A86E-3537996B48C0}"/>
                </a:ext>
              </a:extLst>
            </p:cNvPr>
            <p:cNvSpPr/>
            <p:nvPr/>
          </p:nvSpPr>
          <p:spPr>
            <a:xfrm>
              <a:off x="8063496" y="1861330"/>
              <a:ext cx="300017" cy="206443"/>
            </a:xfrm>
            <a:prstGeom prst="roundRect">
              <a:avLst/>
            </a:prstGeom>
            <a:solidFill>
              <a:srgbClr val="007B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B09836A-4FF5-4D98-BA16-30281A93ACA6}"/>
                </a:ext>
              </a:extLst>
            </p:cNvPr>
            <p:cNvSpPr txBox="1"/>
            <p:nvPr/>
          </p:nvSpPr>
          <p:spPr>
            <a:xfrm>
              <a:off x="8076198" y="1749961"/>
              <a:ext cx="313683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신규등록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7ED22A4B-F858-48F4-AF61-AB940789535B}"/>
              </a:ext>
            </a:extLst>
          </p:cNvPr>
          <p:cNvGrpSpPr/>
          <p:nvPr/>
        </p:nvGrpSpPr>
        <p:grpSpPr>
          <a:xfrm>
            <a:off x="6211084" y="3727460"/>
            <a:ext cx="312104" cy="317010"/>
            <a:chOff x="8049680" y="1724886"/>
            <a:chExt cx="312104" cy="317010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8F27CD12-60DB-4BE8-8A00-1627AB52E275}"/>
                </a:ext>
              </a:extLst>
            </p:cNvPr>
            <p:cNvSpPr/>
            <p:nvPr/>
          </p:nvSpPr>
          <p:spPr>
            <a:xfrm>
              <a:off x="8063495" y="1861331"/>
              <a:ext cx="263268" cy="149238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EDC6752-9718-40D5-B565-28FC2F224242}"/>
                </a:ext>
              </a:extLst>
            </p:cNvPr>
            <p:cNvSpPr txBox="1"/>
            <p:nvPr/>
          </p:nvSpPr>
          <p:spPr>
            <a:xfrm>
              <a:off x="8049680" y="1724886"/>
              <a:ext cx="312104" cy="317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7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수정</a:t>
              </a: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E7529EC-C58B-44DF-B31A-EF7BE741EB08}"/>
              </a:ext>
            </a:extLst>
          </p:cNvPr>
          <p:cNvGrpSpPr/>
          <p:nvPr/>
        </p:nvGrpSpPr>
        <p:grpSpPr>
          <a:xfrm>
            <a:off x="6224899" y="4086378"/>
            <a:ext cx="1261530" cy="329321"/>
            <a:chOff x="2765411" y="4233117"/>
            <a:chExt cx="1261530" cy="329321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40FAA383-51DC-45AB-8BFB-8DBC42C6F79C}"/>
                </a:ext>
              </a:extLst>
            </p:cNvPr>
            <p:cNvSpPr/>
            <p:nvPr/>
          </p:nvSpPr>
          <p:spPr>
            <a:xfrm>
              <a:off x="2765411" y="4358455"/>
              <a:ext cx="1261530" cy="1764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>
              <a:solidFill>
                <a:schemeClr val="tx1">
                  <a:lumMod val="40000"/>
                  <a:lumOff val="6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1165B33-37ED-4135-A421-93B61FF291DB}"/>
                </a:ext>
              </a:extLst>
            </p:cNvPr>
            <p:cNvSpPr txBox="1"/>
            <p:nvPr/>
          </p:nvSpPr>
          <p:spPr>
            <a:xfrm>
              <a:off x="3081987" y="4233117"/>
              <a:ext cx="628377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Pagination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3927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 웹사이트 구축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2" y="504657"/>
            <a:ext cx="5786503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(6/8)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상품정보수정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(+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156AB049-67AA-4361-A5E3-656FAB4C4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8" y="1106554"/>
            <a:ext cx="5100008" cy="382740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AF7376-E075-4664-BF7F-EAE2EBDDED54}"/>
              </a:ext>
            </a:extLst>
          </p:cNvPr>
          <p:cNvGrpSpPr/>
          <p:nvPr/>
        </p:nvGrpSpPr>
        <p:grpSpPr>
          <a:xfrm>
            <a:off x="944663" y="1459357"/>
            <a:ext cx="601504" cy="329321"/>
            <a:chOff x="562278" y="1776323"/>
            <a:chExt cx="601504" cy="32932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F638A1-DB30-41CE-8AFF-4E600E3B48E4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C44CD5-2B5B-478B-8AEF-2DF185FA6716}"/>
                </a:ext>
              </a:extLst>
            </p:cNvPr>
            <p:cNvSpPr txBox="1"/>
            <p:nvPr/>
          </p:nvSpPr>
          <p:spPr>
            <a:xfrm>
              <a:off x="696709" y="1776323"/>
              <a:ext cx="433073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Logo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7B03367-03E2-465C-9E52-CD3AE7FD8538}"/>
              </a:ext>
            </a:extLst>
          </p:cNvPr>
          <p:cNvGrpSpPr/>
          <p:nvPr/>
        </p:nvGrpSpPr>
        <p:grpSpPr>
          <a:xfrm>
            <a:off x="944662" y="4548999"/>
            <a:ext cx="4903568" cy="329321"/>
            <a:chOff x="562278" y="1776323"/>
            <a:chExt cx="601504" cy="32932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2EBE515-E028-4246-89C4-B2DEF5581731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38DC100-DF91-4A1F-A181-561D247ACE8B}"/>
                </a:ext>
              </a:extLst>
            </p:cNvPr>
            <p:cNvSpPr txBox="1"/>
            <p:nvPr/>
          </p:nvSpPr>
          <p:spPr>
            <a:xfrm>
              <a:off x="562278" y="1776323"/>
              <a:ext cx="601438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Footer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99C54E5-0324-4B64-8B2E-E9A2AF9EF689}"/>
              </a:ext>
            </a:extLst>
          </p:cNvPr>
          <p:cNvGrpSpPr/>
          <p:nvPr/>
        </p:nvGrpSpPr>
        <p:grpSpPr>
          <a:xfrm>
            <a:off x="944663" y="1701384"/>
            <a:ext cx="4903568" cy="329321"/>
            <a:chOff x="562278" y="1776323"/>
            <a:chExt cx="601504" cy="32932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76E3287-A9C3-4390-A69E-9C623F5A45A0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34921CA-4530-4A57-A9E6-F5A5A6676BF2}"/>
                </a:ext>
              </a:extLst>
            </p:cNvPr>
            <p:cNvSpPr txBox="1"/>
            <p:nvPr/>
          </p:nvSpPr>
          <p:spPr>
            <a:xfrm>
              <a:off x="562278" y="1776323"/>
              <a:ext cx="601438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Navbar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6B7D832-5375-4E5E-9115-12016A28B025}"/>
              </a:ext>
            </a:extLst>
          </p:cNvPr>
          <p:cNvGrpSpPr/>
          <p:nvPr/>
        </p:nvGrpSpPr>
        <p:grpSpPr>
          <a:xfrm>
            <a:off x="150321" y="1447046"/>
            <a:ext cx="655551" cy="3437429"/>
            <a:chOff x="150321" y="1447046"/>
            <a:chExt cx="655551" cy="3437429"/>
          </a:xfrm>
        </p:grpSpPr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AC068A44-3C71-4FDC-98D7-B18B283FEADF}"/>
                </a:ext>
              </a:extLst>
            </p:cNvPr>
            <p:cNvSpPr/>
            <p:nvPr/>
          </p:nvSpPr>
          <p:spPr>
            <a:xfrm>
              <a:off x="714892" y="1582278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6" name="왼쪽 대괄호 115">
              <a:extLst>
                <a:ext uri="{FF2B5EF4-FFF2-40B4-BE49-F238E27FC236}">
                  <a16:creationId xmlns:a16="http://schemas.microsoft.com/office/drawing/2014/main" id="{C8BE98A9-FA1B-4764-B99D-1735DD6F3409}"/>
                </a:ext>
              </a:extLst>
            </p:cNvPr>
            <p:cNvSpPr/>
            <p:nvPr/>
          </p:nvSpPr>
          <p:spPr>
            <a:xfrm>
              <a:off x="714892" y="1824305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7" name="왼쪽 대괄호 116">
              <a:extLst>
                <a:ext uri="{FF2B5EF4-FFF2-40B4-BE49-F238E27FC236}">
                  <a16:creationId xmlns:a16="http://schemas.microsoft.com/office/drawing/2014/main" id="{A6C29373-E5E2-4A47-BF4A-918354F0B649}"/>
                </a:ext>
              </a:extLst>
            </p:cNvPr>
            <p:cNvSpPr/>
            <p:nvPr/>
          </p:nvSpPr>
          <p:spPr>
            <a:xfrm>
              <a:off x="714536" y="4671920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8" name="왼쪽 대괄호 117">
              <a:extLst>
                <a:ext uri="{FF2B5EF4-FFF2-40B4-BE49-F238E27FC236}">
                  <a16:creationId xmlns:a16="http://schemas.microsoft.com/office/drawing/2014/main" id="{71253F99-549F-454C-98A2-FF59DE443C04}"/>
                </a:ext>
              </a:extLst>
            </p:cNvPr>
            <p:cNvSpPr/>
            <p:nvPr/>
          </p:nvSpPr>
          <p:spPr>
            <a:xfrm>
              <a:off x="718964" y="2066332"/>
              <a:ext cx="78632" cy="2551137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0C7116-1F92-4D79-83B8-8F7BF6370D24}"/>
                </a:ext>
              </a:extLst>
            </p:cNvPr>
            <p:cNvSpPr txBox="1"/>
            <p:nvPr/>
          </p:nvSpPr>
          <p:spPr>
            <a:xfrm>
              <a:off x="239665" y="1447046"/>
              <a:ext cx="508019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Header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E5C3BD9-240C-4D68-9367-279C000B8740}"/>
                </a:ext>
              </a:extLst>
            </p:cNvPr>
            <p:cNvSpPr txBox="1"/>
            <p:nvPr/>
          </p:nvSpPr>
          <p:spPr>
            <a:xfrm>
              <a:off x="239666" y="1690513"/>
              <a:ext cx="474332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Navbar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6F976BC-6A88-4CDB-B878-802A97C48140}"/>
                </a:ext>
              </a:extLst>
            </p:cNvPr>
            <p:cNvSpPr txBox="1"/>
            <p:nvPr/>
          </p:nvSpPr>
          <p:spPr>
            <a:xfrm>
              <a:off x="150321" y="3096624"/>
              <a:ext cx="574776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Contents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6B9890C-DE2A-4F60-AF9E-733762752187}"/>
                </a:ext>
              </a:extLst>
            </p:cNvPr>
            <p:cNvSpPr txBox="1"/>
            <p:nvPr/>
          </p:nvSpPr>
          <p:spPr>
            <a:xfrm>
              <a:off x="264621" y="4542843"/>
              <a:ext cx="449377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Footer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051602-9EBD-461B-B758-1398AD104A36}"/>
              </a:ext>
            </a:extLst>
          </p:cNvPr>
          <p:cNvSpPr/>
          <p:nvPr/>
        </p:nvSpPr>
        <p:spPr>
          <a:xfrm>
            <a:off x="1997542" y="2074645"/>
            <a:ext cx="2715774" cy="2531884"/>
          </a:xfrm>
          <a:prstGeom prst="roundRect">
            <a:avLst>
              <a:gd name="adj" fmla="val 1614"/>
            </a:avLst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FED6EA-5DEB-42AB-AF9D-C374B81B8F3F}"/>
              </a:ext>
            </a:extLst>
          </p:cNvPr>
          <p:cNvSpPr txBox="1"/>
          <p:nvPr/>
        </p:nvSpPr>
        <p:spPr>
          <a:xfrm>
            <a:off x="2131924" y="2018400"/>
            <a:ext cx="718145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상품정보수정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EF1CBBE-1B81-4B4A-89E1-A3583FF35CF0}"/>
              </a:ext>
            </a:extLst>
          </p:cNvPr>
          <p:cNvCxnSpPr>
            <a:cxnSpLocks/>
          </p:cNvCxnSpPr>
          <p:nvPr/>
        </p:nvCxnSpPr>
        <p:spPr>
          <a:xfrm>
            <a:off x="2177935" y="2335874"/>
            <a:ext cx="2394065" cy="0"/>
          </a:xfrm>
          <a:prstGeom prst="line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5D4F66B-3886-4E2B-BD65-B7858EA931A2}"/>
              </a:ext>
            </a:extLst>
          </p:cNvPr>
          <p:cNvCxnSpPr>
            <a:cxnSpLocks/>
          </p:cNvCxnSpPr>
          <p:nvPr/>
        </p:nvCxnSpPr>
        <p:spPr>
          <a:xfrm>
            <a:off x="2199143" y="4275510"/>
            <a:ext cx="2394065" cy="0"/>
          </a:xfrm>
          <a:prstGeom prst="line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4803676-F62A-44A3-9382-2FCB2DA8841C}"/>
              </a:ext>
            </a:extLst>
          </p:cNvPr>
          <p:cNvSpPr txBox="1"/>
          <p:nvPr/>
        </p:nvSpPr>
        <p:spPr>
          <a:xfrm>
            <a:off x="2131924" y="2233141"/>
            <a:ext cx="512961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</a:t>
            </a:r>
            <a:r>
              <a: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분류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5FAFDF-A0EA-4D45-853E-F58800843AE8}"/>
              </a:ext>
            </a:extLst>
          </p:cNvPr>
          <p:cNvSpPr/>
          <p:nvPr/>
        </p:nvSpPr>
        <p:spPr>
          <a:xfrm>
            <a:off x="2199143" y="2554842"/>
            <a:ext cx="2311897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8C2B7A-B9AE-46DE-A01A-64BDF6A930F7}"/>
              </a:ext>
            </a:extLst>
          </p:cNvPr>
          <p:cNvSpPr txBox="1"/>
          <p:nvPr/>
        </p:nvSpPr>
        <p:spPr>
          <a:xfrm>
            <a:off x="2131924" y="2537692"/>
            <a:ext cx="512961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상품번호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939653-78FD-40DD-95B2-52EB9506EC50}"/>
              </a:ext>
            </a:extLst>
          </p:cNvPr>
          <p:cNvSpPr txBox="1"/>
          <p:nvPr/>
        </p:nvSpPr>
        <p:spPr>
          <a:xfrm>
            <a:off x="2131386" y="2843326"/>
            <a:ext cx="410369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상품명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61835181-5EFE-49D6-BA73-197F743382FF}"/>
              </a:ext>
            </a:extLst>
          </p:cNvPr>
          <p:cNvSpPr/>
          <p:nvPr/>
        </p:nvSpPr>
        <p:spPr>
          <a:xfrm>
            <a:off x="2198605" y="3165027"/>
            <a:ext cx="1109745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127DD70-6821-4E8A-86BE-3A6C20209BA8}"/>
              </a:ext>
            </a:extLst>
          </p:cNvPr>
          <p:cNvGrpSpPr/>
          <p:nvPr/>
        </p:nvGrpSpPr>
        <p:grpSpPr>
          <a:xfrm>
            <a:off x="2872235" y="4222082"/>
            <a:ext cx="371820" cy="329321"/>
            <a:chOff x="8063495" y="1751011"/>
            <a:chExt cx="371820" cy="329321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BFE5A307-DEE0-4016-9BD7-92FC2578C724}"/>
                </a:ext>
              </a:extLst>
            </p:cNvPr>
            <p:cNvSpPr/>
            <p:nvPr/>
          </p:nvSpPr>
          <p:spPr>
            <a:xfrm>
              <a:off x="8063495" y="1861330"/>
              <a:ext cx="303167" cy="206443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8D832FF-6F5A-43BD-8DCA-CFEEA9A5710D}"/>
                </a:ext>
              </a:extLst>
            </p:cNvPr>
            <p:cNvSpPr txBox="1"/>
            <p:nvPr/>
          </p:nvSpPr>
          <p:spPr>
            <a:xfrm>
              <a:off x="8064906" y="1751011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취소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E7B7FA-6854-46D4-A9D9-6DDB98237B6F}"/>
              </a:ext>
            </a:extLst>
          </p:cNvPr>
          <p:cNvGrpSpPr/>
          <p:nvPr/>
        </p:nvGrpSpPr>
        <p:grpSpPr>
          <a:xfrm>
            <a:off x="6211083" y="1072927"/>
            <a:ext cx="2401075" cy="509351"/>
            <a:chOff x="6211083" y="1072927"/>
            <a:chExt cx="2401075" cy="5093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E7FEF1-1C24-4D54-8472-1AFD60017844}"/>
                </a:ext>
              </a:extLst>
            </p:cNvPr>
            <p:cNvSpPr txBox="1"/>
            <p:nvPr/>
          </p:nvSpPr>
          <p:spPr>
            <a:xfrm>
              <a:off x="6557563" y="1072927"/>
              <a:ext cx="1915589" cy="378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상품정보수정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(+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화면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752A6ADB-6DA1-4C85-8653-E3FFEC32D930}"/>
                </a:ext>
              </a:extLst>
            </p:cNvPr>
            <p:cNvSpPr/>
            <p:nvPr/>
          </p:nvSpPr>
          <p:spPr>
            <a:xfrm flipH="1">
              <a:off x="6211084" y="1198992"/>
              <a:ext cx="297914" cy="227561"/>
            </a:xfrm>
            <a:prstGeom prst="rightArrow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sym typeface="Helvetica Neue Thin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B1D8F81-3BB5-4C8A-8CAA-EA07206A1BA2}"/>
                </a:ext>
              </a:extLst>
            </p:cNvPr>
            <p:cNvCxnSpPr/>
            <p:nvPr/>
          </p:nvCxnSpPr>
          <p:spPr>
            <a:xfrm>
              <a:off x="6211083" y="1582278"/>
              <a:ext cx="24010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544F62E-DF32-4E3F-8006-9DA792765905}"/>
              </a:ext>
            </a:extLst>
          </p:cNvPr>
          <p:cNvGrpSpPr/>
          <p:nvPr/>
        </p:nvGrpSpPr>
        <p:grpSpPr>
          <a:xfrm>
            <a:off x="4411750" y="1459357"/>
            <a:ext cx="1435942" cy="329321"/>
            <a:chOff x="482626" y="1776323"/>
            <a:chExt cx="681156" cy="32932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245A17D-9BAF-46EF-AAD9-C663F72879C2}"/>
                </a:ext>
              </a:extLst>
            </p:cNvPr>
            <p:cNvSpPr/>
            <p:nvPr/>
          </p:nvSpPr>
          <p:spPr>
            <a:xfrm>
              <a:off x="482626" y="1899244"/>
              <a:ext cx="681156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CAE7C15-F3C3-415A-B113-4CD044A49D7F}"/>
                </a:ext>
              </a:extLst>
            </p:cNvPr>
            <p:cNvSpPr txBox="1"/>
            <p:nvPr/>
          </p:nvSpPr>
          <p:spPr>
            <a:xfrm>
              <a:off x="482626" y="1776323"/>
              <a:ext cx="681156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    로그아웃        판매자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E02563A-701C-4C97-80FF-F611AF5DEE99}"/>
              </a:ext>
            </a:extLst>
          </p:cNvPr>
          <p:cNvSpPr txBox="1"/>
          <p:nvPr/>
        </p:nvSpPr>
        <p:spPr>
          <a:xfrm>
            <a:off x="3340409" y="2843326"/>
            <a:ext cx="410369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제조사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6FDBBC8-AADC-4EFE-BECC-70E36808640C}"/>
              </a:ext>
            </a:extLst>
          </p:cNvPr>
          <p:cNvSpPr/>
          <p:nvPr/>
        </p:nvSpPr>
        <p:spPr>
          <a:xfrm>
            <a:off x="3399315" y="3165027"/>
            <a:ext cx="1109745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4B18CB-6A21-430F-A926-FDC842C6F923}"/>
              </a:ext>
            </a:extLst>
          </p:cNvPr>
          <p:cNvSpPr txBox="1"/>
          <p:nvPr/>
        </p:nvSpPr>
        <p:spPr>
          <a:xfrm>
            <a:off x="2131386" y="3157127"/>
            <a:ext cx="410369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모델명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EA827F7-4EDE-4680-9718-FE1A1B4E68A6}"/>
              </a:ext>
            </a:extLst>
          </p:cNvPr>
          <p:cNvSpPr/>
          <p:nvPr/>
        </p:nvSpPr>
        <p:spPr>
          <a:xfrm>
            <a:off x="2198605" y="3478828"/>
            <a:ext cx="1109745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DFB526-3731-46E5-B771-A7DD56A1F23F}"/>
              </a:ext>
            </a:extLst>
          </p:cNvPr>
          <p:cNvSpPr txBox="1"/>
          <p:nvPr/>
        </p:nvSpPr>
        <p:spPr>
          <a:xfrm>
            <a:off x="3340409" y="3157127"/>
            <a:ext cx="307777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수량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9FB148E-2423-497C-965C-E3B633DA8FEC}"/>
              </a:ext>
            </a:extLst>
          </p:cNvPr>
          <p:cNvSpPr/>
          <p:nvPr/>
        </p:nvSpPr>
        <p:spPr>
          <a:xfrm>
            <a:off x="3399315" y="3478828"/>
            <a:ext cx="1109745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CE907F-27D0-4C72-9268-BEDE6E7E4355}"/>
              </a:ext>
            </a:extLst>
          </p:cNvPr>
          <p:cNvSpPr txBox="1"/>
          <p:nvPr/>
        </p:nvSpPr>
        <p:spPr>
          <a:xfrm>
            <a:off x="2131386" y="3478548"/>
            <a:ext cx="512961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판매형태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12BD088-22EC-4981-861A-48ED26D22BE6}"/>
              </a:ext>
            </a:extLst>
          </p:cNvPr>
          <p:cNvSpPr/>
          <p:nvPr/>
        </p:nvSpPr>
        <p:spPr>
          <a:xfrm>
            <a:off x="2198605" y="3800249"/>
            <a:ext cx="1109745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3B67B0-87BC-492B-A1A9-10822BFDBFBE}"/>
              </a:ext>
            </a:extLst>
          </p:cNvPr>
          <p:cNvSpPr txBox="1"/>
          <p:nvPr/>
        </p:nvSpPr>
        <p:spPr>
          <a:xfrm>
            <a:off x="3340409" y="3478548"/>
            <a:ext cx="410369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할인율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83672EF-E3A5-4000-ABF7-E61C01311C01}"/>
              </a:ext>
            </a:extLst>
          </p:cNvPr>
          <p:cNvSpPr/>
          <p:nvPr/>
        </p:nvSpPr>
        <p:spPr>
          <a:xfrm>
            <a:off x="3399315" y="3800249"/>
            <a:ext cx="1109745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40C354-44A7-416E-976A-19A334EB03B2}"/>
              </a:ext>
            </a:extLst>
          </p:cNvPr>
          <p:cNvSpPr txBox="1"/>
          <p:nvPr/>
        </p:nvSpPr>
        <p:spPr>
          <a:xfrm>
            <a:off x="2130501" y="3786098"/>
            <a:ext cx="512961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판매가격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5695A78-C9A6-44D9-8EC2-44832A598FDC}"/>
              </a:ext>
            </a:extLst>
          </p:cNvPr>
          <p:cNvSpPr/>
          <p:nvPr/>
        </p:nvSpPr>
        <p:spPr>
          <a:xfrm>
            <a:off x="2197720" y="4107799"/>
            <a:ext cx="1109745" cy="102733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C16704-F566-45B4-961D-6F5B0C694D64}"/>
              </a:ext>
            </a:extLst>
          </p:cNvPr>
          <p:cNvSpPr txBox="1"/>
          <p:nvPr/>
        </p:nvSpPr>
        <p:spPr>
          <a:xfrm>
            <a:off x="3340409" y="3777785"/>
            <a:ext cx="652423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 이미지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A7C070-3015-4D71-AFBD-0756ACD77068}"/>
              </a:ext>
            </a:extLst>
          </p:cNvPr>
          <p:cNvGrpSpPr/>
          <p:nvPr/>
        </p:nvGrpSpPr>
        <p:grpSpPr>
          <a:xfrm>
            <a:off x="3388143" y="3946894"/>
            <a:ext cx="549405" cy="304699"/>
            <a:chOff x="6366032" y="4068712"/>
            <a:chExt cx="549405" cy="304699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308D0F4-4714-4124-9693-D7BDDB2052D1}"/>
                </a:ext>
              </a:extLst>
            </p:cNvPr>
            <p:cNvSpPr/>
            <p:nvPr/>
          </p:nvSpPr>
          <p:spPr>
            <a:xfrm>
              <a:off x="6389984" y="4210532"/>
              <a:ext cx="396525" cy="132393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>
                  <a:lumMod val="40000"/>
                  <a:lumOff val="6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1D154CB-9541-4D9F-BC7D-DB209DA2371F}"/>
                </a:ext>
              </a:extLst>
            </p:cNvPr>
            <p:cNvSpPr txBox="1"/>
            <p:nvPr/>
          </p:nvSpPr>
          <p:spPr>
            <a:xfrm>
              <a:off x="6366032" y="4068712"/>
              <a:ext cx="549405" cy="304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6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파일 선택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38696B3-3F77-4363-8C3E-50AB5B856DDB}"/>
              </a:ext>
            </a:extLst>
          </p:cNvPr>
          <p:cNvSpPr txBox="1"/>
          <p:nvPr/>
        </p:nvSpPr>
        <p:spPr>
          <a:xfrm>
            <a:off x="6140327" y="1664449"/>
            <a:ext cx="2507097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Navbar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관리자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판매자에 맞는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Nav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상품번호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PK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이므로 수정 불가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입력된 정보를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전송하여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회원정보 수정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해당 상품을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삭제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상품목록 화면으로 이동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Footer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Copyright, Contact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 정보 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31954E0-BE48-4E17-B06F-3D1E5BB571A4}"/>
              </a:ext>
            </a:extLst>
          </p:cNvPr>
          <p:cNvSpPr/>
          <p:nvPr/>
        </p:nvSpPr>
        <p:spPr>
          <a:xfrm>
            <a:off x="2200062" y="2852380"/>
            <a:ext cx="2311897" cy="1027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3D0B2B5-73E0-41BB-8F12-CA42681981DC}"/>
              </a:ext>
            </a:extLst>
          </p:cNvPr>
          <p:cNvSpPr txBox="1"/>
          <p:nvPr/>
        </p:nvSpPr>
        <p:spPr>
          <a:xfrm>
            <a:off x="2190292" y="2696343"/>
            <a:ext cx="403957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ABC-123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6294DA-5EB2-415D-B9B0-607042FCD5C6}"/>
              </a:ext>
            </a:extLst>
          </p:cNvPr>
          <p:cNvSpPr txBox="1"/>
          <p:nvPr/>
        </p:nvSpPr>
        <p:spPr>
          <a:xfrm>
            <a:off x="2185002" y="2399908"/>
            <a:ext cx="333425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선풍기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546553-25DD-4C4B-B931-D7C8F2C302D0}"/>
              </a:ext>
            </a:extLst>
          </p:cNvPr>
          <p:cNvSpPr txBox="1"/>
          <p:nvPr/>
        </p:nvSpPr>
        <p:spPr>
          <a:xfrm>
            <a:off x="2170689" y="3009494"/>
            <a:ext cx="514564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블랙 선풍기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26148FF-0A6B-4F04-AE38-00FB4E472031}"/>
              </a:ext>
            </a:extLst>
          </p:cNvPr>
          <p:cNvSpPr txBox="1"/>
          <p:nvPr/>
        </p:nvSpPr>
        <p:spPr>
          <a:xfrm>
            <a:off x="3386337" y="3009494"/>
            <a:ext cx="256480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만도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DD1128-8DEB-4D21-AA7D-19118E16B9A3}"/>
              </a:ext>
            </a:extLst>
          </p:cNvPr>
          <p:cNvSpPr txBox="1"/>
          <p:nvPr/>
        </p:nvSpPr>
        <p:spPr>
          <a:xfrm>
            <a:off x="2170689" y="3325324"/>
            <a:ext cx="309380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BL010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19A48E-9942-45B0-88C5-70B617048357}"/>
              </a:ext>
            </a:extLst>
          </p:cNvPr>
          <p:cNvSpPr txBox="1"/>
          <p:nvPr/>
        </p:nvSpPr>
        <p:spPr>
          <a:xfrm>
            <a:off x="3376852" y="3325324"/>
            <a:ext cx="185948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59EA764-D89A-4045-8E74-A3EE6877440C}"/>
              </a:ext>
            </a:extLst>
          </p:cNvPr>
          <p:cNvSpPr txBox="1"/>
          <p:nvPr/>
        </p:nvSpPr>
        <p:spPr>
          <a:xfrm>
            <a:off x="2170967" y="3649640"/>
            <a:ext cx="410369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일반세일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A36383-93E9-454F-BD42-546CF0AB4082}"/>
              </a:ext>
            </a:extLst>
          </p:cNvPr>
          <p:cNvSpPr txBox="1"/>
          <p:nvPr/>
        </p:nvSpPr>
        <p:spPr>
          <a:xfrm>
            <a:off x="3376852" y="3649640"/>
            <a:ext cx="144270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A39A28-53D0-44F4-9722-3C394CB62039}"/>
              </a:ext>
            </a:extLst>
          </p:cNvPr>
          <p:cNvSpPr txBox="1"/>
          <p:nvPr/>
        </p:nvSpPr>
        <p:spPr>
          <a:xfrm>
            <a:off x="2180533" y="3957197"/>
            <a:ext cx="310983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19800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8FC46FF-4AE6-4D56-9EB6-4C228C91BEA4}"/>
              </a:ext>
            </a:extLst>
          </p:cNvPr>
          <p:cNvGrpSpPr/>
          <p:nvPr/>
        </p:nvGrpSpPr>
        <p:grpSpPr>
          <a:xfrm>
            <a:off x="2531975" y="4217778"/>
            <a:ext cx="370409" cy="329321"/>
            <a:chOff x="8063495" y="1744734"/>
            <a:chExt cx="370409" cy="329321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D86A55EB-0126-4CC7-B89C-FF5F75196529}"/>
                </a:ext>
              </a:extLst>
            </p:cNvPr>
            <p:cNvSpPr/>
            <p:nvPr/>
          </p:nvSpPr>
          <p:spPr>
            <a:xfrm>
              <a:off x="8063495" y="1861330"/>
              <a:ext cx="303167" cy="206443"/>
            </a:xfrm>
            <a:prstGeom prst="roundRect">
              <a:avLst/>
            </a:prstGeom>
            <a:solidFill>
              <a:srgbClr val="DC35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8C14270-A150-4993-A87A-040240919C95}"/>
                </a:ext>
              </a:extLst>
            </p:cNvPr>
            <p:cNvSpPr txBox="1"/>
            <p:nvPr/>
          </p:nvSpPr>
          <p:spPr>
            <a:xfrm>
              <a:off x="8063495" y="1744734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삭제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A2AF1936-7ECE-4F66-B74D-37B357243F4A}"/>
              </a:ext>
            </a:extLst>
          </p:cNvPr>
          <p:cNvGrpSpPr/>
          <p:nvPr/>
        </p:nvGrpSpPr>
        <p:grpSpPr>
          <a:xfrm>
            <a:off x="2196756" y="4214956"/>
            <a:ext cx="370409" cy="329321"/>
            <a:chOff x="8063467" y="1747651"/>
            <a:chExt cx="370409" cy="329321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D8CE8AAA-A387-460D-A472-C4F41C55D7F9}"/>
                </a:ext>
              </a:extLst>
            </p:cNvPr>
            <p:cNvSpPr/>
            <p:nvPr/>
          </p:nvSpPr>
          <p:spPr>
            <a:xfrm>
              <a:off x="8063495" y="1861330"/>
              <a:ext cx="303167" cy="206443"/>
            </a:xfrm>
            <a:prstGeom prst="roundRect">
              <a:avLst/>
            </a:prstGeom>
            <a:solidFill>
              <a:srgbClr val="007B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4EA56BE-655C-4E65-98A7-EE648162E6DC}"/>
                </a:ext>
              </a:extLst>
            </p:cNvPr>
            <p:cNvSpPr txBox="1"/>
            <p:nvPr/>
          </p:nvSpPr>
          <p:spPr>
            <a:xfrm>
              <a:off x="8063467" y="1747651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수정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4B9FA8D-2E19-4DFC-B198-E5435C06C77A}"/>
              </a:ext>
            </a:extLst>
          </p:cNvPr>
          <p:cNvGrpSpPr/>
          <p:nvPr/>
        </p:nvGrpSpPr>
        <p:grpSpPr>
          <a:xfrm>
            <a:off x="6205092" y="2407089"/>
            <a:ext cx="370409" cy="329321"/>
            <a:chOff x="8063467" y="1747651"/>
            <a:chExt cx="370409" cy="329321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1589339B-5B4B-4E9C-A0DD-2F9056CD7733}"/>
                </a:ext>
              </a:extLst>
            </p:cNvPr>
            <p:cNvSpPr/>
            <p:nvPr/>
          </p:nvSpPr>
          <p:spPr>
            <a:xfrm>
              <a:off x="8063495" y="1861330"/>
              <a:ext cx="303167" cy="206443"/>
            </a:xfrm>
            <a:prstGeom prst="roundRect">
              <a:avLst/>
            </a:prstGeom>
            <a:solidFill>
              <a:srgbClr val="007B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FFD9759-283A-49E1-93C8-0F7AAA6A85DF}"/>
                </a:ext>
              </a:extLst>
            </p:cNvPr>
            <p:cNvSpPr txBox="1"/>
            <p:nvPr/>
          </p:nvSpPr>
          <p:spPr>
            <a:xfrm>
              <a:off x="8063467" y="1747651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수정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913FD55-8079-4737-8469-4726EBF0F779}"/>
              </a:ext>
            </a:extLst>
          </p:cNvPr>
          <p:cNvGrpSpPr/>
          <p:nvPr/>
        </p:nvGrpSpPr>
        <p:grpSpPr>
          <a:xfrm>
            <a:off x="6205092" y="2954741"/>
            <a:ext cx="370409" cy="329321"/>
            <a:chOff x="8063495" y="1744734"/>
            <a:chExt cx="370409" cy="329321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016AB1FF-E94D-4917-8E7D-CA7DDF628B0D}"/>
                </a:ext>
              </a:extLst>
            </p:cNvPr>
            <p:cNvSpPr/>
            <p:nvPr/>
          </p:nvSpPr>
          <p:spPr>
            <a:xfrm>
              <a:off x="8063495" y="1861330"/>
              <a:ext cx="303167" cy="206443"/>
            </a:xfrm>
            <a:prstGeom prst="roundRect">
              <a:avLst/>
            </a:prstGeom>
            <a:solidFill>
              <a:srgbClr val="DC35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7AC0F81-7445-49C4-A803-10D7B5207D8B}"/>
                </a:ext>
              </a:extLst>
            </p:cNvPr>
            <p:cNvSpPr txBox="1"/>
            <p:nvPr/>
          </p:nvSpPr>
          <p:spPr>
            <a:xfrm>
              <a:off x="8063495" y="1744734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삭제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AC289AE-DBE0-45E9-93A3-1301C408372D}"/>
              </a:ext>
            </a:extLst>
          </p:cNvPr>
          <p:cNvGrpSpPr/>
          <p:nvPr/>
        </p:nvGrpSpPr>
        <p:grpSpPr>
          <a:xfrm>
            <a:off x="6204386" y="3351015"/>
            <a:ext cx="371820" cy="329321"/>
            <a:chOff x="8063495" y="1751011"/>
            <a:chExt cx="371820" cy="329321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503034A7-EC62-459E-87A1-0C4CA0033479}"/>
                </a:ext>
              </a:extLst>
            </p:cNvPr>
            <p:cNvSpPr/>
            <p:nvPr/>
          </p:nvSpPr>
          <p:spPr>
            <a:xfrm>
              <a:off x="8063495" y="1861330"/>
              <a:ext cx="303167" cy="206443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1D36735-38F3-4232-9E37-A72CF7466C0E}"/>
                </a:ext>
              </a:extLst>
            </p:cNvPr>
            <p:cNvSpPr txBox="1"/>
            <p:nvPr/>
          </p:nvSpPr>
          <p:spPr>
            <a:xfrm>
              <a:off x="8064906" y="1751011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취소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1467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 웹사이트 구축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3" y="504657"/>
            <a:ext cx="5179673" cy="4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(7/8)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회원목록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(+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156AB049-67AA-4361-A5E3-656FAB4C4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8" y="1106554"/>
            <a:ext cx="5100008" cy="382740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AF7376-E075-4664-BF7F-EAE2EBDDED54}"/>
              </a:ext>
            </a:extLst>
          </p:cNvPr>
          <p:cNvGrpSpPr/>
          <p:nvPr/>
        </p:nvGrpSpPr>
        <p:grpSpPr>
          <a:xfrm>
            <a:off x="944663" y="1459357"/>
            <a:ext cx="601504" cy="329321"/>
            <a:chOff x="562278" y="1776323"/>
            <a:chExt cx="601504" cy="32932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F638A1-DB30-41CE-8AFF-4E600E3B48E4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C44CD5-2B5B-478B-8AEF-2DF185FA6716}"/>
                </a:ext>
              </a:extLst>
            </p:cNvPr>
            <p:cNvSpPr txBox="1"/>
            <p:nvPr/>
          </p:nvSpPr>
          <p:spPr>
            <a:xfrm>
              <a:off x="696709" y="1776323"/>
              <a:ext cx="433073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Logo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7B03367-03E2-465C-9E52-CD3AE7FD8538}"/>
              </a:ext>
            </a:extLst>
          </p:cNvPr>
          <p:cNvGrpSpPr/>
          <p:nvPr/>
        </p:nvGrpSpPr>
        <p:grpSpPr>
          <a:xfrm>
            <a:off x="944662" y="4548999"/>
            <a:ext cx="4903568" cy="329321"/>
            <a:chOff x="562278" y="1776323"/>
            <a:chExt cx="601504" cy="32932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2EBE515-E028-4246-89C4-B2DEF5581731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38DC100-DF91-4A1F-A181-561D247ACE8B}"/>
                </a:ext>
              </a:extLst>
            </p:cNvPr>
            <p:cNvSpPr txBox="1"/>
            <p:nvPr/>
          </p:nvSpPr>
          <p:spPr>
            <a:xfrm>
              <a:off x="562278" y="1776323"/>
              <a:ext cx="601438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Footer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99C54E5-0324-4B64-8B2E-E9A2AF9EF689}"/>
              </a:ext>
            </a:extLst>
          </p:cNvPr>
          <p:cNvGrpSpPr/>
          <p:nvPr/>
        </p:nvGrpSpPr>
        <p:grpSpPr>
          <a:xfrm>
            <a:off x="944663" y="1701384"/>
            <a:ext cx="4903568" cy="329321"/>
            <a:chOff x="562278" y="1776323"/>
            <a:chExt cx="601504" cy="32932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76E3287-A9C3-4390-A69E-9C623F5A45A0}"/>
                </a:ext>
              </a:extLst>
            </p:cNvPr>
            <p:cNvSpPr/>
            <p:nvPr/>
          </p:nvSpPr>
          <p:spPr>
            <a:xfrm>
              <a:off x="562278" y="1899244"/>
              <a:ext cx="601504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34921CA-4530-4A57-A9E6-F5A5A6676BF2}"/>
                </a:ext>
              </a:extLst>
            </p:cNvPr>
            <p:cNvSpPr txBox="1"/>
            <p:nvPr/>
          </p:nvSpPr>
          <p:spPr>
            <a:xfrm>
              <a:off x="562278" y="1776323"/>
              <a:ext cx="601438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Navbar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6B7D832-5375-4E5E-9115-12016A28B025}"/>
              </a:ext>
            </a:extLst>
          </p:cNvPr>
          <p:cNvGrpSpPr/>
          <p:nvPr/>
        </p:nvGrpSpPr>
        <p:grpSpPr>
          <a:xfrm>
            <a:off x="150321" y="1447046"/>
            <a:ext cx="655551" cy="3437429"/>
            <a:chOff x="150321" y="1447046"/>
            <a:chExt cx="655551" cy="3437429"/>
          </a:xfrm>
        </p:grpSpPr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AC068A44-3C71-4FDC-98D7-B18B283FEADF}"/>
                </a:ext>
              </a:extLst>
            </p:cNvPr>
            <p:cNvSpPr/>
            <p:nvPr/>
          </p:nvSpPr>
          <p:spPr>
            <a:xfrm>
              <a:off x="714892" y="1582278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6" name="왼쪽 대괄호 115">
              <a:extLst>
                <a:ext uri="{FF2B5EF4-FFF2-40B4-BE49-F238E27FC236}">
                  <a16:creationId xmlns:a16="http://schemas.microsoft.com/office/drawing/2014/main" id="{C8BE98A9-FA1B-4764-B99D-1735DD6F3409}"/>
                </a:ext>
              </a:extLst>
            </p:cNvPr>
            <p:cNvSpPr/>
            <p:nvPr/>
          </p:nvSpPr>
          <p:spPr>
            <a:xfrm>
              <a:off x="714892" y="1824305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7" name="왼쪽 대괄호 116">
              <a:extLst>
                <a:ext uri="{FF2B5EF4-FFF2-40B4-BE49-F238E27FC236}">
                  <a16:creationId xmlns:a16="http://schemas.microsoft.com/office/drawing/2014/main" id="{A6C29373-E5E2-4A47-BF4A-918354F0B649}"/>
                </a:ext>
              </a:extLst>
            </p:cNvPr>
            <p:cNvSpPr/>
            <p:nvPr/>
          </p:nvSpPr>
          <p:spPr>
            <a:xfrm>
              <a:off x="714536" y="4671920"/>
              <a:ext cx="90980" cy="188334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118" name="왼쪽 대괄호 117">
              <a:extLst>
                <a:ext uri="{FF2B5EF4-FFF2-40B4-BE49-F238E27FC236}">
                  <a16:creationId xmlns:a16="http://schemas.microsoft.com/office/drawing/2014/main" id="{71253F99-549F-454C-98A2-FF59DE443C04}"/>
                </a:ext>
              </a:extLst>
            </p:cNvPr>
            <p:cNvSpPr/>
            <p:nvPr/>
          </p:nvSpPr>
          <p:spPr>
            <a:xfrm>
              <a:off x="718964" y="2066332"/>
              <a:ext cx="78632" cy="2551137"/>
            </a:xfrm>
            <a:prstGeom prst="leftBracket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0C7116-1F92-4D79-83B8-8F7BF6370D24}"/>
                </a:ext>
              </a:extLst>
            </p:cNvPr>
            <p:cNvSpPr txBox="1"/>
            <p:nvPr/>
          </p:nvSpPr>
          <p:spPr>
            <a:xfrm>
              <a:off x="239665" y="1447046"/>
              <a:ext cx="508019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Header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E5C3BD9-240C-4D68-9367-279C000B8740}"/>
                </a:ext>
              </a:extLst>
            </p:cNvPr>
            <p:cNvSpPr txBox="1"/>
            <p:nvPr/>
          </p:nvSpPr>
          <p:spPr>
            <a:xfrm>
              <a:off x="239666" y="1690513"/>
              <a:ext cx="474332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Navbar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6F976BC-6A88-4CDB-B878-802A97C48140}"/>
                </a:ext>
              </a:extLst>
            </p:cNvPr>
            <p:cNvSpPr txBox="1"/>
            <p:nvPr/>
          </p:nvSpPr>
          <p:spPr>
            <a:xfrm>
              <a:off x="150321" y="3096624"/>
              <a:ext cx="574776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Contents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6B9890C-DE2A-4F60-AF9E-733762752187}"/>
                </a:ext>
              </a:extLst>
            </p:cNvPr>
            <p:cNvSpPr txBox="1"/>
            <p:nvPr/>
          </p:nvSpPr>
          <p:spPr>
            <a:xfrm>
              <a:off x="264621" y="4542843"/>
              <a:ext cx="449377" cy="34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chemeClr val="accent6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Footer</a:t>
              </a:r>
              <a:endParaRPr kumimoji="0" lang="ko-KR" altLang="en-US" sz="900" b="0" i="0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E7B7FA-6854-46D4-A9D9-6DDB98237B6F}"/>
              </a:ext>
            </a:extLst>
          </p:cNvPr>
          <p:cNvGrpSpPr/>
          <p:nvPr/>
        </p:nvGrpSpPr>
        <p:grpSpPr>
          <a:xfrm>
            <a:off x="6211083" y="1072927"/>
            <a:ext cx="2401075" cy="509351"/>
            <a:chOff x="6211083" y="1072927"/>
            <a:chExt cx="2401075" cy="5093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E7FEF1-1C24-4D54-8472-1AFD60017844}"/>
                </a:ext>
              </a:extLst>
            </p:cNvPr>
            <p:cNvSpPr txBox="1"/>
            <p:nvPr/>
          </p:nvSpPr>
          <p:spPr>
            <a:xfrm>
              <a:off x="6557563" y="1072927"/>
              <a:ext cx="1607812" cy="378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회원목록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(+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화면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752A6ADB-6DA1-4C85-8653-E3FFEC32D930}"/>
                </a:ext>
              </a:extLst>
            </p:cNvPr>
            <p:cNvSpPr/>
            <p:nvPr/>
          </p:nvSpPr>
          <p:spPr>
            <a:xfrm flipH="1">
              <a:off x="6211084" y="1198992"/>
              <a:ext cx="297914" cy="227561"/>
            </a:xfrm>
            <a:prstGeom prst="rightArrow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sym typeface="Helvetica Neue Thin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B1D8F81-3BB5-4C8A-8CAA-EA07206A1BA2}"/>
                </a:ext>
              </a:extLst>
            </p:cNvPr>
            <p:cNvCxnSpPr/>
            <p:nvPr/>
          </p:nvCxnSpPr>
          <p:spPr>
            <a:xfrm>
              <a:off x="6211083" y="1582278"/>
              <a:ext cx="240107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08C9DE5-A352-43DA-9DB4-450F8A033A7B}"/>
              </a:ext>
            </a:extLst>
          </p:cNvPr>
          <p:cNvGrpSpPr/>
          <p:nvPr/>
        </p:nvGrpSpPr>
        <p:grpSpPr>
          <a:xfrm>
            <a:off x="944663" y="2036498"/>
            <a:ext cx="4903568" cy="393768"/>
            <a:chOff x="562278" y="1879208"/>
            <a:chExt cx="601504" cy="20441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D4F92A1-17B7-41EF-BB66-B17E3CC4B61A}"/>
                </a:ext>
              </a:extLst>
            </p:cNvPr>
            <p:cNvSpPr/>
            <p:nvPr/>
          </p:nvSpPr>
          <p:spPr>
            <a:xfrm>
              <a:off x="562278" y="1895288"/>
              <a:ext cx="601504" cy="1883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BC050EE-3908-47B8-A607-00B5E9B7C902}"/>
                </a:ext>
              </a:extLst>
            </p:cNvPr>
            <p:cNvSpPr txBox="1"/>
            <p:nvPr/>
          </p:nvSpPr>
          <p:spPr>
            <a:xfrm>
              <a:off x="562344" y="1879208"/>
              <a:ext cx="601438" cy="1709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Banner Image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9713D91-5A0F-4B52-80FE-AC3E8FCBF8A7}"/>
              </a:ext>
            </a:extLst>
          </p:cNvPr>
          <p:cNvGrpSpPr/>
          <p:nvPr/>
        </p:nvGrpSpPr>
        <p:grpSpPr>
          <a:xfrm>
            <a:off x="4411750" y="1459357"/>
            <a:ext cx="1435942" cy="329321"/>
            <a:chOff x="482626" y="1776323"/>
            <a:chExt cx="681156" cy="329321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F51CE72-0F76-49B6-97FE-3DDC07FDE587}"/>
                </a:ext>
              </a:extLst>
            </p:cNvPr>
            <p:cNvSpPr/>
            <p:nvPr/>
          </p:nvSpPr>
          <p:spPr>
            <a:xfrm>
              <a:off x="482626" y="1899244"/>
              <a:ext cx="681156" cy="18833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A519C82-C0A9-449C-8E7C-FE9A23CBE374}"/>
                </a:ext>
              </a:extLst>
            </p:cNvPr>
            <p:cNvSpPr txBox="1"/>
            <p:nvPr/>
          </p:nvSpPr>
          <p:spPr>
            <a:xfrm>
              <a:off x="482626" y="1776323"/>
              <a:ext cx="681156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    로그아웃        관리자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4364400-D294-49CA-B21A-A2AEF7C08520}"/>
              </a:ext>
            </a:extLst>
          </p:cNvPr>
          <p:cNvGrpSpPr/>
          <p:nvPr/>
        </p:nvGrpSpPr>
        <p:grpSpPr>
          <a:xfrm>
            <a:off x="2082368" y="2472803"/>
            <a:ext cx="404700" cy="329321"/>
            <a:chOff x="8063495" y="1749048"/>
            <a:chExt cx="404700" cy="32932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7EC9F0D-C84E-4966-9EC3-4DF9874B61C1}"/>
                </a:ext>
              </a:extLst>
            </p:cNvPr>
            <p:cNvSpPr/>
            <p:nvPr/>
          </p:nvSpPr>
          <p:spPr>
            <a:xfrm>
              <a:off x="8063495" y="1861330"/>
              <a:ext cx="370410" cy="206443"/>
            </a:xfrm>
            <a:prstGeom prst="roundRect">
              <a:avLst/>
            </a:prstGeom>
            <a:solidFill>
              <a:srgbClr val="17A2B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6E51719-8F65-43BE-9A95-93FB16D31E6E}"/>
                </a:ext>
              </a:extLst>
            </p:cNvPr>
            <p:cNvSpPr txBox="1"/>
            <p:nvPr/>
          </p:nvSpPr>
          <p:spPr>
            <a:xfrm>
              <a:off x="8097786" y="1749048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검색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3AB7CE-0DE6-4813-973D-574606B974C1}"/>
              </a:ext>
            </a:extLst>
          </p:cNvPr>
          <p:cNvGrpSpPr/>
          <p:nvPr/>
        </p:nvGrpSpPr>
        <p:grpSpPr>
          <a:xfrm>
            <a:off x="1193692" y="2478832"/>
            <a:ext cx="823454" cy="329321"/>
            <a:chOff x="1193692" y="2478832"/>
            <a:chExt cx="823454" cy="32932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397D8D9-030F-4DF9-BF57-D882CFB6BA74}"/>
                </a:ext>
              </a:extLst>
            </p:cNvPr>
            <p:cNvSpPr/>
            <p:nvPr/>
          </p:nvSpPr>
          <p:spPr>
            <a:xfrm>
              <a:off x="1193692" y="2588405"/>
              <a:ext cx="823454" cy="206737"/>
            </a:xfrm>
            <a:prstGeom prst="roundRect">
              <a:avLst/>
            </a:prstGeom>
            <a:solidFill>
              <a:schemeClr val="bg1"/>
            </a:solidFill>
            <a:ln w="12700" cap="flat">
              <a:solidFill>
                <a:schemeClr val="tx1">
                  <a:lumMod val="40000"/>
                  <a:lumOff val="6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51E44E54-59EE-4E6B-B500-20440E279B7A}"/>
                </a:ext>
              </a:extLst>
            </p:cNvPr>
            <p:cNvSpPr/>
            <p:nvPr/>
          </p:nvSpPr>
          <p:spPr>
            <a:xfrm rot="10800000">
              <a:off x="1904867" y="2671254"/>
              <a:ext cx="45719" cy="45719"/>
            </a:xfrm>
            <a:prstGeom prst="triangl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DA444D-7ED9-4DC3-9CF9-4F2767EFB2D5}"/>
                </a:ext>
              </a:extLst>
            </p:cNvPr>
            <p:cNvSpPr txBox="1"/>
            <p:nvPr/>
          </p:nvSpPr>
          <p:spPr>
            <a:xfrm>
              <a:off x="1294963" y="2478832"/>
              <a:ext cx="512961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카테고리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5D2697-931F-422F-836A-DED60166473D}"/>
              </a:ext>
            </a:extLst>
          </p:cNvPr>
          <p:cNvCxnSpPr/>
          <p:nvPr/>
        </p:nvCxnSpPr>
        <p:spPr>
          <a:xfrm>
            <a:off x="1193692" y="2942701"/>
            <a:ext cx="4400775" cy="0"/>
          </a:xfrm>
          <a:prstGeom prst="line">
            <a:avLst/>
          </a:prstGeom>
          <a:noFill/>
          <a:ln w="254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A360A4C-6393-4259-B9B1-459496E0399C}"/>
              </a:ext>
            </a:extLst>
          </p:cNvPr>
          <p:cNvCxnSpPr/>
          <p:nvPr/>
        </p:nvCxnSpPr>
        <p:spPr>
          <a:xfrm>
            <a:off x="1193692" y="3169916"/>
            <a:ext cx="4400775" cy="0"/>
          </a:xfrm>
          <a:prstGeom prst="line">
            <a:avLst/>
          </a:prstGeom>
          <a:noFill/>
          <a:ln w="254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5E3AC9B-23E2-4E07-9833-2BBDA6F067C9}"/>
              </a:ext>
            </a:extLst>
          </p:cNvPr>
          <p:cNvCxnSpPr/>
          <p:nvPr/>
        </p:nvCxnSpPr>
        <p:spPr>
          <a:xfrm>
            <a:off x="1193692" y="3423789"/>
            <a:ext cx="4400775" cy="0"/>
          </a:xfrm>
          <a:prstGeom prst="line">
            <a:avLst/>
          </a:prstGeom>
          <a:noFill/>
          <a:ln w="254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9B83B1B-5938-4F88-A9B1-D728C2913F74}"/>
              </a:ext>
            </a:extLst>
          </p:cNvPr>
          <p:cNvCxnSpPr/>
          <p:nvPr/>
        </p:nvCxnSpPr>
        <p:spPr>
          <a:xfrm>
            <a:off x="1193692" y="3666255"/>
            <a:ext cx="4400775" cy="0"/>
          </a:xfrm>
          <a:prstGeom prst="line">
            <a:avLst/>
          </a:prstGeom>
          <a:noFill/>
          <a:ln w="254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74A6DAD-E671-4339-A178-B9A6CBF2EB9B}"/>
              </a:ext>
            </a:extLst>
          </p:cNvPr>
          <p:cNvCxnSpPr/>
          <p:nvPr/>
        </p:nvCxnSpPr>
        <p:spPr>
          <a:xfrm>
            <a:off x="1193692" y="3926721"/>
            <a:ext cx="4400775" cy="0"/>
          </a:xfrm>
          <a:prstGeom prst="line">
            <a:avLst/>
          </a:prstGeom>
          <a:noFill/>
          <a:ln w="254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7C87802-E83C-44E3-8558-1B49FF3E4CAD}"/>
              </a:ext>
            </a:extLst>
          </p:cNvPr>
          <p:cNvCxnSpPr/>
          <p:nvPr/>
        </p:nvCxnSpPr>
        <p:spPr>
          <a:xfrm>
            <a:off x="1203522" y="4170561"/>
            <a:ext cx="4400775" cy="0"/>
          </a:xfrm>
          <a:prstGeom prst="line">
            <a:avLst/>
          </a:prstGeom>
          <a:noFill/>
          <a:ln w="254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D1CC50-83D4-464D-BE1E-CD92615EEA7E}"/>
              </a:ext>
            </a:extLst>
          </p:cNvPr>
          <p:cNvGrpSpPr/>
          <p:nvPr/>
        </p:nvGrpSpPr>
        <p:grpSpPr>
          <a:xfrm>
            <a:off x="2765411" y="4233117"/>
            <a:ext cx="1261530" cy="329321"/>
            <a:chOff x="2765411" y="4233117"/>
            <a:chExt cx="1261530" cy="329321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B59FA9B-248E-4180-BC48-17F96609D0D7}"/>
                </a:ext>
              </a:extLst>
            </p:cNvPr>
            <p:cNvSpPr/>
            <p:nvPr/>
          </p:nvSpPr>
          <p:spPr>
            <a:xfrm>
              <a:off x="2765411" y="4358455"/>
              <a:ext cx="1261530" cy="1764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>
              <a:solidFill>
                <a:schemeClr val="tx1">
                  <a:lumMod val="40000"/>
                  <a:lumOff val="6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542D6F-B373-4FDD-B976-D96153B2DC7F}"/>
                </a:ext>
              </a:extLst>
            </p:cNvPr>
            <p:cNvSpPr txBox="1"/>
            <p:nvPr/>
          </p:nvSpPr>
          <p:spPr>
            <a:xfrm>
              <a:off x="3081987" y="4233117"/>
              <a:ext cx="628377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Pagination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9418C1E-C63B-42D1-9BAE-9E5675513E3C}"/>
              </a:ext>
            </a:extLst>
          </p:cNvPr>
          <p:cNvSpPr txBox="1"/>
          <p:nvPr/>
        </p:nvSpPr>
        <p:spPr>
          <a:xfrm>
            <a:off x="1227469" y="2838666"/>
            <a:ext cx="4358565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아이디          패스워드    분류      이름     포인트   핸드폰              주소                수정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A8FA1E0-DC85-4A1B-9B08-C2168EFCEE4A}"/>
              </a:ext>
            </a:extLst>
          </p:cNvPr>
          <p:cNvSpPr txBox="1"/>
          <p:nvPr/>
        </p:nvSpPr>
        <p:spPr>
          <a:xfrm>
            <a:off x="1227469" y="3090261"/>
            <a:ext cx="3989875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admin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1234        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관리자   </a:t>
            </a:r>
            <a:r>
              <a:rPr lang="ko-KR" altLang="en-US" sz="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관리자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9999     010-1234-1234   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경기도 의왕시</a:t>
            </a:r>
            <a:endParaRPr kumimoji="0" lang="ko-KR" altLang="en-US" sz="80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519127-913D-41C4-B09C-905FE4A64CAA}"/>
              </a:ext>
            </a:extLst>
          </p:cNvPr>
          <p:cNvSpPr txBox="1"/>
          <p:nvPr/>
        </p:nvSpPr>
        <p:spPr>
          <a:xfrm>
            <a:off x="1229873" y="3341191"/>
            <a:ext cx="3896901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seller@gq.kr   1234        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판매자   </a:t>
            </a:r>
            <a:r>
              <a:rPr lang="ko-KR" altLang="en-US" sz="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김대리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010-2323-2323   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서울 용산구</a:t>
            </a:r>
            <a:endParaRPr kumimoji="0" lang="ko-KR" altLang="en-US" sz="80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5A7DD4A-68AF-4D50-8125-72FED3AB2139}"/>
              </a:ext>
            </a:extLst>
          </p:cNvPr>
          <p:cNvGrpSpPr/>
          <p:nvPr/>
        </p:nvGrpSpPr>
        <p:grpSpPr>
          <a:xfrm>
            <a:off x="5282553" y="3088599"/>
            <a:ext cx="312104" cy="317010"/>
            <a:chOff x="8049680" y="1724886"/>
            <a:chExt cx="312104" cy="31701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578788D7-354F-43FA-947F-9618FE82EC01}"/>
                </a:ext>
              </a:extLst>
            </p:cNvPr>
            <p:cNvSpPr/>
            <p:nvPr/>
          </p:nvSpPr>
          <p:spPr>
            <a:xfrm>
              <a:off x="8063495" y="1861331"/>
              <a:ext cx="263268" cy="149238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853574E-9AFC-44EE-9AFC-05AFC84B6DBB}"/>
                </a:ext>
              </a:extLst>
            </p:cNvPr>
            <p:cNvSpPr txBox="1"/>
            <p:nvPr/>
          </p:nvSpPr>
          <p:spPr>
            <a:xfrm>
              <a:off x="8049680" y="1724886"/>
              <a:ext cx="312104" cy="317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7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수정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5590EE8-D15B-4863-B9E9-7EFED0099AC0}"/>
              </a:ext>
            </a:extLst>
          </p:cNvPr>
          <p:cNvGrpSpPr/>
          <p:nvPr/>
        </p:nvGrpSpPr>
        <p:grpSpPr>
          <a:xfrm>
            <a:off x="5284403" y="3341191"/>
            <a:ext cx="312104" cy="317010"/>
            <a:chOff x="8049680" y="1724886"/>
            <a:chExt cx="312104" cy="317010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66FF894A-0B5D-478E-B22D-59AF5090234D}"/>
                </a:ext>
              </a:extLst>
            </p:cNvPr>
            <p:cNvSpPr/>
            <p:nvPr/>
          </p:nvSpPr>
          <p:spPr>
            <a:xfrm>
              <a:off x="8063495" y="1861331"/>
              <a:ext cx="263268" cy="149238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EC6CB1D-BAAA-4308-AD95-F89EE7525FC8}"/>
                </a:ext>
              </a:extLst>
            </p:cNvPr>
            <p:cNvSpPr txBox="1"/>
            <p:nvPr/>
          </p:nvSpPr>
          <p:spPr>
            <a:xfrm>
              <a:off x="8049680" y="1724886"/>
              <a:ext cx="312104" cy="317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7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수정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E17D404-72DE-4C32-B3D8-6E013F56A998}"/>
              </a:ext>
            </a:extLst>
          </p:cNvPr>
          <p:cNvSpPr txBox="1"/>
          <p:nvPr/>
        </p:nvSpPr>
        <p:spPr>
          <a:xfrm>
            <a:off x="6140327" y="1664449"/>
            <a:ext cx="2766783" cy="22185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Navbar, Banner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관리자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Nav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Banner</a:t>
            </a: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Image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카테고리 선택 후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검색버튼 누르면 해당 회원만 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제품의 상품정보수정 화면으로 이동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      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페이지 이동</a:t>
            </a:r>
            <a:r>
              <a:rPr lang="en-US" altLang="ko-KR" sz="800" dirty="0">
                <a:solidFill>
                  <a:srgbClr val="007B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dirty="0">
                <a:solidFill>
                  <a:srgbClr val="007B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구현 예정</a:t>
            </a:r>
            <a:r>
              <a:rPr lang="en-US" altLang="ko-KR" sz="800" dirty="0">
                <a:solidFill>
                  <a:srgbClr val="007B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R="0" algn="l" defTabSz="457200" rtl="0" fontAlgn="auto" latinLnBrk="0" hangingPunct="0">
              <a:lnSpc>
                <a:spcPts val="5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endParaRPr lang="en-US" altLang="ko-KR" sz="800" dirty="0">
              <a:solidFill>
                <a:srgbClr val="007B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lnSpc>
                <a:spcPts val="500"/>
              </a:lnSpc>
              <a:spcBef>
                <a:spcPts val="1000"/>
              </a:spcBef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Footer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Copyright, Contact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 정보 출력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D30A80F-8782-403F-95FB-D85DB921C02F}"/>
              </a:ext>
            </a:extLst>
          </p:cNvPr>
          <p:cNvGrpSpPr/>
          <p:nvPr/>
        </p:nvGrpSpPr>
        <p:grpSpPr>
          <a:xfrm>
            <a:off x="7076644" y="2171508"/>
            <a:ext cx="404700" cy="329321"/>
            <a:chOff x="8063495" y="1749048"/>
            <a:chExt cx="404700" cy="329321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6659CB7F-2160-4E35-8125-067C0B67FFB2}"/>
                </a:ext>
              </a:extLst>
            </p:cNvPr>
            <p:cNvSpPr/>
            <p:nvPr/>
          </p:nvSpPr>
          <p:spPr>
            <a:xfrm>
              <a:off x="8063495" y="1861330"/>
              <a:ext cx="370410" cy="206443"/>
            </a:xfrm>
            <a:prstGeom prst="roundRect">
              <a:avLst/>
            </a:prstGeom>
            <a:solidFill>
              <a:srgbClr val="17A2B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5726921-474F-47E3-B6B2-ECAFE36CB827}"/>
                </a:ext>
              </a:extLst>
            </p:cNvPr>
            <p:cNvSpPr txBox="1"/>
            <p:nvPr/>
          </p:nvSpPr>
          <p:spPr>
            <a:xfrm>
              <a:off x="8097786" y="1749048"/>
              <a:ext cx="370409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검색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BD98EC4-3A02-4FFC-9D53-77B553AE5AF6}"/>
              </a:ext>
            </a:extLst>
          </p:cNvPr>
          <p:cNvGrpSpPr/>
          <p:nvPr/>
        </p:nvGrpSpPr>
        <p:grpSpPr>
          <a:xfrm>
            <a:off x="6187968" y="2177537"/>
            <a:ext cx="823454" cy="329321"/>
            <a:chOff x="1193692" y="2478832"/>
            <a:chExt cx="823454" cy="329321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CE27CBF2-94C3-43DA-B632-12C9703233A0}"/>
                </a:ext>
              </a:extLst>
            </p:cNvPr>
            <p:cNvSpPr/>
            <p:nvPr/>
          </p:nvSpPr>
          <p:spPr>
            <a:xfrm>
              <a:off x="1193692" y="2588405"/>
              <a:ext cx="823454" cy="206737"/>
            </a:xfrm>
            <a:prstGeom prst="roundRect">
              <a:avLst/>
            </a:prstGeom>
            <a:solidFill>
              <a:schemeClr val="bg1"/>
            </a:solidFill>
            <a:ln w="12700" cap="flat">
              <a:solidFill>
                <a:schemeClr val="tx1">
                  <a:lumMod val="40000"/>
                  <a:lumOff val="6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6CEB9260-4494-4E5E-BB33-D2E87738EFF4}"/>
                </a:ext>
              </a:extLst>
            </p:cNvPr>
            <p:cNvSpPr/>
            <p:nvPr/>
          </p:nvSpPr>
          <p:spPr>
            <a:xfrm rot="10800000">
              <a:off x="1904867" y="2671254"/>
              <a:ext cx="45719" cy="45719"/>
            </a:xfrm>
            <a:prstGeom prst="triangl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D872F20-DCDF-4546-AEEA-DE8B074CFE19}"/>
                </a:ext>
              </a:extLst>
            </p:cNvPr>
            <p:cNvSpPr txBox="1"/>
            <p:nvPr/>
          </p:nvSpPr>
          <p:spPr>
            <a:xfrm>
              <a:off x="1294963" y="2478832"/>
              <a:ext cx="512961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카테고리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72E7A12-3FDF-47D9-8D9A-F63AD4A41ACB}"/>
              </a:ext>
            </a:extLst>
          </p:cNvPr>
          <p:cNvGrpSpPr/>
          <p:nvPr/>
        </p:nvGrpSpPr>
        <p:grpSpPr>
          <a:xfrm>
            <a:off x="6211083" y="2784196"/>
            <a:ext cx="312104" cy="317010"/>
            <a:chOff x="8049680" y="1724886"/>
            <a:chExt cx="312104" cy="317010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AB6901C8-8053-4841-AF86-25795558C1C3}"/>
                </a:ext>
              </a:extLst>
            </p:cNvPr>
            <p:cNvSpPr/>
            <p:nvPr/>
          </p:nvSpPr>
          <p:spPr>
            <a:xfrm>
              <a:off x="8063495" y="1861331"/>
              <a:ext cx="263268" cy="149238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4DC7CBA-82A4-46BC-9B2D-0DB36296E5F1}"/>
                </a:ext>
              </a:extLst>
            </p:cNvPr>
            <p:cNvSpPr txBox="1"/>
            <p:nvPr/>
          </p:nvSpPr>
          <p:spPr>
            <a:xfrm>
              <a:off x="8049680" y="1724886"/>
              <a:ext cx="312104" cy="317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7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수정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13E66A0-9D46-4651-80E7-C836D06CB7B0}"/>
              </a:ext>
            </a:extLst>
          </p:cNvPr>
          <p:cNvGrpSpPr/>
          <p:nvPr/>
        </p:nvGrpSpPr>
        <p:grpSpPr>
          <a:xfrm>
            <a:off x="6217187" y="3152049"/>
            <a:ext cx="1261530" cy="329321"/>
            <a:chOff x="2765411" y="4233117"/>
            <a:chExt cx="1261530" cy="329321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1B63DA90-BF9C-4B35-8332-46C6A032A9FE}"/>
                </a:ext>
              </a:extLst>
            </p:cNvPr>
            <p:cNvSpPr/>
            <p:nvPr/>
          </p:nvSpPr>
          <p:spPr>
            <a:xfrm>
              <a:off x="2765411" y="4358455"/>
              <a:ext cx="1261530" cy="1764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>
              <a:solidFill>
                <a:schemeClr val="tx1">
                  <a:lumMod val="40000"/>
                  <a:lumOff val="6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D109C21-B619-4037-ABF8-E954CB2F6DD6}"/>
                </a:ext>
              </a:extLst>
            </p:cNvPr>
            <p:cNvSpPr txBox="1"/>
            <p:nvPr/>
          </p:nvSpPr>
          <p:spPr>
            <a:xfrm>
              <a:off x="3081987" y="4233117"/>
              <a:ext cx="628377" cy="32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Pagination</a:t>
              </a:r>
              <a:endParaRPr kumimoji="0" lang="ko-KR" altLang="en-US" sz="8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F8B056A-D568-472E-BF9E-AF6031D29515}"/>
              </a:ext>
            </a:extLst>
          </p:cNvPr>
          <p:cNvSpPr txBox="1"/>
          <p:nvPr/>
        </p:nvSpPr>
        <p:spPr>
          <a:xfrm>
            <a:off x="1223816" y="3585030"/>
            <a:ext cx="3898503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hong@gq.kr   1234        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구매자   홍길동   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250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010-8888-2323   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인천광역시</a:t>
            </a:r>
            <a:endParaRPr kumimoji="0" lang="ko-KR" altLang="en-US" sz="80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899FA23-CAAB-49E3-B208-C89B18163A06}"/>
              </a:ext>
            </a:extLst>
          </p:cNvPr>
          <p:cNvSpPr txBox="1"/>
          <p:nvPr/>
        </p:nvSpPr>
        <p:spPr>
          <a:xfrm>
            <a:off x="1218391" y="3844554"/>
            <a:ext cx="3896901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kim@gq.kr     1234        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구매자   김철수   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900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</a:t>
            </a:r>
            <a:r>
              <a:rPr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010-0000-2213   </a:t>
            </a:r>
            <a:r>
              <a:rPr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부산광역시</a:t>
            </a:r>
            <a:endParaRPr kumimoji="0" lang="ko-KR" altLang="en-US" sz="80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0444F63-8FA0-4108-9695-BDDB92AE70F3}"/>
              </a:ext>
            </a:extLst>
          </p:cNvPr>
          <p:cNvGrpSpPr/>
          <p:nvPr/>
        </p:nvGrpSpPr>
        <p:grpSpPr>
          <a:xfrm>
            <a:off x="5284403" y="3592904"/>
            <a:ext cx="312104" cy="317010"/>
            <a:chOff x="8049680" y="1724886"/>
            <a:chExt cx="312104" cy="317010"/>
          </a:xfrm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18CD5226-A97B-4D17-A150-DD9EA79B8E51}"/>
                </a:ext>
              </a:extLst>
            </p:cNvPr>
            <p:cNvSpPr/>
            <p:nvPr/>
          </p:nvSpPr>
          <p:spPr>
            <a:xfrm>
              <a:off x="8063495" y="1861331"/>
              <a:ext cx="263268" cy="149238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F93F582-6B9A-493E-95A9-073904454C14}"/>
                </a:ext>
              </a:extLst>
            </p:cNvPr>
            <p:cNvSpPr txBox="1"/>
            <p:nvPr/>
          </p:nvSpPr>
          <p:spPr>
            <a:xfrm>
              <a:off x="8049680" y="1724886"/>
              <a:ext cx="312104" cy="317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7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수정</a:t>
              </a: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30A6B517-DE3E-4886-A35D-417E9863E3D3}"/>
              </a:ext>
            </a:extLst>
          </p:cNvPr>
          <p:cNvGrpSpPr/>
          <p:nvPr/>
        </p:nvGrpSpPr>
        <p:grpSpPr>
          <a:xfrm>
            <a:off x="5286253" y="3845496"/>
            <a:ext cx="312104" cy="317010"/>
            <a:chOff x="8049680" y="1724886"/>
            <a:chExt cx="312104" cy="317010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C574638F-27E8-4557-A476-07A5820BD0BF}"/>
                </a:ext>
              </a:extLst>
            </p:cNvPr>
            <p:cNvSpPr/>
            <p:nvPr/>
          </p:nvSpPr>
          <p:spPr>
            <a:xfrm>
              <a:off x="8063495" y="1861331"/>
              <a:ext cx="263268" cy="149238"/>
            </a:xfrm>
            <a:prstGeom prst="roundRect">
              <a:avLst/>
            </a:prstGeom>
            <a:solidFill>
              <a:srgbClr val="28A74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80AF64A-2104-42E0-8F1D-79EAF0E71795}"/>
                </a:ext>
              </a:extLst>
            </p:cNvPr>
            <p:cNvSpPr txBox="1"/>
            <p:nvPr/>
          </p:nvSpPr>
          <p:spPr>
            <a:xfrm>
              <a:off x="8049680" y="1724886"/>
              <a:ext cx="312104" cy="317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7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9540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333333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8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Malgun Gothic" panose="020B0503020000020004" pitchFamily="34" charset="-127"/>
            <a:ea typeface="Malgun Gothic" panose="020B0503020000020004" pitchFamily="34" charset="-127"/>
            <a:sym typeface="Helvetica Neue Thin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10433</TotalTime>
  <Words>5008</Words>
  <Application>Microsoft Office PowerPoint</Application>
  <PresentationFormat>화면 슬라이드 쇼(16:9)</PresentationFormat>
  <Paragraphs>1860</Paragraphs>
  <Slides>45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6" baseType="lpstr">
      <vt:lpstr>Gill Sans</vt:lpstr>
      <vt:lpstr>Helvetica Neue Thin</vt:lpstr>
      <vt:lpstr>HY헤드라인M</vt:lpstr>
      <vt:lpstr>Lucida Grande</vt:lpstr>
      <vt:lpstr>NanumBarunGothicOTF</vt:lpstr>
      <vt:lpstr>굴림</vt:lpstr>
      <vt:lpstr>맑은 고딕</vt:lpstr>
      <vt:lpstr>맑은 고딕</vt:lpstr>
      <vt:lpstr>Arial</vt:lpstr>
      <vt:lpstr>Wingdings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BM Lee</dc:creator>
  <cp:lastModifiedBy>유석환</cp:lastModifiedBy>
  <cp:revision>965</cp:revision>
  <cp:lastPrinted>2019-06-02T12:53:31Z</cp:lastPrinted>
  <dcterms:modified xsi:type="dcterms:W3CDTF">2019-09-12T09:28:43Z</dcterms:modified>
</cp:coreProperties>
</file>