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5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6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8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9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5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3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9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6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62A5-1207-40FD-9154-449915754794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08D27-CB97-4950-9544-B51A3B53C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563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MINI GAME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385061"/>
            <a:ext cx="9144000" cy="244230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Reverse Up-down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동체시력 측정게임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201533792 </a:t>
            </a:r>
            <a:r>
              <a:rPr lang="ko-KR" altLang="en-US" dirty="0" smtClean="0"/>
              <a:t>유석환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2015.06.10</a:t>
            </a:r>
          </a:p>
        </p:txBody>
      </p:sp>
    </p:spTree>
    <p:extLst>
      <p:ext uri="{BB962C8B-B14F-4D97-AF65-F5344CB8AC3E}">
        <p14:creationId xmlns:p14="http://schemas.microsoft.com/office/powerpoint/2010/main" val="248177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동체시력 측정게임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화면에 나타나는 ★의 개수를 세서 맞추는 게임</a:t>
            </a:r>
            <a:endParaRPr lang="en-US" altLang="ko-KR" dirty="0" smtClean="0"/>
          </a:p>
          <a:p>
            <a:r>
              <a:rPr lang="ko-KR" altLang="en-US" dirty="0" smtClean="0"/>
              <a:t>제한시간은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회 게임 진행</a:t>
            </a:r>
            <a:endParaRPr lang="en-US" altLang="ko-KR" dirty="0" smtClean="0"/>
          </a:p>
          <a:p>
            <a:r>
              <a:rPr lang="ko-KR" altLang="en-US" dirty="0" smtClean="0"/>
              <a:t>★ 개수의 범위는 </a:t>
            </a:r>
            <a:r>
              <a:rPr lang="en-US" altLang="ko-KR" dirty="0" smtClean="0"/>
              <a:t>10~20</a:t>
            </a:r>
            <a:r>
              <a:rPr lang="ko-KR" altLang="en-US" dirty="0" smtClean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54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동체시력 측정게임 코딩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311272" cy="405174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6" y="4068128"/>
            <a:ext cx="9356645" cy="24606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76272" y="3474720"/>
            <a:ext cx="2432304" cy="593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8069090">
            <a:off x="3099240" y="3587522"/>
            <a:ext cx="586367" cy="4005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동체시력 측정게임 코딩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73" y="1690688"/>
            <a:ext cx="2950045" cy="4933919"/>
          </a:xfrm>
        </p:spPr>
      </p:pic>
    </p:spTree>
    <p:extLst>
      <p:ext uri="{BB962C8B-B14F-4D97-AF65-F5344CB8AC3E}">
        <p14:creationId xmlns:p14="http://schemas.microsoft.com/office/powerpoint/2010/main" val="21040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동체시력 측정게임 코딩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39640" cy="476752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1690688"/>
            <a:ext cx="3511296" cy="482421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9625344">
            <a:off x="4043810" y="2056618"/>
            <a:ext cx="1422555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83876" y="1547056"/>
            <a:ext cx="4019788" cy="2005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>
            <a:off x="6002036" y="1834319"/>
            <a:ext cx="813816" cy="1585537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84" y="1690689"/>
            <a:ext cx="4346716" cy="172916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577840" y="1547056"/>
            <a:ext cx="5925312" cy="5146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69" y="2319275"/>
            <a:ext cx="5044339" cy="2753459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20665785">
            <a:off x="3914265" y="2634522"/>
            <a:ext cx="2306789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1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animBg="1"/>
      <p:bldP spid="8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동체시력 측정게임 코딩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1690688"/>
            <a:ext cx="5160264" cy="4448503"/>
          </a:xfrm>
        </p:spPr>
      </p:pic>
      <p:sp>
        <p:nvSpPr>
          <p:cNvPr id="6" name="직사각형 5"/>
          <p:cNvSpPr/>
          <p:nvPr/>
        </p:nvSpPr>
        <p:spPr>
          <a:xfrm>
            <a:off x="838200" y="1463040"/>
            <a:ext cx="6422136" cy="4919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8" y="2369456"/>
            <a:ext cx="10341684" cy="27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3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동체시력 측정게임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8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981753" y="2967335"/>
            <a:ext cx="2228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7944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헤더파일 및 함수 정의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메인 화면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Reverse Up-Down</a:t>
            </a:r>
          </a:p>
          <a:p>
            <a:endParaRPr lang="en-US" altLang="ko-KR" dirty="0"/>
          </a:p>
          <a:p>
            <a:r>
              <a:rPr lang="ko-KR" altLang="en-US" dirty="0" smtClean="0"/>
              <a:t>동체시력 측정게임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1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헤더파일 </a:t>
            </a:r>
            <a:r>
              <a:rPr lang="ko-KR" altLang="en-US" dirty="0" smtClean="0"/>
              <a:t>및 함수 정의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time.h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windows.h</a:t>
            </a:r>
            <a:r>
              <a:rPr lang="en-US" altLang="ko-KR" dirty="0" smtClean="0"/>
              <a:t>&gt;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74" y="1690688"/>
            <a:ext cx="5947926" cy="46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08" y="1690688"/>
            <a:ext cx="4193583" cy="4645479"/>
          </a:xfrm>
        </p:spPr>
      </p:pic>
    </p:spTree>
    <p:extLst>
      <p:ext uri="{BB962C8B-B14F-4D97-AF65-F5344CB8AC3E}">
        <p14:creationId xmlns:p14="http://schemas.microsoft.com/office/powerpoint/2010/main" val="15434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화면 </a:t>
            </a:r>
            <a:r>
              <a:rPr lang="ko-KR" altLang="en-US" dirty="0" smtClean="0"/>
              <a:t>코딩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128647" cy="459642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46" y="1876666"/>
            <a:ext cx="5325838" cy="342375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21091568" flipV="1">
            <a:off x="2436521" y="2122484"/>
            <a:ext cx="3353240" cy="22803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64" y="1690688"/>
            <a:ext cx="5611591" cy="48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 </a:t>
            </a:r>
            <a:r>
              <a:rPr lang="en-US" altLang="ko-KR" dirty="0" smtClean="0"/>
              <a:t>Up-Down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tvN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 </a:t>
            </a:r>
            <a:r>
              <a:rPr lang="ko-KR" altLang="en-US" dirty="0" err="1" smtClean="0"/>
              <a:t>지니어스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인디언 포커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모티브</a:t>
            </a:r>
            <a:endParaRPr lang="en-US" altLang="ko-KR" dirty="0" smtClean="0"/>
          </a:p>
          <a:p>
            <a:r>
              <a:rPr lang="ko-KR" altLang="en-US" dirty="0" smtClean="0"/>
              <a:t>상대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숫자만 알려주고 자신의 숫자는 </a:t>
            </a:r>
            <a:r>
              <a:rPr lang="ko-KR" altLang="en-US" dirty="0" smtClean="0"/>
              <a:t>알려주지 않음</a:t>
            </a:r>
            <a:endParaRPr lang="en-US" altLang="ko-KR" dirty="0" smtClean="0"/>
          </a:p>
          <a:p>
            <a:r>
              <a:rPr lang="ko-KR" altLang="en-US" dirty="0" smtClean="0"/>
              <a:t>상대의 숫자를 보고 자신의 숫자가 높을지 낮을지 </a:t>
            </a:r>
            <a:r>
              <a:rPr lang="ko-KR" altLang="en-US" dirty="0" smtClean="0"/>
              <a:t>예측</a:t>
            </a:r>
            <a:endParaRPr lang="en-US" altLang="ko-KR" dirty="0" smtClean="0"/>
          </a:p>
          <a:p>
            <a:r>
              <a:rPr lang="ko-KR" altLang="en-US" dirty="0" smtClean="0"/>
              <a:t>맞추면 점수 획득</a:t>
            </a:r>
            <a:r>
              <a:rPr lang="en-US" altLang="ko-KR" dirty="0" smtClean="0"/>
              <a:t>, 5</a:t>
            </a:r>
            <a:r>
              <a:rPr lang="ko-KR" altLang="en-US" dirty="0" smtClean="0"/>
              <a:t>회 진행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23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 Up-Down </a:t>
            </a:r>
            <a:r>
              <a:rPr lang="ko-KR" altLang="en-US" dirty="0" smtClean="0"/>
              <a:t>코딩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99143" cy="2571346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82666"/>
            <a:ext cx="10662785" cy="1361674"/>
          </a:xfrm>
          <a:prstGeom prst="rect">
            <a:avLst/>
          </a:prstGeom>
        </p:spPr>
      </p:pic>
      <p:sp>
        <p:nvSpPr>
          <p:cNvPr id="12" name="위로 굽은 화살표 11"/>
          <p:cNvSpPr/>
          <p:nvPr/>
        </p:nvSpPr>
        <p:spPr>
          <a:xfrm rot="10800000">
            <a:off x="838199" y="2819676"/>
            <a:ext cx="727129" cy="1659334"/>
          </a:xfrm>
          <a:prstGeom prst="bentUpArrow">
            <a:avLst>
              <a:gd name="adj1" fmla="val 27500"/>
              <a:gd name="adj2" fmla="val 37720"/>
              <a:gd name="adj3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43" y="2411776"/>
            <a:ext cx="5195740" cy="1549802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19695758">
            <a:off x="3984644" y="3036529"/>
            <a:ext cx="2513131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 Up-Down </a:t>
            </a:r>
            <a:r>
              <a:rPr lang="ko-KR" altLang="en-US" dirty="0" smtClean="0"/>
              <a:t>코딩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705"/>
            <a:ext cx="3175861" cy="4987444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73" y="1690688"/>
            <a:ext cx="7259489" cy="15019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04" y="3321395"/>
            <a:ext cx="7275958" cy="132163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20340666">
            <a:off x="3253608" y="1842063"/>
            <a:ext cx="1279892" cy="495798"/>
          </a:xfrm>
          <a:prstGeom prst="rightArrow">
            <a:avLst>
              <a:gd name="adj1" fmla="val 50326"/>
              <a:gd name="adj2" fmla="val 531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374785">
            <a:off x="3101701" y="2896994"/>
            <a:ext cx="1522336" cy="2781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57" y="4643032"/>
            <a:ext cx="6555605" cy="185807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9744954">
            <a:off x="2279566" y="5255069"/>
            <a:ext cx="2468246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 Up-Down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690688"/>
            <a:ext cx="6449325" cy="469648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688230"/>
            <a:ext cx="6449325" cy="46964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685772"/>
            <a:ext cx="6449325" cy="46964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693146"/>
            <a:ext cx="6449325" cy="4696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683314"/>
            <a:ext cx="6449325" cy="46964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680856"/>
            <a:ext cx="6449325" cy="469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678398"/>
            <a:ext cx="644932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127</Words>
  <Application>Microsoft Office PowerPoint</Application>
  <PresentationFormat>와이드스크린</PresentationFormat>
  <Paragraphs>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MINI GAME  </vt:lpstr>
      <vt:lpstr>목차</vt:lpstr>
      <vt:lpstr>헤더파일 및 함수 정의</vt:lpstr>
      <vt:lpstr>메인 화면</vt:lpstr>
      <vt:lpstr>메인 화면 코딩</vt:lpstr>
      <vt:lpstr>Reverse Up-Down</vt:lpstr>
      <vt:lpstr>Reverse Up-Down 코딩</vt:lpstr>
      <vt:lpstr>Reverse Up-Down 코딩</vt:lpstr>
      <vt:lpstr>Reverse Up-Down 실행</vt:lpstr>
      <vt:lpstr>동체시력 측정게임</vt:lpstr>
      <vt:lpstr>동체시력 측정게임 코딩</vt:lpstr>
      <vt:lpstr>동체시력 측정게임 코딩</vt:lpstr>
      <vt:lpstr>동체시력 측정게임 코딩</vt:lpstr>
      <vt:lpstr>동체시력 측정게임 코딩</vt:lpstr>
      <vt:lpstr>동체시력 측정게임 실행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 프로젝트</dc:title>
  <dc:creator>유석환</dc:creator>
  <cp:lastModifiedBy>유석환</cp:lastModifiedBy>
  <cp:revision>25</cp:revision>
  <dcterms:created xsi:type="dcterms:W3CDTF">2015-06-09T06:12:06Z</dcterms:created>
  <dcterms:modified xsi:type="dcterms:W3CDTF">2015-06-09T12:58:36Z</dcterms:modified>
</cp:coreProperties>
</file>