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0"/>
  </p:notesMasterIdLst>
  <p:handoutMasterIdLst>
    <p:handoutMasterId r:id="rId21"/>
  </p:handoutMasterIdLst>
  <p:sldIdLst>
    <p:sldId id="258" r:id="rId2"/>
    <p:sldId id="334" r:id="rId3"/>
    <p:sldId id="397" r:id="rId4"/>
    <p:sldId id="335" r:id="rId5"/>
    <p:sldId id="383" r:id="rId6"/>
    <p:sldId id="398" r:id="rId7"/>
    <p:sldId id="384" r:id="rId8"/>
    <p:sldId id="385" r:id="rId9"/>
    <p:sldId id="336" r:id="rId10"/>
    <p:sldId id="422" r:id="rId11"/>
    <p:sldId id="423" r:id="rId12"/>
    <p:sldId id="424" r:id="rId13"/>
    <p:sldId id="337" r:id="rId14"/>
    <p:sldId id="461" r:id="rId15"/>
    <p:sldId id="462" r:id="rId16"/>
    <p:sldId id="425" r:id="rId17"/>
    <p:sldId id="426" r:id="rId18"/>
    <p:sldId id="42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2015 -1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 smtClean="0"/>
              <a:t>                       여성문제와 사회복지 </a:t>
            </a:r>
            <a:endParaRPr lang="en-US" altLang="ko-KR" sz="4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여성문제의 개념정의 및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사회주의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자본주의 계급지배와 가부장제가 여성의 억압과 성차별을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가져온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근본원인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자본주의는 전체 노동계급의 노동력을 통제하는 체제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가부장제는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여성노동력을 통제하는 수단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여성의 가정 내에서의 성별분업과 노동시장에서의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성별분리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그리고 여성의 성과 출산에 대한 통제체제로 봄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성차별과 계급차별을 분리할 수 없는 것이지만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가부장제와 자본주의로 분리한 것은 문제점이며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여성문제해결을 전체 남성과 여성의 투쟁으로 보는 것이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한계점</a:t>
            </a:r>
            <a:endParaRPr lang="ko-KR" altLang="en-US" sz="28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여성문제의 개념정의 및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복지주의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여성문제의 해결은 국가의 개입을 통해서 이루어질 수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있다고 봄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여성의 특수한 상황인 출산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자녀양육 등의 가치를 인정하면서 여성의 사회참여를 구조적으로 보장해주어야 함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여성문제에 대한 근본적 개선은 시도하지 않는다는 한계</a:t>
            </a:r>
            <a:endParaRPr lang="ko-KR" altLang="en-US" sz="24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여성문제의 현황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495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법률 및 정치영역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여성의 법적 지위 향상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남녀고용평등법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성폭력특별법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가정폭력방지법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가족법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상속법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성매매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특별법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여성의 사회참여와 발전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여성발전 기본법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노동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교육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가족영역에서도 여성은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성 역할 고정관념적 영역 등으로 심한 차별을 받고 있으며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이는 남성위주로 사회구조가 제도화되어 있기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때문으로 볼 수 있음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. </a:t>
            </a:r>
            <a:endParaRPr lang="ko-KR" altLang="en-US" sz="26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여성문제에 대한 사회복지적 대응방안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4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성 평등 실현을 위한 사회복지대책의 거시적 접근</a:t>
            </a:r>
            <a:endParaRPr lang="en-US" altLang="ko-KR" sz="24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성 평등의 장애요인 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사회심리적 장애요인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아동기 역할모델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자녀양육경험 유무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성 역할 태도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사회구조적 장애요인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경제적 요인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성평등을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위해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성역할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고정관념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성별 직종분리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남녀간의 소득격차 등이 극복 되어야 함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여성의 사회참여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여성여성창업지원센터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여성인력개발센터를 통한 여성의 능력개발 지원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육아부담을 줄이기 위한 육아관련서비스 발달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노약자 수발을 위한 주간보호소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단기보호소 등 사회적 지원 강화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827584" y="386104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성불평등지수 </a:t>
            </a:r>
            <a:r>
              <a:rPr lang="en-US" altLang="ko-KR" dirty="0" smtClean="0"/>
              <a:t>(GII)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00200"/>
            <a:ext cx="799288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성불평등지수  </a:t>
            </a:r>
            <a:r>
              <a:rPr lang="en-US" altLang="ko-KR" sz="3200" dirty="0" smtClean="0"/>
              <a:t>: </a:t>
            </a:r>
            <a:br>
              <a:rPr lang="en-US" altLang="ko-KR" sz="3200" dirty="0" smtClean="0"/>
            </a:br>
            <a:r>
              <a:rPr lang="en-US" altLang="ko-KR" sz="3200" dirty="0" smtClean="0"/>
              <a:t>(</a:t>
            </a:r>
            <a:r>
              <a:rPr lang="en-US" altLang="ko-KR" sz="3200" dirty="0" smtClean="0"/>
              <a:t>UNDP</a:t>
            </a:r>
            <a:r>
              <a:rPr lang="ko-KR" altLang="en-US" sz="3200" dirty="0" smtClean="0"/>
              <a:t>「 </a:t>
            </a:r>
            <a:r>
              <a:rPr lang="en-US" altLang="ko-KR" sz="3200" dirty="0" smtClean="0"/>
              <a:t>Human Development Report</a:t>
            </a:r>
            <a:r>
              <a:rPr lang="ko-KR" altLang="en-US" sz="3200" dirty="0" smtClean="0"/>
              <a:t>」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122" name="Picture 2" descr="C:\Users\SENS\AppData\Local\Microsoft\Windows\Temporary Internet Files\Content.IE5\7KCJU4N3\StrataChart_284201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3600"/>
            <a:ext cx="7272808" cy="3311624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39552" y="5445224"/>
            <a:ext cx="8370512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성불평등지수 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0</a:t>
            </a:r>
            <a:r>
              <a:rPr lang="ko-KR" alt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</a:t>
            </a:r>
            <a:r>
              <a:rPr lang="ko-KR" alt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완전 평등</a:t>
            </a:r>
            <a:r>
              <a:rPr lang="en-US" altLang="ko-K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(no</a:t>
            </a:r>
            <a:r>
              <a:rPr lang="ko-KR" alt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inequality)</a:t>
            </a:r>
            <a:r>
              <a:rPr lang="ko-KR" alt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altLang="ko-KR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1 –</a:t>
            </a:r>
            <a:r>
              <a:rPr lang="ko-KR" alt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완전불평등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65113" y="0"/>
            <a:ext cx="8613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61893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돋움" pitchFamily="50" charset="-127"/>
              <a:ea typeface="돋움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ko-KR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점수가 </a:t>
            </a:r>
            <a:r>
              <a:rPr kumimoji="1" lang="ko-KR" altLang="ko-KR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0</a:t>
            </a:r>
            <a:r>
              <a:rPr kumimoji="1" lang="ko-KR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이면 완전 평등</a:t>
            </a:r>
            <a:r>
              <a:rPr kumimoji="1" lang="ko-KR" altLang="ko-KR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(no inequality), 1</a:t>
            </a:r>
            <a:r>
              <a:rPr kumimoji="1" lang="ko-KR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이면 완전 불평등</a:t>
            </a:r>
            <a:endParaRPr kumimoji="1" lang="ko-KR" sz="9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돋움" pitchFamily="50" charset="-127"/>
              <a:ea typeface="돋움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여성문제에 대한 사회복지적 대응방안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424936" cy="4495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 평등 사회를 위한 여성의 정치참여 확대방안 마련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요보호여성인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저소득 모자가정 가구주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여성노인은 사회복지서비스 대상으로 규정하여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공적지원체계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확대 강화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자녀학비지원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아동양육비 지원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의료보호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생업자금융자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영구임대주택입주 지원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직업훈련 및 취업알선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모자시설 입소 등의 지원이 필요하며 지원대상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지원수준 등의 강화가 마련되어야 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성폭력범죄 예방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피해자 보호하기 위한 다양한 지원 및 규정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성교육과 향락산업의 번창을 막아 건전한 놀이문화를 형성해 나가려는 사회적 분위기 형성과 노력이 우선시 되어야 함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여성문제에 대한 사회복지적 대응방안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997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4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성 평등 실현을 위한 사회복지대책의 미시적 접근</a:t>
            </a:r>
            <a:endParaRPr lang="en-US" altLang="ko-KR" sz="24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여성상담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개별상담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모자가정 여성의 심리적 복리를 증진시키기 위하여 그들의 자괴심과 우울증을 제거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집단상담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모자가정 여성을 대상으로 집단을 형성하여 개인의 강점을 활용하고 환경적 자원을 동원하는데 주안점을 둠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개별지향적 집단활동과 여권주의적 집단지도는 모자가정 여성의 고립적이고 폐쇄적인 성격과 행동을 교정하여 효과적 성과 나타남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여성문제에 대한 사회복지적 대응방안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4853136"/>
          </a:xfrm>
        </p:spPr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여성이 개인적으로 겪는 어려움이나 문제가 남성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중심적 사회에서 여성에 부과된 제한이나 억압에  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기초해있다는 사실을 인식하여 사회정치적 구조적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개선이 필요하다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   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이를 위해서는 여성 스스로 의식을 고양하고 자신의 능력이나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     힘을 인정하여 독립적 정체적을 확립해야 할 뿐만 아니라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여성의 차별을 줄일 수 있는 사회분위기와 사회서비스 지원이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강화되는 사회구조적 변화가 이루어져야 할 것이다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95536" y="2420888"/>
            <a:ext cx="432048" cy="273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964488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여성문제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여성이 사회에서 공평하고 정당한 대우를 받지 못하고 있다는 것이며 여성으로 태어났기 때문에 겪는 차별과 불평등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여성에 대한 성차별적 고정관념과 편견이 원인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불평등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성차별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억압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여성노동력에 대한 착취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사회적 과정에서의 배제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여성의 비인간화 등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모성을 가진 부녀자 뿐만 아니라 인구의 절반인 여성전체를 대상으로 차별과 불평등에 대한 개선이 필요한 것임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!!!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539552" y="4725144"/>
            <a:ext cx="7920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여성문제의 개념정의 및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964488" cy="530120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여성문제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우리 사회조직 내에서 여성이 당연히 차지하는 사회적 지위에 관한 것이며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모든 사람과 평등한 권리를 누리면서 인간사회의 유용한 자원이 되기 위해서 여성이 각방면에서 자기의 능력과 재능을 어떻게 발휘해야 하는 지에 관한 문제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가정과 사회에서의 남성과 여성의 불평등의 문제와 여성의 인간화를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저해하는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사회조직 내에서의 여성에 대한 억압의 문제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생물학적 성에 기초해서 여성에게 사회적으로 부과된 편견이나 차별을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지우는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성차별 문제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          모든 여성의 능력개발과 사회참여를 통해 여성의 자아실현과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인간다운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삶을 보장하는 것과 관련되는 모든 문제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23528" y="5805264"/>
            <a:ext cx="7920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여성문제의 개념정의 및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여성문제를 보는 시각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기능주의 </a:t>
            </a:r>
            <a:endParaRPr lang="en-US" altLang="ko-KR" sz="24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성 역할이 사회에 기능적으로 작용하고 성 역할의 분화가 기존 사회질서의 유지에 위협이 될 때 사회문제화됨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남성은 사회적 역할에 참여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여성은 가정 내에서 자녀를 양육하고 가사노동에 전념하는 성 역할 분업이 기능적임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Tx/>
              <a:buChar char="-"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Tx/>
              <a:buChar char="-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성 역할 분리가 여성의 남성에 대한 종속과 여성의 빈곤화를 가져오는 근본원인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여성문제의 개념정의 및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424936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갈등주의</a:t>
            </a:r>
            <a:endParaRPr lang="en-US" altLang="ko-KR" sz="24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여성이 공정한 대우를 받지 못한다고 느끼고 이들 여성집단이 성차별 문제를 공적 쟁점으로 부각할 힘을 가질 때 사회문제화함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여성은 남녀간의 불평등한 힘과 권력이 문제라는 것을 인식하고 여성의 정당한 권리요구를 쟁점화시켜 나가며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사회문제화함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여성운동가는 여성간의 연대나 단합을 통해서 여성문제를 사회문제로 부각시키며 시정을 요구하는 노력을 지속함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여성문제의 개념정의 및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424936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상호작용주의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남녀간에 성 역할에 관한 협의가 부족할 때 성 역할 문제가 발생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전통적 성 역할 분업에 대해서 여성이 반발하며 시정을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 요구하지만 남성의 의식이 변화하는 속도보다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여성의 성 역할 인식에 대한 변화요구가 더 빨라서 남녀간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</a:t>
            </a: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세대간 성  역할에 관한 인식의 차이가 있고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그 차이로 인한 갈등이 발생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여성문제의 개념정의 및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여권주의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자유주의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여성문제의 원인은 여성에게 불리한 제도적 불평등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여성이 평등하지 못한 것은 여성이 정치에 참여할 권리가 없고 법적으로 평등하지 못하며 남성과 여성이 동등한 교육기회를 갖지 못하기 때문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여성문제의 해결책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남성과 동등하게 사회적 기회를 부여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보통선거권의 획득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교육과 취업기회에서의 평등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여성이 법적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제도적으로 권리를 획득했다 해도 그것은 형식적 보장에 그친다는 문제점이 있음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 체계내의 부분적 개혁 요구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여성문제의 개념정의 및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4781128"/>
          </a:xfrm>
        </p:spPr>
        <p:txBody>
          <a:bodyPr>
            <a:normAutofit/>
          </a:bodyPr>
          <a:lstStyle/>
          <a:p>
            <a:pPr marL="514350" indent="-514350">
              <a:buFontTx/>
              <a:buChar char="-"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마르크스 주의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사유재산을 지탱해주는 일부일처제적 가족의 기원에서 여성 억압이 시작되었다고 봄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자본주의 사회의 기본적 모순인 계급모순을 여성문제의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원인으로 봄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생산수단의 사회화를 통한 자본주의 사회의 지배적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사회관계의 철폐를 통해 여성문제가 해결된다고 봄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사회주의 사회에서도 여전히 성별분업이 잔존하고 있는 것을 설명하지 못하는 한계가 있음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여성문제의 개념정의 및 이론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급진주의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여성과 남성의 생물학적 차이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 중에서도 출산과 육아와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관련된 여성의 생물학적 특성으로 인해 남성에 의한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여성억압이 이루어진다고 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여성문제는 여성의 생리적 생물학적 조건에서 발생한 것으로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생물학적 조건을 바뀌는 성의 혁명이 일어나야 해결할 수 있다고 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여성의 출산능력을 인류의 재생산을 위해 보호되어야 할 모성으로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보지 않고 남성에 의해 지배당할 수 밖에 없는 약점으로 보는 것은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한계이며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생물학적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차이가 사회적 차별이 될 수 없고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이는 사회적 원인 때문임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7017</TotalTime>
  <Words>1017</Words>
  <Application>Microsoft Office PowerPoint</Application>
  <PresentationFormat>화면 슬라이드 쇼(4:3)</PresentationFormat>
  <Paragraphs>181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가을</vt:lpstr>
      <vt:lpstr>가천대학교                              2015 -1학기 </vt:lpstr>
      <vt:lpstr>여성문제와 사회복지</vt:lpstr>
      <vt:lpstr>여성문제의 개념정의 및 이론</vt:lpstr>
      <vt:lpstr>여성문제의 개념정의 및 이론</vt:lpstr>
      <vt:lpstr>여성문제의 개념정의 및 이론</vt:lpstr>
      <vt:lpstr>여성문제의 개념정의 및 이론</vt:lpstr>
      <vt:lpstr>여성문제의 개념정의 및 이론</vt:lpstr>
      <vt:lpstr>여성문제의 개념정의 및 이론</vt:lpstr>
      <vt:lpstr> 여성문제의 개념정의 및 이론</vt:lpstr>
      <vt:lpstr>여성문제의 개념정의 및 이론</vt:lpstr>
      <vt:lpstr>여성문제의 개념정의 및 이론</vt:lpstr>
      <vt:lpstr>여성문제의 현황</vt:lpstr>
      <vt:lpstr> 여성문제에 대한 사회복지적 대응방안 </vt:lpstr>
      <vt:lpstr>성불평등지수 (GII)</vt:lpstr>
      <vt:lpstr>성불평등지수  :  (UNDP「 Human Development Report」</vt:lpstr>
      <vt:lpstr>여성문제에 대한 사회복지적 대응방안</vt:lpstr>
      <vt:lpstr> 여성문제에 대한 사회복지적 대응방안 </vt:lpstr>
      <vt:lpstr>여성문제에 대한 사회복지적 대응방안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952</cp:revision>
  <dcterms:created xsi:type="dcterms:W3CDTF">2012-09-09T12:28:45Z</dcterms:created>
  <dcterms:modified xsi:type="dcterms:W3CDTF">2015-05-27T07:49:12Z</dcterms:modified>
</cp:coreProperties>
</file>