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258" r:id="rId2"/>
    <p:sldId id="334" r:id="rId3"/>
    <p:sldId id="397" r:id="rId4"/>
    <p:sldId id="335" r:id="rId5"/>
    <p:sldId id="383" r:id="rId6"/>
    <p:sldId id="398" r:id="rId7"/>
    <p:sldId id="384" r:id="rId8"/>
    <p:sldId id="385" r:id="rId9"/>
    <p:sldId id="336" r:id="rId10"/>
    <p:sldId id="337" r:id="rId11"/>
    <p:sldId id="344" r:id="rId12"/>
    <p:sldId id="345" r:id="rId13"/>
    <p:sldId id="346" r:id="rId14"/>
    <p:sldId id="379" r:id="rId15"/>
    <p:sldId id="347" r:id="rId16"/>
    <p:sldId id="400" r:id="rId17"/>
    <p:sldId id="401" r:id="rId18"/>
    <p:sldId id="413" r:id="rId19"/>
    <p:sldId id="39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</a:t>
            </a:r>
            <a:r>
              <a:rPr lang="en-US" altLang="ko-KR" sz="3600" dirty="0" smtClean="0"/>
              <a:t>2015 </a:t>
            </a:r>
            <a:r>
              <a:rPr lang="en-US" altLang="ko-KR" sz="3600" dirty="0" smtClean="0"/>
              <a:t>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  가족문제와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 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가족문제의 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부양의 문제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빈곤과 상대적 박탈감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가족보호기능의 약화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사회진출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가족의 통제 능력과 기능약화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이혼문제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-1950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이혼을 일탈로 간주   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1970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이후 이혼을 불행한 결혼관계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스트레스와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갈등  해방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자기발견의 기회 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          이혼은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정신적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육체적 위기이지만 새로운 인생을 향한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촉매제인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동시에 성장을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가져다 주는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이중성을 가지고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있다  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볼 수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99592" y="4365104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 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이혼 증가의 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사회변동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도시화는 익명성 증대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가족기능의 약화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지위향상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여성의식 향상 등 태도변화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문제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경제적 자립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개인주의적 가치관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자기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중심성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자기 만족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자기성취 우선시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이혼문제의 대책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자립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남성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자녀양육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부적응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심리적 스트레스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신체적 약화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대인관계의 단절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관계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약화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사전대책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이혼예방을 위한 조정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화해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중재 과정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가족상담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부부상담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사후대책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재혼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취업 알선 등의 지원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심리적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적응 치료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 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가정폭력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가정폭력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배우자 폭력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부모의 자녀폭력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형제자매폭력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자녀에 의한 부모폭력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가족구성원 모두에게 심각한 부정적 영향을 미침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아동에서 폭력을 학습하는 장이 될 수도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언어적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심리적 폭력 등이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배우자 폭력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혼인관계 중 또는 이혼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사실혼 관계 등에서 발생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아내폭력은 명백한 범죄행위임에도 불구하고 사회통념상 은폐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왜곡됨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부부싸움은 칼로 물 베기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맞을 짓을 했으니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맞는다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맞고 사는 아내에게 더 문제가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구타당하는 여성은 적은 비율일 뿐이다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구타는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가난하고 교육받지 못한 가정에서만 일어난다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구타자는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사랑이 없는 사람이며 정신이상자이다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가정폭력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24936" cy="47091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/>
              <a:t> 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자녀폭력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신체적 학대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정서적 학대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성적 학대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아동방임 및 발육부진 등을 포함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 훈육과 아동학대의 구분이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되지 못함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노인학대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노인에게 신체적 손상 또는 정신적 타격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공포심을 불러일으키는 위협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심리적 부담을 주는 언어적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학대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필요물품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의약품 등을 공급하지 않거나 박탈하는 방임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노인의 뜻과 상관없이 노인의 재산을 이전하거나 박탈하는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가정폭력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가정폭력예방을 위한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가지 지침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어떤 상황에서라도 폭력을 사용하지 말자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자녀에게 매를 들기 전에 다시 한번 생각하자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평소 폭력적인 말과 행동을 삼간다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남이 폭력을 사용하는 것을 보면 제지한다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가까운 경찰서와 가정폭력상담기관의 전화번호를 메모해둔다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심각한 폭력이 일어나는 위기 상황의 경우 곧바로 경찰에 신고한다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경찰은 가정폭력 신고가 들어오면 즉각 출동해야 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의사나 간호사는 가정폭력피해자를 위한 적절한 조치를 취한다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가정폭력을 호소하는 친구나 가족에게 상담기관을 연계해준다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가족간의 대화를 통해 서로를 존중하고 이해한다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보수주의적 또는 자유주의적 시각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가족의 변화를 가족해체로 보고 전통적 가족유형이 붕괴되는 것을 우려함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가족을 사회통제의 수단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가족정책이 가족의 붕괴를 조장한다고 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가족에 대한 계획된 정책 반대하는 입장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</a:p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현재 가족의 변화는 변화하는 것이며 쇠퇴하는 것이 아니라는 입장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변화하는 가족의 욕구에 따라 가족정책을 바꾸어야 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남성 간의 이해가 균등하게 이루어지는 정책 요구함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여권론적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시각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정부의 개입이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성평등적이며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여성이 불이익을 당하지 않도록 구조적으로 개선해나가는 방향으로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개입해야 한다는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/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가족정책은 가족의 기능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구조 및 역할을 바람직한 방향으로 유도하고 가족 전체 및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가족원으로서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개인의 복지를 증진하기 위하여 국가가 의도적으로 행하는 행동에 관한 상관된 일련의 원칙들이다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명시적 가족정책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가족에 대하여 의도적 행동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입양서비스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위탁보호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매맞는 여성들을 위한 프로그램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가족생활교육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탁아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암시적 가족정책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가족에 대하여 직접적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의도적이지는 않지만 간접적 영향을 미치는 정책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정신장애아들을 위한 특수 프로그램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이민정책 등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가족과 관련된 주요 사회정책과 프로그램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소득보장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국민연금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생활보호사업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),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의료보장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의료보험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의료보호 사업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),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주택보장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저소득층을 위한 영구임대주택 사업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으로 분류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주요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대상별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프로그램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아동을 위한 모자보호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소년소녀가장 보호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노인을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위한 고용촉진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장애인을 위한 의무고용 등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내용 개체 틀 4" descr="가족문제와 관련된 주요 법률 및 프로그램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352928" cy="496855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가족정책과 관련된 우리나라 법률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건강가정기본법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 등의 대상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저소득층의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요보호대상자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위주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국민기초생활보장법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영유아보육법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아동복지법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노인복지법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한부모가족지원법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가정폭력방지 및 피해자 보호 등에 관한 법률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가정폭력인식 프로그램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인간관계 훈련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 및 집단 상담 등 치료프로그램 및 자립자활프로그램 지원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8280920" cy="49971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한국 사회의 가족 변화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산업화 과정을 거치면서 생활양식 전반의 변화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가족해체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증가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독신가구 증가 등 가족 존립의 위기 등장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결혼이민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리틀맘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동성애 가족 등 가족의 전통적 고정관념 변화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가족은 그 기능과 형태는 변화하여도 가족만이 갖는 고유한 </a:t>
            </a: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기능은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강화됨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!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정서적 기능은 가족만이 할 수 있는 고유의 기능임 </a:t>
            </a: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27584" y="4365104"/>
            <a:ext cx="43204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사회복지의 발달은 가족문제와 불가분의 관계를 가짐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가족구성원에 대한 보호기능과 상부상조의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(ex.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자녀양육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노인보호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현대사회에서 가족의 기능이 축소되고 약화됨에 따라 사회복지제도가 가족의 보호기능을 보완하고 있음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가족의 기능을 사회가 보완해주는 정도에 따라 그 나라의 복지수준 및 형태를 알 수 있음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문제가족 중심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사후치료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접근에서 벗어나 일반가족의 가족복지적 요구를 수렴하는 방향으로  변화되어야 함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가족문제와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709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정의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가족이란 부부와 그들의 자녀로 구성되는 기본적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사회집단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이익관계를 초월한 애정적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혈연집단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동거동재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집단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고유한 가풍을 가진 문화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집단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양육과 사회화를 통해 인격형성이 이루어지는 인간발달의 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근원적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집단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가족문제의 사회학적 접근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기능주의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가족은 사회체제 유지를 위해 사회질서 도모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체제의 안정 유지를 위한 사회화 기능을 수행함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가족의 갈등과 해체는 역기능적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가족의 전통적 기능이 약화된 것에 초점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가족문제는 가족의 기능이 통합되지 않을 때 발생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부부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부모와 자녀 간의 규범과 역할기대의 차이에서 발생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갈등주의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결혼과 가족제도를 남성과 여성의 불평등한 관계를 반영하는 수단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가족갈등은 가족관계에서 생겨나는 자연스러운 것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가족 구성원의 권력의 차이로 인한 보상과 획득의 문제에서 발생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가족문제의 사회학적 접근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24936" cy="506916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 </a:t>
            </a:r>
            <a:r>
              <a:rPr lang="ko-KR" altLang="en-US" sz="5100" dirty="0" smtClean="0">
                <a:latin typeface="HY강B" pitchFamily="18" charset="-127"/>
                <a:ea typeface="HY강B" pitchFamily="18" charset="-127"/>
              </a:rPr>
              <a:t>상호작용주의</a:t>
            </a:r>
            <a:endParaRPr lang="en-US" altLang="ko-KR" sz="51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51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변화하는 가족의 역할과 기능 등 가족에 대한 해석 또는 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가치판단이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가족문제의 발생원인이 됨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정상가족에 대한 개념 규정에서 벗어나는 형태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역할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수행을 하는 가족은 비정상적인 가족으로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낙인화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즉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가족의 형태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기능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구조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역할 수행에 관한 개념규정에서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가족문제 발생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가족문제의 해결은 가족에 대한 의미 변화가 전제되어야 함</a:t>
            </a:r>
            <a:endParaRPr lang="en-US" altLang="ko-KR" sz="5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정의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성 역할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5100" dirty="0" smtClean="0">
                <a:latin typeface="HY강M" pitchFamily="18" charset="-127"/>
                <a:ea typeface="HY강M" pitchFamily="18" charset="-127"/>
              </a:rPr>
              <a:t>등 </a:t>
            </a:r>
            <a:r>
              <a:rPr lang="en-US" altLang="ko-KR" sz="51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ko-KR" altLang="en-US" sz="5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가족 실태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한국의 가족 변화 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산업화로 인한 생활양식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지위향상에 따른 사회적 참여 증가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지위 상승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가치관의 변화로 인한 가족 관계의 역할 변화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가족규모와 유형의 변화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남성위주ㅡ대가족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중심          소가족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여성가구주 가구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복합가족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한부모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별거가족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독신가구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비혈연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다문화가족 등 다양한 형태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51920" y="436510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가족 실태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이혼과 독신의 증가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여성의 사회활동 증가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자녀양육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가사노동 등을 위한 사회복지정책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요구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4)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가족기능의 변화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자녀양육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노인보호 등의 기능이 가족에 의한 역할 부담에서 벗어나 사회보장기능에 의해 국가와 기능 공유함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5)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가족주기의 변화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교육기간 연장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결혼연령 증가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출산간격과 자녀양육기간 변화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평균수명 연장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가족 실태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/>
              <a:t>6)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가족관계의 변화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부자중심에서 부부중심으로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남편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주도형에서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부부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의논형으로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변화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7)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가족병리현상의 증가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 전반적 변화와 가치관의 변화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배우자 학대 및 유기 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5484</TotalTime>
  <Words>1176</Words>
  <Application>Microsoft Office PowerPoint</Application>
  <PresentationFormat>화면 슬라이드 쇼(4:3)</PresentationFormat>
  <Paragraphs>212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가을</vt:lpstr>
      <vt:lpstr>가천대학교                              2015 -1학기 </vt:lpstr>
      <vt:lpstr>가족문제와 사회복지</vt:lpstr>
      <vt:lpstr>가족문제와 사회복지</vt:lpstr>
      <vt:lpstr>가족문제와 사회복지</vt:lpstr>
      <vt:lpstr>가족문제의 사회학적 접근 </vt:lpstr>
      <vt:lpstr>가족문제의 사회학적 접근 </vt:lpstr>
      <vt:lpstr>한국의 가족 실태</vt:lpstr>
      <vt:lpstr>한국의 가족 실태</vt:lpstr>
      <vt:lpstr>한국의 가족 실태</vt:lpstr>
      <vt:lpstr>가족문제  </vt:lpstr>
      <vt:lpstr>가족문제 -이혼</vt:lpstr>
      <vt:lpstr>가족문제 -가정폭력 </vt:lpstr>
      <vt:lpstr>가족문제-가정폭력</vt:lpstr>
      <vt:lpstr>가족문제-가정폭력</vt:lpstr>
      <vt:lpstr>가족문제에 대한 사회복지대책</vt:lpstr>
      <vt:lpstr>가족문제에 대한 사회복지대책</vt:lpstr>
      <vt:lpstr>가족문제에 대한 사회복지대책</vt:lpstr>
      <vt:lpstr>가족문제에 대한 사회복지대책</vt:lpstr>
      <vt:lpstr>가족문제에 대한 사회복지대책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750</cp:revision>
  <dcterms:created xsi:type="dcterms:W3CDTF">2012-09-09T12:28:45Z</dcterms:created>
  <dcterms:modified xsi:type="dcterms:W3CDTF">2015-05-08T14:22:18Z</dcterms:modified>
</cp:coreProperties>
</file>