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4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0F00-0E91-4FD2-95C9-860CFF07EC7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2278-C106-4E1F-BF3B-7D18BA084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257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과일받기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78443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pPr algn="r"/>
            <a:r>
              <a:rPr lang="en-US" altLang="ko-KR" dirty="0" smtClean="0"/>
              <a:t>201533792 </a:t>
            </a:r>
            <a:r>
              <a:rPr lang="ko-KR" altLang="en-US" dirty="0" smtClean="0"/>
              <a:t>유석환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2016.06.01</a:t>
            </a:r>
          </a:p>
          <a:p>
            <a:pPr algn="r"/>
            <a:r>
              <a:rPr lang="ko-KR" altLang="en-US" dirty="0" smtClean="0"/>
              <a:t> </a:t>
            </a:r>
            <a:r>
              <a:rPr lang="ko-KR" altLang="en-US" sz="1900" dirty="0" err="1" smtClean="0"/>
              <a:t>이복기</a:t>
            </a:r>
            <a:r>
              <a:rPr lang="ko-KR" altLang="en-US" sz="1900" dirty="0" smtClean="0"/>
              <a:t> 교수님 웹프로그래밍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1802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아이디어</a:t>
            </a:r>
            <a:r>
              <a:rPr lang="en-US" altLang="ko-KR" smtClean="0"/>
              <a:t>: Catch the Beat</a:t>
            </a:r>
          </a:p>
          <a:p>
            <a:r>
              <a:rPr lang="en-US" altLang="ko-KR" smtClean="0"/>
              <a:t>catcher.png, catcher_re.png: http://osu.ppy.sh</a:t>
            </a:r>
          </a:p>
          <a:p>
            <a:r>
              <a:rPr lang="en-US" altLang="ko-KR" smtClean="0"/>
              <a:t>apple.png, grapes.png, banana.png: http://flaticon.com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482203" y="5423770"/>
            <a:ext cx="1653437" cy="776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500" smtClean="0"/>
              <a:t>END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7913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76" y="256784"/>
            <a:ext cx="7354326" cy="6430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38" y="317380"/>
            <a:ext cx="7470943" cy="61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2" y="347553"/>
            <a:ext cx="6669087" cy="6224931"/>
          </a:xfrm>
        </p:spPr>
      </p:pic>
    </p:spTree>
    <p:extLst>
      <p:ext uri="{BB962C8B-B14F-4D97-AF65-F5344CB8AC3E}">
        <p14:creationId xmlns:p14="http://schemas.microsoft.com/office/powerpoint/2010/main" val="15126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98" y="185812"/>
            <a:ext cx="776395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59" y="660703"/>
            <a:ext cx="8860210" cy="5326737"/>
          </a:xfrm>
        </p:spPr>
      </p:pic>
    </p:spTree>
    <p:extLst>
      <p:ext uri="{BB962C8B-B14F-4D97-AF65-F5344CB8AC3E}">
        <p14:creationId xmlns:p14="http://schemas.microsoft.com/office/powerpoint/2010/main" val="16978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85" y="398897"/>
            <a:ext cx="8537297" cy="60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47" y="2154819"/>
            <a:ext cx="10136768" cy="24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33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과일받기 게임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과일받기 게임</dc:title>
  <dc:creator>유석환</dc:creator>
  <cp:lastModifiedBy>유석환</cp:lastModifiedBy>
  <cp:revision>5</cp:revision>
  <dcterms:created xsi:type="dcterms:W3CDTF">2016-06-01T00:55:42Z</dcterms:created>
  <dcterms:modified xsi:type="dcterms:W3CDTF">2016-06-01T03:36:24Z</dcterms:modified>
</cp:coreProperties>
</file>