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" y="-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6517F-F7E5-4544-BD55-DDC1447349C6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A122-6F83-4477-83DE-E1E71197D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1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79751C05-1D06-41C4-95D3-19DFBBB3975E}" type="slidenum">
              <a:rPr kumimoji="1"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</a:t>
            </a:fld>
            <a:endParaRPr kumimoji="1"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8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C63F-6140-4055-B58E-644AE8873192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8C8B-079F-4DB4-971F-1E86A7FEF0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13960"/>
              </p:ext>
            </p:extLst>
          </p:nvPr>
        </p:nvGraphicFramePr>
        <p:xfrm>
          <a:off x="285728" y="1785917"/>
          <a:ext cx="6215106" cy="7094689"/>
        </p:xfrm>
        <a:graphic>
          <a:graphicData uri="http://schemas.openxmlformats.org/drawingml/2006/table">
            <a:tbl>
              <a:tblPr/>
              <a:tblGrid>
                <a:gridCol w="1357322"/>
                <a:gridCol w="4857784"/>
              </a:tblGrid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공사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한국도로공사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한국전력공사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한국도로공사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언론계</a:t>
                      </a:r>
                      <a:endParaRPr lang="ko-KR" sz="1050" b="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50" b="0" kern="100" smtClean="0">
                          <a:latin typeface="+mj-ea"/>
                          <a:ea typeface="+mj-ea"/>
                          <a:cs typeface="Times New Roman"/>
                        </a:rPr>
                        <a:t>KBS,</a:t>
                      </a:r>
                      <a:r>
                        <a:rPr lang="en-US" altLang="ko-KR" sz="1050" b="0" kern="100" baseline="0" smtClean="0">
                          <a:latin typeface="+mj-ea"/>
                          <a:ea typeface="+mj-ea"/>
                          <a:cs typeface="Times New Roman"/>
                        </a:rPr>
                        <a:t> YTN, </a:t>
                      </a:r>
                      <a:r>
                        <a:rPr lang="ko-KR" altLang="en-US" sz="1050" b="0" kern="100" baseline="0" smtClean="0">
                          <a:latin typeface="+mj-ea"/>
                          <a:ea typeface="+mj-ea"/>
                          <a:cs typeface="Times New Roman"/>
                        </a:rPr>
                        <a:t>중앙일보</a:t>
                      </a:r>
                      <a:r>
                        <a:rPr lang="en-US" altLang="ko-KR" sz="1050" b="0" kern="100" baseline="0" smtClean="0">
                          <a:latin typeface="+mj-ea"/>
                          <a:ea typeface="+mj-ea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baseline="0" smtClean="0">
                          <a:latin typeface="+mj-ea"/>
                          <a:ea typeface="+mj-ea"/>
                          <a:cs typeface="Times New Roman"/>
                        </a:rPr>
                        <a:t>스포츠조선</a:t>
                      </a:r>
                      <a:endParaRPr lang="ko-KR" sz="1050" b="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광고업계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제일기획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이노션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HS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애드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SK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마케팅앤컴퍼니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금융계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국민은행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신한은행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스탠다드차타드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현대증권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호텔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관광업계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호텔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–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호텔신라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강원랜드 호텔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/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하나투어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한진관광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제약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화장품업계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제약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유한양행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일동제약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화장품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더페이스샵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토니모리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유통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항공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무역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서비스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유통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–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롯데쇼핑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/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항공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대한항공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무역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삼성물산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/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서비스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삼성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SDS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건설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건자재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목재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재지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시멘트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유리업계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건설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현대건설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건자재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KCC 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목재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영림목재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제지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한국제지</a:t>
                      </a:r>
                      <a:endParaRPr lang="en-US" altLang="ko-KR" sz="1050" b="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시멘트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한일시멘트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유리업계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3M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전기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전자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정보통신업계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전기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신천전력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전자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삼성전자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정보통신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- KT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식품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음료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주류업계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식품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해태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음료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롯데칠성음료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주류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하이트진로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석유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화학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고무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플라스틱업계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석유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한국석유공사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화학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- LG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화학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고무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한국타이어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플라스틱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- KIST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기계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금속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철강업계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기계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두산중공업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금속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포스코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철강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현대제철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섬유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의류</a:t>
                      </a:r>
                      <a:r>
                        <a:rPr lang="en-US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피혁업계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섬유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효성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의류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제일모직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피혁 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조광피혁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b="0" kern="100" dirty="0">
                          <a:latin typeface="맑은 고딕"/>
                          <a:ea typeface="맑은 고딕"/>
                          <a:cs typeface="Times New Roman"/>
                        </a:rPr>
                        <a:t>외국계회사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인텔코리아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한국노키아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한국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IBM,</a:t>
                      </a:r>
                      <a:r>
                        <a:rPr lang="en-US" altLang="ko-KR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한국쓰리엠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9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기타</a:t>
                      </a:r>
                      <a:r>
                        <a:rPr lang="en-US" altLang="ko-KR" sz="105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5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병원</a:t>
                      </a:r>
                      <a:r>
                        <a:rPr lang="en-US" altLang="ko-KR" sz="105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05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센터 등</a:t>
                      </a:r>
                      <a:r>
                        <a:rPr lang="en-US" altLang="ko-KR" sz="1050" b="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병원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서울아산병원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세브란스병원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센터 </a:t>
                      </a:r>
                      <a:r>
                        <a:rPr lang="en-US" altLang="ko-KR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국립암센</a:t>
                      </a:r>
                      <a:r>
                        <a:rPr lang="ko-KR" altLang="en-US" sz="1050" b="0" kern="100" smtClean="0">
                          <a:latin typeface="맑은 고딕"/>
                          <a:ea typeface="맑은 고딕"/>
                          <a:cs typeface="Times New Roman"/>
                        </a:rPr>
                        <a:t>터</a:t>
                      </a:r>
                      <a:endParaRPr lang="ko-KR" sz="105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2900" y="428596"/>
            <a:ext cx="6300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100" b="1" dirty="0" smtClean="0"/>
              <a:t>1. </a:t>
            </a:r>
            <a:r>
              <a:rPr lang="ko-KR" altLang="en-US" sz="1100" b="1" dirty="0" smtClean="0"/>
              <a:t>업계 파악하기</a:t>
            </a:r>
            <a:endParaRPr lang="en-US" altLang="ko-KR" sz="1100" b="1" dirty="0"/>
          </a:p>
          <a:p>
            <a:pPr marL="342900" indent="-342900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업계별 회사명을 다양하게  탐색해 작성하세요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중소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대기업 등 최대한 탐색해 쓰는게 좋음</a:t>
            </a:r>
            <a:r>
              <a:rPr lang="en-US" altLang="ko-KR" sz="1100" dirty="0" smtClean="0"/>
              <a:t>)</a:t>
            </a:r>
          </a:p>
          <a:p>
            <a:pPr marL="342900" indent="-342900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지원분야만 하는게 아닌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모든 항목 업계를 검색해서 기재하세요</a:t>
            </a:r>
            <a:endParaRPr lang="en-US" altLang="ko-KR" sz="1100" dirty="0" smtClean="0"/>
          </a:p>
          <a:p>
            <a:pPr marL="342900" indent="-342900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복수이상 되어있는 경우  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호텔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관광업계의 경우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호텔과 관광업계 두가지를 탐색합니다</a:t>
            </a:r>
            <a:r>
              <a:rPr lang="en-US" altLang="ko-KR" sz="1100" dirty="0" smtClean="0"/>
              <a:t>.</a:t>
            </a:r>
          </a:p>
          <a:p>
            <a:pPr marL="342900" indent="-342900"/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두업무를 병행하고 있는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회사의 경우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병행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으로 기재함 됩니다</a:t>
            </a:r>
            <a:r>
              <a:rPr lang="en-US" altLang="ko-KR" sz="1100" dirty="0" smtClean="0"/>
              <a:t>.</a:t>
            </a:r>
          </a:p>
          <a:p>
            <a:pPr marL="342900" indent="-342900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혹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항목에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나와있지않은 센터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예</a:t>
            </a:r>
            <a:r>
              <a:rPr lang="en-US" altLang="ko-KR" sz="1100" dirty="0"/>
              <a:t>:</a:t>
            </a:r>
            <a:r>
              <a:rPr lang="ko-KR" altLang="en-US" sz="1100" dirty="0" smtClean="0"/>
              <a:t>사회복지센터등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 취업을 원하거나 탐색해보고싶은 경우</a:t>
            </a:r>
            <a:r>
              <a:rPr lang="en-US" altLang="ko-KR" sz="1100" dirty="0" smtClean="0"/>
              <a:t>, </a:t>
            </a:r>
          </a:p>
          <a:p>
            <a:pPr marL="342900" indent="-342900"/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모든 항목 업계는 작성하시고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추가로 맨 마지막 기타항목도 검색해 작성하세요</a:t>
            </a:r>
            <a:endParaRPr lang="en-US" altLang="ko-KR" sz="1100" dirty="0" smtClean="0"/>
          </a:p>
          <a:p>
            <a:pPr marL="342900" indent="-342900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2900" y="115503"/>
            <a:ext cx="621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학과</a:t>
            </a:r>
            <a:r>
              <a:rPr lang="en-US" altLang="ko-KR" sz="1200" b="1" smtClean="0"/>
              <a:t>: </a:t>
            </a:r>
            <a:r>
              <a:rPr lang="ko-KR" altLang="en-US" sz="1200" b="1" smtClean="0"/>
              <a:t>컴퓨터공학과</a:t>
            </a:r>
            <a:r>
              <a:rPr lang="en-US" altLang="ko-KR" sz="1200" b="1" smtClean="0"/>
              <a:t>    </a:t>
            </a:r>
            <a:r>
              <a:rPr lang="ko-KR" altLang="en-US" sz="1200" b="1" smtClean="0"/>
              <a:t>학번</a:t>
            </a:r>
            <a:r>
              <a:rPr lang="en-US" altLang="ko-KR" sz="1200" b="1" smtClean="0"/>
              <a:t>: </a:t>
            </a:r>
            <a:r>
              <a:rPr lang="en-US" altLang="ko-KR" sz="1200" b="1" smtClean="0"/>
              <a:t>201533792     </a:t>
            </a:r>
            <a:r>
              <a:rPr lang="ko-KR" altLang="en-US" sz="1200" b="1" smtClean="0"/>
              <a:t>성명 </a:t>
            </a:r>
            <a:r>
              <a:rPr lang="ko-KR" altLang="en-US" sz="1200" b="1" smtClean="0"/>
              <a:t>유석환 </a:t>
            </a:r>
            <a:r>
              <a:rPr lang="en-US" altLang="ko-KR" sz="1200" b="1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893064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7816"/>
              </p:ext>
            </p:extLst>
          </p:nvPr>
        </p:nvGraphicFramePr>
        <p:xfrm>
          <a:off x="285728" y="990597"/>
          <a:ext cx="6267474" cy="8097885"/>
        </p:xfrm>
        <a:graphic>
          <a:graphicData uri="http://schemas.openxmlformats.org/drawingml/2006/table">
            <a:tbl>
              <a:tblPr/>
              <a:tblGrid>
                <a:gridCol w="417829"/>
                <a:gridCol w="1858388"/>
                <a:gridCol w="1505313"/>
                <a:gridCol w="1242972"/>
                <a:gridCol w="1242972"/>
              </a:tblGrid>
              <a:tr h="639717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latin typeface="맑은 고딕"/>
                          <a:ea typeface="맑은 고딕"/>
                          <a:cs typeface="Times New Roman"/>
                        </a:rPr>
                        <a:t>기본정보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latin typeface="맑은 고딕"/>
                          <a:ea typeface="맑은 고딕"/>
                          <a:cs typeface="Times New Roman"/>
                        </a:rPr>
                        <a:t>회사명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카카오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latin typeface="맑은 고딕"/>
                          <a:ea typeface="맑은 고딕"/>
                          <a:cs typeface="Times New Roman"/>
                        </a:rPr>
                        <a:t>대표전화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smtClean="0"/>
                        <a:t>070-7492-1300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latin typeface="맑은 고딕"/>
                          <a:ea typeface="맑은 고딕"/>
                          <a:cs typeface="Times New Roman"/>
                        </a:rPr>
                        <a:t>홈페이지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www.kakao.com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경기도 성남시 분당구 삼평동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latin typeface="맑은 고딕"/>
                          <a:ea typeface="맑은 고딕"/>
                          <a:cs typeface="Times New Roman"/>
                        </a:rPr>
                        <a:t>채용담당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미공개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전화번호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200" smtClean="0">
                          <a:latin typeface="+mn-lt"/>
                          <a:ea typeface="+mn-ea"/>
                          <a:cs typeface="+mn-cs"/>
                        </a:rPr>
                        <a:t>1577-3321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717">
                <a:tc rowSpan="9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회사프로필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latin typeface="맑은 고딕"/>
                          <a:ea typeface="맑은 고딕"/>
                          <a:cs typeface="Times New Roman"/>
                        </a:rPr>
                        <a:t>설림일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1995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월 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사원수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2,293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주요사업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미디어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&amp;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콘텐츠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게임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커뮤니케이션 등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대표자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김범수 의장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주요연혁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2010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카카오톡 출시</a:t>
                      </a:r>
                      <a:endParaRPr lang="en-US" altLang="ko-KR" sz="1200" b="0" kern="100" baseline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2010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월 ㈜카카오로 사명 변경</a:t>
                      </a:r>
                      <a:endParaRPr lang="en-US" altLang="ko-KR" sz="1200" b="0" kern="100" baseline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2013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월 이용자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억명 돌파</a:t>
                      </a:r>
                      <a:endParaRPr lang="en-US" altLang="ko-KR" sz="1200" b="0" kern="100" baseline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2014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월 다음 카카오 합병</a:t>
                      </a:r>
                      <a:endParaRPr lang="en-US" altLang="ko-KR" sz="1200" b="0" kern="100" baseline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2015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월 카카오로 사명 변경</a:t>
                      </a:r>
                      <a:endParaRPr lang="en-US" altLang="ko-KR" sz="1200" b="0" kern="100" baseline="0" smtClea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비전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새로운 연결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새로운 세상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조직구성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김범수 의장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임지훈 대표이사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강성 이사</a:t>
                      </a:r>
                      <a:endParaRPr lang="en-US" altLang="ko-KR" sz="1200" b="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최준호 이사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조민식 이사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최재홍 이사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피아오얀리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이규철</a:t>
                      </a:r>
                      <a:endParaRPr lang="ko-KR" sz="12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경쟁사정보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네이버 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LINE,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한게임 등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주식정보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종목코드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카카오 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035720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시가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99,500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원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고가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: 99,800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원 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저가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: 97,600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/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거래량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: 199,707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원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9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>
                          <a:latin typeface="맑은 고딕"/>
                          <a:ea typeface="맑은 고딕"/>
                          <a:cs typeface="Times New Roman"/>
                        </a:rPr>
                        <a:t>모기업 및 계열사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6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latin typeface="맑은 고딕"/>
                          <a:ea typeface="맑은 고딕"/>
                          <a:cs typeface="Times New Roman"/>
                        </a:rPr>
                        <a:t>주요제품</a:t>
                      </a: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카카오톡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smtClean="0">
                          <a:latin typeface="맑은 고딕"/>
                          <a:ea typeface="맑은 고딕"/>
                          <a:cs typeface="Times New Roman"/>
                        </a:rPr>
                        <a:t>다음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카카오스토리</a:t>
                      </a:r>
                      <a:r>
                        <a:rPr lang="en-US" altLang="ko-KR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smtClean="0">
                          <a:latin typeface="맑은 고딕"/>
                          <a:ea typeface="맑은 고딕"/>
                          <a:cs typeface="Times New Roman"/>
                        </a:rPr>
                        <a:t>카카오택시 등</a:t>
                      </a:r>
                      <a:endParaRPr lang="ko-KR" sz="12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576" marR="3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357158"/>
            <a:ext cx="615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기업정보파악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dirty="0" smtClean="0"/>
              <a:t>관심있는 기업을 하나 선정해서 </a:t>
            </a:r>
            <a:r>
              <a:rPr lang="ko-KR" altLang="en-US" sz="1200" smtClean="0"/>
              <a:t>최대한 정보를 </a:t>
            </a:r>
            <a:r>
              <a:rPr lang="ko-KR" altLang="en-US" sz="1200" dirty="0" smtClean="0"/>
              <a:t>탐색해서 작성하세요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56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489</Words>
  <Application>Microsoft Office PowerPoint</Application>
  <PresentationFormat>화면 슬라이드 쇼(4:3)</PresentationFormat>
  <Paragraphs>84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유석환</cp:lastModifiedBy>
  <cp:revision>11</cp:revision>
  <dcterms:created xsi:type="dcterms:W3CDTF">2016-03-31T12:25:40Z</dcterms:created>
  <dcterms:modified xsi:type="dcterms:W3CDTF">2016-04-11T08:10:06Z</dcterms:modified>
</cp:coreProperties>
</file>