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7D5F-F6BD-4455-A2C2-FE5B40F3B2C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E3CA9-AD4B-49F0-ABD8-5E565839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E3CA9-AD4B-49F0-ABD8-5E565839BE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8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6515-7C3B-41FD-B82F-A80F6B856772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9C0A-55C3-45DC-957A-036A06486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658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Floyd Algorithm</a:t>
            </a:r>
            <a:br>
              <a:rPr lang="en-US" altLang="ko-KR" dirty="0" smtClean="0"/>
            </a:br>
            <a:r>
              <a:rPr lang="en-US" altLang="ko-KR" sz="20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000" dirty="0" smtClean="0"/>
              <a:t>(</a:t>
            </a:r>
            <a:r>
              <a:rPr lang="ko-KR" altLang="en-US" sz="3000" dirty="0" err="1" smtClean="0"/>
              <a:t>최단경로</a:t>
            </a:r>
            <a:r>
              <a:rPr lang="ko-KR" altLang="en-US" sz="3000" dirty="0" smtClean="0"/>
              <a:t> 찾기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41699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pPr algn="r"/>
            <a:r>
              <a:rPr lang="en-US" altLang="ko-KR" dirty="0" smtClean="0"/>
              <a:t>201533792 </a:t>
            </a:r>
            <a:r>
              <a:rPr lang="ko-KR" altLang="en-US" dirty="0" smtClean="0"/>
              <a:t>유석환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2016.06.07</a:t>
            </a:r>
          </a:p>
          <a:p>
            <a:pPr algn="r"/>
            <a:r>
              <a:rPr lang="ko-KR" altLang="en-US" dirty="0" smtClean="0"/>
              <a:t> </a:t>
            </a:r>
            <a:r>
              <a:rPr lang="ko-KR" altLang="en-US" sz="1900" dirty="0" err="1" smtClean="0"/>
              <a:t>이복기</a:t>
            </a:r>
            <a:r>
              <a:rPr lang="ko-KR" altLang="en-US" sz="1900" dirty="0" smtClean="0"/>
              <a:t> 교수님 자료구조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2879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6" y="892488"/>
            <a:ext cx="5402665" cy="5132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05" y="1857664"/>
            <a:ext cx="4965644" cy="2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643221"/>
            <a:ext cx="6760505" cy="56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605"/>
          </a:xfrm>
        </p:spPr>
        <p:txBody>
          <a:bodyPr/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zeffortal.blog.me/30063595065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goo.gl/yFTLtt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482203" y="5423770"/>
            <a:ext cx="1653437" cy="776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500" smtClean="0"/>
              <a:t>END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40756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Floyd Algorithm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 Floyd-</a:t>
            </a:r>
            <a:r>
              <a:rPr lang="en-US" altLang="ko-KR" dirty="0" err="1" smtClean="0"/>
              <a:t>Warshall</a:t>
            </a:r>
            <a:r>
              <a:rPr lang="en-US" altLang="ko-KR" dirty="0" smtClean="0"/>
              <a:t> Algorithm</a:t>
            </a:r>
          </a:p>
          <a:p>
            <a:r>
              <a:rPr lang="ko-KR" altLang="en-US" dirty="0" smtClean="0"/>
              <a:t>모든 노드들에 대한 최단거리를 구하는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cf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r>
              <a:rPr lang="ko-KR" altLang="en-US" dirty="0" smtClean="0"/>
              <a:t>과 다름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알고리즘을 쉽게 확인하기 위해 임의의 그래프를 만들고 그에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맞춰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 프로그램에서는 해당 그래프의 인접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 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시간 계산 기능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1843580"/>
            <a:ext cx="9516803" cy="4315427"/>
          </a:xfrm>
        </p:spPr>
      </p:pic>
    </p:spTree>
    <p:extLst>
      <p:ext uri="{BB962C8B-B14F-4D97-AF65-F5344CB8AC3E}">
        <p14:creationId xmlns:p14="http://schemas.microsoft.com/office/powerpoint/2010/main" val="1716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2" y="1690688"/>
            <a:ext cx="10295896" cy="4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2" y="1316245"/>
            <a:ext cx="5407367" cy="411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24" y="965689"/>
            <a:ext cx="3027820" cy="48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79" y="499108"/>
            <a:ext cx="5967129" cy="59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6" y="1304592"/>
            <a:ext cx="5330767" cy="4344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71" y="652856"/>
            <a:ext cx="4260272" cy="2616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64" y="3938553"/>
            <a:ext cx="5447673" cy="20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5" y="1581038"/>
            <a:ext cx="7054864" cy="37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와이드스크린</PresentationFormat>
  <Paragraphs>24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Floyd Algorithm   (최단경로 찾기)</vt:lpstr>
      <vt:lpstr>Floyd Algorithm</vt:lpstr>
      <vt:lpstr>구현</vt:lpstr>
      <vt:lpstr>그래프</vt:lpstr>
      <vt:lpstr>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 Algorithm </dc:title>
  <dc:creator>유석환</dc:creator>
  <cp:lastModifiedBy>유석환</cp:lastModifiedBy>
  <cp:revision>12</cp:revision>
  <dcterms:created xsi:type="dcterms:W3CDTF">2016-06-06T17:37:57Z</dcterms:created>
  <dcterms:modified xsi:type="dcterms:W3CDTF">2016-06-06T18:21:08Z</dcterms:modified>
</cp:coreProperties>
</file>