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3" autoAdjust="0"/>
    <p:restoredTop sz="94625" autoAdjust="0"/>
  </p:normalViewPr>
  <p:slideViewPr>
    <p:cSldViewPr>
      <p:cViewPr varScale="1">
        <p:scale>
          <a:sx n="49" d="100"/>
          <a:sy n="49" d="100"/>
        </p:scale>
        <p:origin x="-90" y="-1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F290FA-1CF6-44FE-8671-0D12B39D3A76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14627A0-BB91-4525-9DC8-B7F0A3FD70B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ko-KR" altLang="en-US" sz="6600" b="1" dirty="0" smtClean="0">
                <a:ln w="28575">
                  <a:solidFill>
                    <a:srgbClr val="92D050"/>
                  </a:solidFill>
                  <a:prstDash val="dash"/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한아름 정보통신</a:t>
            </a:r>
            <a:endParaRPr lang="ko-KR" altLang="en-US" sz="6600" b="1" dirty="0">
              <a:ln w="28575">
                <a:solidFill>
                  <a:srgbClr val="92D050"/>
                </a:solidFill>
                <a:prstDash val="dash"/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대표이사</a:t>
            </a:r>
            <a:r>
              <a:rPr lang="en-US" altLang="ko-KR" dirty="0" smtClean="0"/>
              <a:t>:</a:t>
            </a:r>
            <a:r>
              <a:rPr lang="ko-KR" altLang="en-US" dirty="0" smtClean="0"/>
              <a:t>한아름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08449" y="591522"/>
            <a:ext cx="5327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5400" b="1" spc="50" dirty="0" smtClean="0">
                <a:ln w="11430"/>
                <a:blipFill>
                  <a:blip r:embed="rId2"/>
                  <a:tile tx="0" ty="0" sx="100000" sy="100000" flip="none" algn="tl"/>
                </a:blip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한아름 정보통신</a:t>
            </a:r>
            <a:endParaRPr lang="en-US" altLang="ko-KR" sz="5400" b="1" cap="none" spc="50" dirty="0">
              <a:ln w="11430"/>
              <a:blipFill>
                <a:blip r:embed="rId2"/>
                <a:tile tx="0" ty="0" sx="100000" sy="100000" flip="none" algn="tl"/>
              </a:blip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5301208"/>
            <a:ext cx="597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기업정신을 배우자</a:t>
            </a:r>
            <a:endParaRPr lang="ko-KR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회사명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한아름 정보통신</a:t>
            </a:r>
            <a:endParaRPr lang="en-US" altLang="ko-KR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 smtClean="0"/>
              <a:t>대표이사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한아름</a:t>
            </a:r>
            <a:endParaRPr lang="en-US" altLang="ko-KR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 smtClean="0"/>
              <a:t>설립일자 </a:t>
            </a:r>
            <a:r>
              <a:rPr lang="en-US" altLang="ko-KR" dirty="0" smtClean="0"/>
              <a:t>: 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사업자 등록번호 </a:t>
            </a:r>
            <a:r>
              <a:rPr lang="en-US" altLang="ko-KR" dirty="0" smtClean="0"/>
              <a:t>: 1001-801-12345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소재지</a:t>
            </a:r>
            <a:endParaRPr lang="en-US" altLang="ko-KR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ko-KR" altLang="en-US" dirty="0" smtClean="0"/>
              <a:t>서울특별시 서초구 서초동 </a:t>
            </a:r>
            <a:r>
              <a:rPr lang="en-US" altLang="ko-KR" dirty="0" smtClean="0"/>
              <a:t>123</a:t>
            </a:r>
            <a:r>
              <a:rPr lang="ko-KR" altLang="en-US" dirty="0" smtClean="0"/>
              <a:t>번지 한아름빌딩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서비스 품목</a:t>
            </a:r>
            <a:endParaRPr lang="en-US" altLang="ko-KR" dirty="0" smtClean="0"/>
          </a:p>
          <a:p>
            <a:pPr marL="914400" lvl="1" indent="-514350">
              <a:buFont typeface="+mj-lt"/>
              <a:buAutoNum type="arabicParenR"/>
            </a:pPr>
            <a:r>
              <a:rPr lang="ko-KR" altLang="en-US" dirty="0" smtClean="0"/>
              <a:t>소프트웨어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통신장비 판매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홈페이지 제작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회사명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 :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한아름 정보통신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대표이사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: 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한아름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pPr lvl="1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설립일자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: 2003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년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9</a:t>
            </a:r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월</a:t>
            </a:r>
            <a:endParaRPr lang="en-US" altLang="ko-KR" dirty="0" smtClean="0">
              <a:latin typeface="HY엽서L" pitchFamily="18" charset="-127"/>
              <a:ea typeface="HY엽서L" pitchFamily="18" charset="-127"/>
            </a:endParaRPr>
          </a:p>
          <a:p>
            <a:pPr lvl="2"/>
            <a:r>
              <a:rPr lang="ko-KR" altLang="en-US" dirty="0" smtClean="0">
                <a:latin typeface="HY엽서L" pitchFamily="18" charset="-127"/>
                <a:ea typeface="HY엽서L" pitchFamily="18" charset="-127"/>
              </a:rPr>
              <a:t>사업자 등록번호 </a:t>
            </a:r>
            <a:r>
              <a:rPr lang="en-US" altLang="ko-KR" dirty="0" smtClean="0">
                <a:latin typeface="HY엽서L" pitchFamily="18" charset="-127"/>
                <a:ea typeface="HY엽서L" pitchFamily="18" charset="-127"/>
              </a:rPr>
              <a:t>: 1001-801-12345</a:t>
            </a:r>
          </a:p>
          <a:p>
            <a:r>
              <a:rPr lang="ko-KR" altLang="en-US" dirty="0" smtClean="0"/>
              <a:t>소재지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서울특별시 서초구 서초동 </a:t>
            </a:r>
            <a:r>
              <a:rPr lang="en-US" altLang="ko-KR" dirty="0" smtClean="0"/>
              <a:t>123</a:t>
            </a:r>
            <a:r>
              <a:rPr lang="ko-KR" altLang="en-US" dirty="0" smtClean="0"/>
              <a:t>번지 한아름빌딩</a:t>
            </a:r>
            <a:endParaRPr lang="en-US" altLang="ko-KR" dirty="0" smtClean="0"/>
          </a:p>
          <a:p>
            <a:r>
              <a:rPr lang="ko-KR" altLang="en-US" dirty="0" smtClean="0"/>
              <a:t>주요 서비스 품목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소프트웨어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통신장비 판매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홈페이지 제작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기업 연혁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55576" y="1844824"/>
            <a:ext cx="1872208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설립기</a:t>
            </a:r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5301208"/>
            <a:ext cx="1872208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도약기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4149080"/>
            <a:ext cx="1872208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성숙기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55576" y="2996952"/>
            <a:ext cx="1872208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태동기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41192" y="1844824"/>
            <a:ext cx="5819239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한아름 정보통신 설립</a:t>
            </a:r>
            <a:r>
              <a:rPr lang="en-US" altLang="ko-KR" dirty="0" smtClean="0"/>
              <a:t>(2003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자회사 한아름 컴퓨터 설립</a:t>
            </a:r>
            <a:r>
              <a:rPr lang="en-US" altLang="ko-KR" dirty="0" smtClean="0"/>
              <a:t>(2004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27784" y="2996952"/>
            <a:ext cx="5832648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자체 제작 컴퓨터 한아름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호 판매</a:t>
            </a:r>
            <a:r>
              <a:rPr lang="en-US" altLang="ko-KR" dirty="0" smtClean="0"/>
              <a:t>(2005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27784" y="4149080"/>
            <a:ext cx="5832648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ko-KR" altLang="en-US" dirty="0" err="1" smtClean="0"/>
              <a:t>삼송전자와</a:t>
            </a:r>
            <a:r>
              <a:rPr lang="ko-KR" altLang="en-US" dirty="0" smtClean="0"/>
              <a:t> 전략적 기술 제휴</a:t>
            </a:r>
            <a:r>
              <a:rPr lang="en-US" altLang="ko-KR" dirty="0" smtClean="0"/>
              <a:t>(2008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미국 </a:t>
            </a:r>
            <a:r>
              <a:rPr lang="ko-KR" altLang="en-US" dirty="0" err="1" smtClean="0"/>
              <a:t>파인애플사에</a:t>
            </a:r>
            <a:r>
              <a:rPr lang="ko-KR" altLang="en-US" dirty="0" smtClean="0"/>
              <a:t> 메모리 수출</a:t>
            </a:r>
            <a:r>
              <a:rPr lang="en-US" altLang="ko-KR" dirty="0" smtClean="0"/>
              <a:t>(2008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한국 </a:t>
            </a:r>
            <a:r>
              <a:rPr lang="ko-KR" altLang="en-US" dirty="0" err="1" smtClean="0"/>
              <a:t>텔레콤</a:t>
            </a:r>
            <a:r>
              <a:rPr lang="ko-KR" altLang="en-US" dirty="0" smtClean="0"/>
              <a:t> 인수 및 한아름 </a:t>
            </a:r>
            <a:r>
              <a:rPr lang="ko-KR" altLang="en-US" dirty="0" err="1" smtClean="0"/>
              <a:t>텔레콤으로</a:t>
            </a:r>
            <a:r>
              <a:rPr lang="ko-KR" altLang="en-US" dirty="0" smtClean="0"/>
              <a:t> 사명 변경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1192" y="5105249"/>
            <a:ext cx="5819239" cy="1328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r>
              <a:rPr lang="ko-KR" altLang="en-US" dirty="0" err="1" smtClean="0"/>
              <a:t>코스탁</a:t>
            </a:r>
            <a:r>
              <a:rPr lang="ko-KR" altLang="en-US" dirty="0" smtClean="0"/>
              <a:t> 상장</a:t>
            </a:r>
            <a:r>
              <a:rPr lang="en-US" altLang="ko-KR" dirty="0" smtClean="0"/>
              <a:t>(2011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수출 </a:t>
            </a:r>
            <a:r>
              <a:rPr lang="en-US" altLang="ko-KR" dirty="0" smtClean="0"/>
              <a:t>1000</a:t>
            </a:r>
            <a:r>
              <a:rPr lang="ko-KR" altLang="en-US" dirty="0" err="1" smtClean="0"/>
              <a:t>만불탑</a:t>
            </a:r>
            <a:r>
              <a:rPr lang="ko-KR" altLang="en-US" dirty="0" smtClean="0"/>
              <a:t> 수상</a:t>
            </a:r>
            <a:r>
              <a:rPr lang="en-US" altLang="ko-KR" dirty="0" smtClean="0"/>
              <a:t>(2011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한아름 공업대학 설립</a:t>
            </a:r>
            <a:r>
              <a:rPr lang="en-US" altLang="ko-KR" dirty="0" smtClean="0"/>
              <a:t>(2012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발전된 회사화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47631">
            <a:off x="2048056" y="1133745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기업정신을 되살리자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rot="20344984">
            <a:off x="6665750" y="1807740"/>
            <a:ext cx="738664" cy="3659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기업정신을</a:t>
            </a:r>
            <a:r>
              <a:rPr lang="ko-KR" altLang="en-US" dirty="0" smtClean="0"/>
              <a:t> 되살리자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 rot="722507">
            <a:off x="4957663" y="2016042"/>
            <a:ext cx="677108" cy="42505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3200" dirty="0" smtClean="0"/>
              <a:t>기업정신을 되살리자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 rot="20253573">
            <a:off x="1383453" y="3683756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기업정신을 되살리자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회사명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한아름 정보통신</a:t>
            </a:r>
            <a:endParaRPr lang="en-US" altLang="ko-KR" dirty="0" smtClean="0"/>
          </a:p>
          <a:p>
            <a:pPr lvl="1">
              <a:buFont typeface="맑은 고딕" pitchFamily="50" charset="-127"/>
              <a:buChar char="∨"/>
            </a:pPr>
            <a:r>
              <a:rPr lang="ko-KR" altLang="en-US" dirty="0" smtClean="0"/>
              <a:t>대표이사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한아름</a:t>
            </a:r>
            <a:endParaRPr lang="en-US" altLang="ko-KR" dirty="0" smtClean="0"/>
          </a:p>
          <a:p>
            <a:pPr lvl="1">
              <a:buFont typeface="맑은 고딕" pitchFamily="50" charset="-127"/>
              <a:buChar char="∨"/>
            </a:pPr>
            <a:r>
              <a:rPr lang="ko-KR" altLang="en-US" dirty="0" smtClean="0"/>
              <a:t>설립일자 </a:t>
            </a:r>
            <a:r>
              <a:rPr lang="en-US" altLang="ko-KR" dirty="0" smtClean="0"/>
              <a:t>: 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사업자 등록번호 </a:t>
            </a:r>
            <a:r>
              <a:rPr lang="en-US" altLang="ko-KR" dirty="0" smtClean="0"/>
              <a:t>: 1001-801-12345</a:t>
            </a:r>
          </a:p>
          <a:p>
            <a:pPr>
              <a:buBlip>
                <a:blip r:embed="rId2"/>
              </a:buBlip>
            </a:pPr>
            <a:r>
              <a:rPr lang="ko-KR" altLang="en-US" dirty="0" smtClean="0"/>
              <a:t>소재지</a:t>
            </a:r>
            <a:endParaRPr lang="en-US" altLang="ko-KR" dirty="0" smtClean="0"/>
          </a:p>
          <a:p>
            <a:pPr lvl="1">
              <a:buClr>
                <a:srgbClr val="FF0000"/>
              </a:buClr>
              <a:buBlip>
                <a:blip r:embed="rId3"/>
              </a:buBlip>
            </a:pPr>
            <a:r>
              <a:rPr lang="ko-KR" altLang="en-US" dirty="0" smtClean="0"/>
              <a:t>서울특별시 서초구 서초동 </a:t>
            </a:r>
            <a:r>
              <a:rPr lang="en-US" altLang="ko-KR" dirty="0" smtClean="0"/>
              <a:t>123</a:t>
            </a:r>
            <a:r>
              <a:rPr lang="ko-KR" altLang="en-US" dirty="0" smtClean="0"/>
              <a:t>번지 한아름빌딩</a:t>
            </a:r>
            <a:endParaRPr lang="en-US" altLang="ko-KR" dirty="0" smtClean="0"/>
          </a:p>
          <a:p>
            <a:pPr>
              <a:buBlip>
                <a:blip r:embed="rId2"/>
              </a:buBlip>
            </a:pPr>
            <a:r>
              <a:rPr lang="ko-KR" altLang="en-US" dirty="0" smtClean="0"/>
              <a:t>주요 서비스 품목</a:t>
            </a:r>
            <a:endParaRPr lang="en-US" altLang="ko-KR" dirty="0" smtClean="0"/>
          </a:p>
          <a:p>
            <a:pPr>
              <a:buBlip>
                <a:blip r:embed="rId2"/>
              </a:buBlip>
            </a:pPr>
            <a:r>
              <a:rPr lang="ko-KR" altLang="en-US" dirty="0" smtClean="0"/>
              <a:t>소프트웨어 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통신장비 판매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홈페이지 제작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기업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유석환">
      <a:dk1>
        <a:sysClr val="windowText" lastClr="000000"/>
      </a:dk1>
      <a:lt1>
        <a:sysClr val="window" lastClr="FFFFFF"/>
      </a:lt1>
      <a:dk2>
        <a:srgbClr val="464646"/>
      </a:dk2>
      <a:lt2>
        <a:srgbClr val="FFFF00"/>
      </a:lt2>
      <a:accent1>
        <a:srgbClr val="FFC000"/>
      </a:accent1>
      <a:accent2>
        <a:srgbClr val="7030A0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239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한아름 정보통신</vt:lpstr>
      <vt:lpstr>기업 개요</vt:lpstr>
      <vt:lpstr>기업 개요</vt:lpstr>
      <vt:lpstr>기업 연혁</vt:lpstr>
      <vt:lpstr>PowerPoint 프레젠테이션</vt:lpstr>
      <vt:lpstr>기업 개요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한아름 정보통신</dc:title>
  <dc:creator>GU</dc:creator>
  <cp:lastModifiedBy>GU</cp:lastModifiedBy>
  <cp:revision>7</cp:revision>
  <dcterms:created xsi:type="dcterms:W3CDTF">2016-05-17T08:37:16Z</dcterms:created>
  <dcterms:modified xsi:type="dcterms:W3CDTF">2016-05-17T09:47:54Z</dcterms:modified>
</cp:coreProperties>
</file>