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FB678BF-CC22-498F-8995-643321B853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D3DC66-E64D-4CC7-AF54-9DA2B2CE22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비만의 원인과 치료법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다이어트 연구소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한아름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0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비만의 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유전 및 가족적 요인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과대한 열량섭취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운동 부족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과도한 스트레스와 긴장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치료법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식이 요법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열량 섭취 제한으로 체내 지방 축적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운동 요법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걷기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에어로빅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자전거 타기 등의 </a:t>
            </a:r>
            <a:r>
              <a:rPr lang="ko-KR" altLang="en-US" dirty="0" err="1" smtClean="0"/>
              <a:t>유산소</a:t>
            </a:r>
            <a:r>
              <a:rPr lang="ko-KR" altLang="en-US" dirty="0" smtClean="0"/>
              <a:t> 운동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비만의 원인과 치료법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0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건강한 체중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질병으로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해방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적정 체중의 유지만으로도 고혈압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당뇨 등의 질병을 예방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자신감 있는 외모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적정 체중을 유지함으로써 외모의 자신감 상승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건강하게 활기찬 생활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운동 능력 향상과 더불어 사회성이 좋아짐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체중 조절의 중요성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1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 체중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신장</a:t>
            </a:r>
            <a:r>
              <a:rPr lang="en-US" altLang="ko-KR" dirty="0" smtClean="0"/>
              <a:t>-100]*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=0.9, </a:t>
            </a:r>
            <a:r>
              <a:rPr lang="ko-KR" altLang="en-US" dirty="0" smtClean="0"/>
              <a:t>여자</a:t>
            </a:r>
            <a:r>
              <a:rPr lang="en-US" altLang="ko-KR" dirty="0" smtClean="0"/>
              <a:t>=0.85)</a:t>
            </a:r>
          </a:p>
          <a:p>
            <a:r>
              <a:rPr lang="ko-KR" altLang="en-US" dirty="0" smtClean="0"/>
              <a:t>비만도 자가 측정법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체중지수</a:t>
            </a:r>
            <a:r>
              <a:rPr lang="en-US" altLang="ko-KR" dirty="0" smtClean="0"/>
              <a:t>=(</a:t>
            </a:r>
            <a:r>
              <a:rPr lang="ko-KR" altLang="en-US" dirty="0" smtClean="0"/>
              <a:t>현재체중</a:t>
            </a:r>
            <a:r>
              <a:rPr lang="en-US" altLang="ko-KR" dirty="0" smtClean="0"/>
              <a:t>/</a:t>
            </a:r>
            <a:r>
              <a:rPr lang="ko-KR" altLang="en-US" dirty="0" smtClean="0"/>
              <a:t>표준체중</a:t>
            </a:r>
            <a:r>
              <a:rPr lang="en-US" altLang="ko-KR" dirty="0" smtClean="0"/>
              <a:t>)*100</a:t>
            </a:r>
          </a:p>
          <a:p>
            <a:pPr lvl="2"/>
            <a:r>
              <a:rPr lang="en-US" altLang="ko-KR" dirty="0" smtClean="0"/>
              <a:t>110</a:t>
            </a:r>
            <a:r>
              <a:rPr lang="ko-KR" altLang="en-US" dirty="0" smtClean="0"/>
              <a:t>미만 정상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100~119 </a:t>
            </a:r>
            <a:r>
              <a:rPr lang="ko-KR" altLang="en-US" dirty="0" err="1" smtClean="0"/>
              <a:t>과체중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120</a:t>
            </a:r>
            <a:r>
              <a:rPr lang="ko-KR" altLang="en-US" dirty="0" smtClean="0"/>
              <a:t>이상 비만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비만도 자가 측정법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4581128"/>
            <a:ext cx="4309647" cy="115212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감사합니다</a:t>
            </a:r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4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129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비만의 원인과 치료법</vt:lpstr>
      <vt:lpstr>비만의 원인과 치료법</vt:lpstr>
      <vt:lpstr>체중 조절의 중요성</vt:lpstr>
      <vt:lpstr>비만도 자가 측정법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비만의 원인과 치료법</dc:title>
  <dc:creator>GU</dc:creator>
  <cp:lastModifiedBy>GU</cp:lastModifiedBy>
  <cp:revision>2</cp:revision>
  <dcterms:created xsi:type="dcterms:W3CDTF">2016-05-17T09:48:41Z</dcterms:created>
  <dcterms:modified xsi:type="dcterms:W3CDTF">2016-05-17T10:09:19Z</dcterms:modified>
</cp:coreProperties>
</file>