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0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0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1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9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6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9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F66D-C975-4916-8DF2-BCEF470CBF6E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B9AA-1EF8-4249-9975-F1797F293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도형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</a:t>
            </a:r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flipH="1">
            <a:off x="4716016" y="4077072"/>
            <a:ext cx="1152128" cy="2267360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 rot="18983590">
            <a:off x="7020272" y="2239976"/>
            <a:ext cx="1728192" cy="129614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95936" y="2239976"/>
            <a:ext cx="2520280" cy="108012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8084" y="4437112"/>
            <a:ext cx="2421788" cy="15841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3352" y="2786374"/>
            <a:ext cx="2304256" cy="1152128"/>
          </a:xfrm>
          <a:prstGeom prst="rect">
            <a:avLst/>
          </a:prstGeom>
          <a:pattFill prst="solidDmnd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0211">
            <a:off x="6738862" y="4345366"/>
            <a:ext cx="1931397" cy="1691129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374531" y="1062946"/>
            <a:ext cx="12696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3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발전 방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향</a:t>
            </a:r>
          </a:p>
        </p:txBody>
      </p:sp>
      <p:sp>
        <p:nvSpPr>
          <p:cNvPr id="3" name="타원 2"/>
          <p:cNvSpPr/>
          <p:nvPr/>
        </p:nvSpPr>
        <p:spPr>
          <a:xfrm>
            <a:off x="323528" y="1556792"/>
            <a:ext cx="1224136" cy="12241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정보통신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3528" y="5148163"/>
            <a:ext cx="1224136" cy="1224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창조경영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7704" y="3554627"/>
            <a:ext cx="2016224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일본시장 진출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3554627"/>
            <a:ext cx="2016224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미국시장 진출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48264" y="3554627"/>
            <a:ext cx="2016224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세계시장점유율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달성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3" idx="6"/>
            <a:endCxn id="5" idx="1"/>
          </p:cNvCxnSpPr>
          <p:nvPr/>
        </p:nvCxnSpPr>
        <p:spPr>
          <a:xfrm>
            <a:off x="1547664" y="2168860"/>
            <a:ext cx="360040" cy="1817815"/>
          </a:xfrm>
          <a:prstGeom prst="bentConnector3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6"/>
            <a:endCxn id="5" idx="1"/>
          </p:cNvCxnSpPr>
          <p:nvPr/>
        </p:nvCxnSpPr>
        <p:spPr>
          <a:xfrm flipV="1">
            <a:off x="1547664" y="3986675"/>
            <a:ext cx="360040" cy="1773556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3"/>
            <a:endCxn id="6" idx="1"/>
          </p:cNvCxnSpPr>
          <p:nvPr/>
        </p:nvCxnSpPr>
        <p:spPr>
          <a:xfrm>
            <a:off x="3923928" y="3986675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3"/>
            <a:endCxn id="7" idx="1"/>
          </p:cNvCxnSpPr>
          <p:nvPr/>
        </p:nvCxnSpPr>
        <p:spPr>
          <a:xfrm>
            <a:off x="6444208" y="3986675"/>
            <a:ext cx="5040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도형 입력</vt:lpstr>
      <vt:lpstr>도형</vt:lpstr>
      <vt:lpstr>발전 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도형 입력</dc:title>
  <dc:creator>GU</dc:creator>
  <cp:lastModifiedBy>GU</cp:lastModifiedBy>
  <cp:revision>3</cp:revision>
  <dcterms:created xsi:type="dcterms:W3CDTF">2016-05-17T10:10:58Z</dcterms:created>
  <dcterms:modified xsi:type="dcterms:W3CDTF">2016-05-17T10:36:09Z</dcterms:modified>
</cp:coreProperties>
</file>