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>
        <p:scale>
          <a:sx n="100" d="100"/>
          <a:sy n="100" d="100"/>
        </p:scale>
        <p:origin x="-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BA00E-8FC3-4D3D-9754-0098F350A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30E716-B95C-4A9D-BFF8-82A3C1DD1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99CC4-DD9C-46C2-B818-52F049EC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5FD-3CE1-403E-964A-720DB41EBA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C3C16-F515-40FB-85EF-4AA1051C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11BF3-79D0-4B6A-A0EB-58760123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BCE-ACDF-46B2-81CB-63588DC4D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FB11F-587A-4E49-80A6-BA5F364E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D7661-6015-4D83-B5EA-10B94D3CB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597F0-536F-474C-BFEE-F44656DA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5FD-3CE1-403E-964A-720DB41EBA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38753-671B-40BD-A6EF-AA8345F1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0C761-EA08-440F-BE51-FED23E84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BCE-ACDF-46B2-81CB-63588DC4D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7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E9B697-789A-4402-A606-508E23B71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DCD150-6638-4600-A830-0945DB70A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C286F-CB76-436E-892F-4BD1C3FF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5FD-3CE1-403E-964A-720DB41EBA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6F786-3FC6-4DA7-B5D5-282EBD39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99293-1F8B-4634-A4BE-3286F1FF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BCE-ACDF-46B2-81CB-63588DC4D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A6575-C9EB-4FA4-81A8-375C6B9F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16C06-9C09-4233-9F39-709E5918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5F994-C9FA-4559-8F02-B4835C9B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5FD-3CE1-403E-964A-720DB41EBA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18E90-F2CF-48D1-82EC-A061E84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55333-2D99-4BD0-A891-1E2499E8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BCE-ACDF-46B2-81CB-63588DC4D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BD6BE-61C4-4B67-B319-25839F40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B1AE2E-6476-4197-8E29-86AAFD5C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A143B-DE9D-4F8D-8AEC-DA12FCFB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5FD-3CE1-403E-964A-720DB41EBA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1FABD-00E8-48D4-8977-65F8D708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67036-5594-4F2B-B30E-91E04038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BCE-ACDF-46B2-81CB-63588DC4D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0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23259-7E3E-4EC1-8500-EDE14C74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436A1-A924-41B9-BAE3-AC25B2033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1C437-8492-450B-8261-63262EBB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84CD6-AC16-48EF-8DE3-5B49E842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5FD-3CE1-403E-964A-720DB41EBA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E0894-9370-4524-9B02-88B26214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B1A82-D095-4443-BF19-55C91D12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BCE-ACDF-46B2-81CB-63588DC4D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9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B3B56-968C-4286-B5E2-ABF3834D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A4F91-E421-40AE-9141-1FB180F3C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A0F70-7DB9-4E69-9FB2-875C8055C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F1B3B-B6A6-48CE-AE89-16417A21B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1BC2F3-3BA2-4F4B-86F7-E965D51D6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56062E-712D-455E-8301-02ABD0F3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5FD-3CE1-403E-964A-720DB41EBA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A8361E-769A-4599-8CA9-A47426DA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DC6690-7EEA-493D-8BCE-1D78A584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BCE-ACDF-46B2-81CB-63588DC4D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7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9C6DE-34D1-4853-9945-FE4DD993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FB332D-7629-47FC-978D-B71EF142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5FD-3CE1-403E-964A-720DB41EBA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CF43DE-4F26-4380-81B7-ECBD26DA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99EA23-0A3E-4C34-AAAD-6C06AC20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BCE-ACDF-46B2-81CB-63588DC4D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4EFBA5-39EE-4F88-BDE4-AC28D32A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5FD-3CE1-403E-964A-720DB41EBA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B8E3E1-5E07-4846-942C-039D9B0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4C145-62B4-480F-9572-04E8DD72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BCE-ACDF-46B2-81CB-63588DC4D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8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1B074-F717-4911-A23C-9E267CB5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0525E-EACA-469C-AD20-37223662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0A4B1-E6F1-414F-AD67-B3280893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9C63B-DA0D-4D90-97EC-E9C4627E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5FD-3CE1-403E-964A-720DB41EBA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4959F-7EF5-443E-97FD-F31F0BF9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194DE-6430-4E7C-994C-E4D81360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BCE-ACDF-46B2-81CB-63588DC4D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3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2571A-908B-4127-8633-78645ACD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9E55AF-2082-4400-A6BD-E191A82AB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ADA37-1A89-4639-97CE-612D3D8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1A87A-123B-44C3-A2A7-4318EB00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15FD-3CE1-403E-964A-720DB41EBA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1F731C-F745-4A32-AF1A-B3AAD318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9CA8A-9210-4C78-8DCD-30975552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2BCE-ACDF-46B2-81CB-63588DC4D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1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42B5F5-1E35-4046-A806-BA4AEDB1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07344-F380-4F12-BC94-F0633138C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62A9E-5EE4-4393-A411-BD2E3BDA3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15FD-3CE1-403E-964A-720DB41EBAC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4867A-6C63-41EA-903E-1CB82B9AF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D5D92-7474-46B3-9419-7865114D5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2BCE-ACDF-46B2-81CB-63588DC4D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6AB2BA-D376-4E88-A0EF-3A780E45C56D}"/>
              </a:ext>
            </a:extLst>
          </p:cNvPr>
          <p:cNvGrpSpPr/>
          <p:nvPr/>
        </p:nvGrpSpPr>
        <p:grpSpPr>
          <a:xfrm>
            <a:off x="2956243" y="1370768"/>
            <a:ext cx="6279514" cy="4116464"/>
            <a:chOff x="2956242" y="1370768"/>
            <a:chExt cx="6279514" cy="41164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92D916-B133-42C0-A1F3-0EDD59604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6243" y="1370768"/>
              <a:ext cx="6279513" cy="411646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97962E-70AE-4671-9A0B-AF92D5F0C524}"/>
                </a:ext>
              </a:extLst>
            </p:cNvPr>
            <p:cNvSpPr txBox="1"/>
            <p:nvPr/>
          </p:nvSpPr>
          <p:spPr>
            <a:xfrm>
              <a:off x="2956243" y="1695450"/>
              <a:ext cx="10086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Acid Rain</a:t>
              </a:r>
              <a:endParaRPr lang="ko-KR" altLang="en-US" sz="15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9379E0-A7A2-46F8-85CB-19F1101A19E4}"/>
                </a:ext>
              </a:extLst>
            </p:cNvPr>
            <p:cNvSpPr txBox="1"/>
            <p:nvPr/>
          </p:nvSpPr>
          <p:spPr>
            <a:xfrm>
              <a:off x="2956243" y="2009090"/>
              <a:ext cx="137088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&gt; 1. </a:t>
              </a:r>
              <a:r>
                <a:rPr lang="ko-KR" altLang="en-US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게임시작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524B3A-CFE5-4D7B-992F-4035D706711E}"/>
                </a:ext>
              </a:extLst>
            </p:cNvPr>
            <p:cNvSpPr txBox="1"/>
            <p:nvPr/>
          </p:nvSpPr>
          <p:spPr>
            <a:xfrm>
              <a:off x="2956243" y="2313205"/>
              <a:ext cx="98616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highlight>
                    <a:srgbClr val="000000"/>
                  </a:highlight>
                </a:rPr>
                <a:t>&gt;</a:t>
              </a:r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2. </a:t>
              </a:r>
              <a:r>
                <a:rPr lang="ko-KR" altLang="en-US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랭킹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6BD234-A758-434A-893E-34B0BD01DFA3}"/>
                </a:ext>
              </a:extLst>
            </p:cNvPr>
            <p:cNvSpPr txBox="1"/>
            <p:nvPr/>
          </p:nvSpPr>
          <p:spPr>
            <a:xfrm>
              <a:off x="2956243" y="2618837"/>
              <a:ext cx="98616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highlight>
                    <a:srgbClr val="000000"/>
                  </a:highlight>
                </a:rPr>
                <a:t>&gt;</a:t>
              </a:r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3. </a:t>
              </a:r>
              <a:r>
                <a:rPr lang="ko-KR" altLang="en-US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로그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DEF84B-A029-4B94-BBF3-BD238FCA7AD1}"/>
                </a:ext>
              </a:extLst>
            </p:cNvPr>
            <p:cNvSpPr txBox="1"/>
            <p:nvPr/>
          </p:nvSpPr>
          <p:spPr>
            <a:xfrm>
              <a:off x="2956242" y="2924469"/>
              <a:ext cx="98616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highlight>
                    <a:srgbClr val="000000"/>
                  </a:highlight>
                </a:rPr>
                <a:t>&gt;</a:t>
              </a:r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4. </a:t>
              </a:r>
              <a:r>
                <a:rPr lang="ko-KR" altLang="en-US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종료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4C35C-6C02-4E96-ACE8-BC8F500F2955}"/>
                </a:ext>
              </a:extLst>
            </p:cNvPr>
            <p:cNvSpPr txBox="1"/>
            <p:nvPr/>
          </p:nvSpPr>
          <p:spPr>
            <a:xfrm>
              <a:off x="5154074" y="2942002"/>
              <a:ext cx="30508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/>
                  </a:solidFill>
                  <a:highlight>
                    <a:srgbClr val="000000"/>
                  </a:highlight>
                </a:rPr>
                <a:t>// </a:t>
              </a:r>
              <a:r>
                <a:rPr lang="ko-KR" altLang="en-US" sz="1500" dirty="0">
                  <a:solidFill>
                    <a:schemeClr val="accent6"/>
                  </a:solidFill>
                  <a:highlight>
                    <a:srgbClr val="000000"/>
                  </a:highlight>
                </a:rPr>
                <a:t>방향키로 이동 및 </a:t>
              </a:r>
              <a:r>
                <a:rPr lang="ko-KR" altLang="en-US" sz="1500" dirty="0" err="1">
                  <a:solidFill>
                    <a:schemeClr val="accent6"/>
                  </a:solidFill>
                  <a:highlight>
                    <a:srgbClr val="000000"/>
                  </a:highlight>
                </a:rPr>
                <a:t>엔터로</a:t>
              </a:r>
              <a:r>
                <a:rPr lang="ko-KR" altLang="en-US" sz="1500" dirty="0">
                  <a:solidFill>
                    <a:schemeClr val="accent6"/>
                  </a:solidFill>
                  <a:highlight>
                    <a:srgbClr val="000000"/>
                  </a:highlight>
                </a:rPr>
                <a:t> 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52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97962E-70AE-4671-9A0B-AF92D5F0C524}"/>
              </a:ext>
            </a:extLst>
          </p:cNvPr>
          <p:cNvSpPr txBox="1"/>
          <p:nvPr/>
        </p:nvSpPr>
        <p:spPr>
          <a:xfrm>
            <a:off x="2889568" y="541701"/>
            <a:ext cx="10086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highlight>
                  <a:srgbClr val="000000"/>
                </a:highlight>
              </a:rPr>
              <a:t>Acid Rain</a:t>
            </a:r>
            <a:endParaRPr lang="ko-KR" altLang="en-US" sz="15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800D40-D7AF-4465-A2D1-9A3A68A6F628}"/>
              </a:ext>
            </a:extLst>
          </p:cNvPr>
          <p:cNvGrpSpPr/>
          <p:nvPr/>
        </p:nvGrpSpPr>
        <p:grpSpPr>
          <a:xfrm>
            <a:off x="2956243" y="1370768"/>
            <a:ext cx="6279513" cy="4116464"/>
            <a:chOff x="2956243" y="1370768"/>
            <a:chExt cx="6279513" cy="41164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92D916-B133-42C0-A1F3-0EDD59604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6243" y="1370768"/>
              <a:ext cx="6279513" cy="411646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69CB13-07C6-4BB7-A1F4-C30019DD814D}"/>
                </a:ext>
              </a:extLst>
            </p:cNvPr>
            <p:cNvSpPr txBox="1"/>
            <p:nvPr/>
          </p:nvSpPr>
          <p:spPr>
            <a:xfrm>
              <a:off x="2956243" y="1694226"/>
              <a:ext cx="408958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Stage: 5            </a:t>
              </a:r>
              <a:r>
                <a:rPr lang="en-US" altLang="ko-KR" sz="1500" dirty="0" err="1">
                  <a:solidFill>
                    <a:schemeClr val="bg1"/>
                  </a:solidFill>
                  <a:highlight>
                    <a:srgbClr val="000000"/>
                  </a:highlight>
                </a:rPr>
                <a:t>Lifes</a:t>
              </a:r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: 5           Score: 3400</a:t>
              </a:r>
            </a:p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=============================</a:t>
              </a:r>
            </a:p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            test</a:t>
              </a:r>
            </a:p>
            <a:p>
              <a:endParaRPr lang="en-US" altLang="ko-KR" sz="15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                   hello</a:t>
              </a:r>
            </a:p>
            <a:p>
              <a:endParaRPr lang="en-US" altLang="ko-KR" sz="15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 world</a:t>
              </a:r>
            </a:p>
            <a:p>
              <a:endParaRPr lang="en-US" altLang="ko-KR" sz="15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                                 programming</a:t>
              </a:r>
            </a:p>
            <a:p>
              <a:endParaRPr lang="en-US" altLang="ko-KR" sz="15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  <a:p>
              <a:endParaRPr lang="en-US" altLang="ko-KR" sz="15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  <a:p>
              <a:endParaRPr lang="en-US" altLang="ko-KR" sz="15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  <a:p>
              <a:endParaRPr lang="en-US" altLang="ko-KR" sz="15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=============================</a:t>
              </a:r>
            </a:p>
            <a:p>
              <a:endParaRPr lang="en-US" altLang="ko-KR" sz="15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Input &gt;&gt;                </a:t>
              </a:r>
              <a:endParaRPr lang="ko-KR" altLang="en-US" sz="15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4C35C-6C02-4E96-ACE8-BC8F500F2955}"/>
                </a:ext>
              </a:extLst>
            </p:cNvPr>
            <p:cNvSpPr txBox="1"/>
            <p:nvPr/>
          </p:nvSpPr>
          <p:spPr>
            <a:xfrm>
              <a:off x="5163599" y="5083340"/>
              <a:ext cx="14350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6"/>
                  </a:solidFill>
                  <a:highlight>
                    <a:srgbClr val="000000"/>
                  </a:highlight>
                </a:rPr>
                <a:t>// </a:t>
              </a:r>
              <a:r>
                <a:rPr lang="ko-KR" altLang="en-US" sz="1500" dirty="0">
                  <a:solidFill>
                    <a:schemeClr val="accent6"/>
                  </a:solidFill>
                  <a:highlight>
                    <a:srgbClr val="000000"/>
                  </a:highlight>
                </a:rPr>
                <a:t>단어 타이핑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6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97962E-70AE-4671-9A0B-AF92D5F0C524}"/>
              </a:ext>
            </a:extLst>
          </p:cNvPr>
          <p:cNvSpPr txBox="1"/>
          <p:nvPr/>
        </p:nvSpPr>
        <p:spPr>
          <a:xfrm>
            <a:off x="2889568" y="541701"/>
            <a:ext cx="10086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highlight>
                  <a:srgbClr val="000000"/>
                </a:highlight>
              </a:rPr>
              <a:t>Acid Rain</a:t>
            </a:r>
            <a:endParaRPr lang="ko-KR" altLang="en-US" sz="15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3F0D90-B8A5-4BED-AC40-DCC32C5AE2D9}"/>
              </a:ext>
            </a:extLst>
          </p:cNvPr>
          <p:cNvGrpSpPr/>
          <p:nvPr/>
        </p:nvGrpSpPr>
        <p:grpSpPr>
          <a:xfrm>
            <a:off x="2956243" y="1370768"/>
            <a:ext cx="6279513" cy="4116464"/>
            <a:chOff x="2956243" y="1370768"/>
            <a:chExt cx="6279513" cy="41164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92D916-B133-42C0-A1F3-0EDD59604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6243" y="1370768"/>
              <a:ext cx="6279513" cy="41164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AF8FD3-DEC0-4766-979B-CC49904C9A4F}"/>
                </a:ext>
              </a:extLst>
            </p:cNvPr>
            <p:cNvSpPr txBox="1"/>
            <p:nvPr/>
          </p:nvSpPr>
          <p:spPr>
            <a:xfrm>
              <a:off x="2956243" y="1694226"/>
              <a:ext cx="4506362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&lt; Ranking &gt;</a:t>
              </a:r>
            </a:p>
            <a:p>
              <a:endParaRPr lang="en-US" altLang="ko-KR" sz="15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  <a:p>
              <a:r>
                <a:rPr lang="ko-KR" altLang="en-US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순위     이름     스테이지     점수       등록시간</a:t>
              </a:r>
              <a:endParaRPr lang="en-US" altLang="ko-KR" sz="1500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================================</a:t>
              </a:r>
            </a:p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 1        YSH         10        20000    10.29 17:30</a:t>
              </a:r>
            </a:p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 2        ABC          7        14600     11.01 15:25</a:t>
              </a:r>
            </a:p>
            <a:p>
              <a:r>
                <a:rPr lang="en-US" altLang="ko-KR" sz="1500" dirty="0">
                  <a:solidFill>
                    <a:schemeClr val="bg1"/>
                  </a:solidFill>
                  <a:highlight>
                    <a:srgbClr val="000000"/>
                  </a:highlight>
                </a:rPr>
                <a:t>  3        DEF          3          9200     10.27 04:40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41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82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석환 유</dc:creator>
  <cp:lastModifiedBy>석환 유</cp:lastModifiedBy>
  <cp:revision>4</cp:revision>
  <dcterms:created xsi:type="dcterms:W3CDTF">2018-10-29T06:42:50Z</dcterms:created>
  <dcterms:modified xsi:type="dcterms:W3CDTF">2018-10-29T06:58:14Z</dcterms:modified>
</cp:coreProperties>
</file>