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82" r:id="rId3"/>
    <p:sldId id="31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2C0"/>
    <a:srgbClr val="C81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8" autoAdjust="0"/>
    <p:restoredTop sz="94660"/>
  </p:normalViewPr>
  <p:slideViewPr>
    <p:cSldViewPr snapToGrid="0">
      <p:cViewPr varScale="1">
        <p:scale>
          <a:sx n="89" d="100"/>
          <a:sy n="89" d="100"/>
        </p:scale>
        <p:origin x="25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81BC3-BD61-449E-9107-EF5030E890F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6FC4F-ECFC-4DDD-A86E-0C666AA77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1817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BB446-CFE5-45EB-A271-C64A0AD9A147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B0FBE-52C3-452C-A250-E629E18A4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867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4B0FBE-52C3-452C-A250-E629E18A42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88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2">
            <a:extLst>
              <a:ext uri="{FF2B5EF4-FFF2-40B4-BE49-F238E27FC236}">
                <a16:creationId xmlns=""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50000">
                <a:srgbClr val="4BB0A0"/>
              </a:gs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;p2">
            <a:extLst>
              <a:ext uri="{FF2B5EF4-FFF2-40B4-BE49-F238E27FC236}">
                <a16:creationId xmlns=""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328729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3;p2">
            <a:extLst>
              <a:ext uri="{FF2B5EF4-FFF2-40B4-BE49-F238E27FC236}">
                <a16:creationId xmlns=""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9" name="Google Shape;14;p2">
            <a:extLst>
              <a:ext uri="{FF2B5EF4-FFF2-40B4-BE49-F238E27FC236}">
                <a16:creationId xmlns=""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0" name="Google Shape;183;p28">
            <a:extLst>
              <a:ext uri="{FF2B5EF4-FFF2-40B4-BE49-F238E27FC236}">
                <a16:creationId xmlns=""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28947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=""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Google Shape;10;p2">
            <a:extLst>
              <a:ext uri="{FF2B5EF4-FFF2-40B4-BE49-F238E27FC236}">
                <a16:creationId xmlns=""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1530;p73">
            <a:extLst>
              <a:ext uri="{FF2B5EF4-FFF2-40B4-BE49-F238E27FC236}">
                <a16:creationId xmlns=""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7" name="Google Shape;11531;p73">
              <a:extLst>
                <a:ext uri="{FF2B5EF4-FFF2-40B4-BE49-F238E27FC236}">
                  <a16:creationId xmlns=""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532;p73">
              <a:extLst>
                <a:ext uri="{FF2B5EF4-FFF2-40B4-BE49-F238E27FC236}">
                  <a16:creationId xmlns=""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3;p73">
              <a:extLst>
                <a:ext uri="{FF2B5EF4-FFF2-40B4-BE49-F238E27FC236}">
                  <a16:creationId xmlns=""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4;p73">
              <a:extLst>
                <a:ext uri="{FF2B5EF4-FFF2-40B4-BE49-F238E27FC236}">
                  <a16:creationId xmlns=""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5;p73">
              <a:extLst>
                <a:ext uri="{FF2B5EF4-FFF2-40B4-BE49-F238E27FC236}">
                  <a16:creationId xmlns=""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6;p73">
              <a:extLst>
                <a:ext uri="{FF2B5EF4-FFF2-40B4-BE49-F238E27FC236}">
                  <a16:creationId xmlns=""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제목 24">
            <a:extLst>
              <a:ext uri="{FF2B5EF4-FFF2-40B4-BE49-F238E27FC236}">
                <a16:creationId xmlns=""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24" name="바닥글 개체 틀 36">
            <a:extLst>
              <a:ext uri="{FF2B5EF4-FFF2-40B4-BE49-F238E27FC236}">
                <a16:creationId xmlns=""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&gt; &gt;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웹 프로그래밍</a:t>
            </a:r>
            <a:endParaRPr lang="ko-KR" altLang="en-US" dirty="0"/>
          </a:p>
        </p:txBody>
      </p:sp>
      <p:sp>
        <p:nvSpPr>
          <p:cNvPr id="25" name="슬라이드 번호 개체 틀 20">
            <a:extLst>
              <a:ext uri="{FF2B5EF4-FFF2-40B4-BE49-F238E27FC236}">
                <a16:creationId xmlns=""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09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12;p2">
            <a:extLst>
              <a:ext uri="{FF2B5EF4-FFF2-40B4-BE49-F238E27FC236}">
                <a16:creationId xmlns=""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=""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1530;p73">
            <a:extLst>
              <a:ext uri="{FF2B5EF4-FFF2-40B4-BE49-F238E27FC236}">
                <a16:creationId xmlns=""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0" name="Google Shape;11531;p73">
              <a:extLst>
                <a:ext uri="{FF2B5EF4-FFF2-40B4-BE49-F238E27FC236}">
                  <a16:creationId xmlns=""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2;p73">
              <a:extLst>
                <a:ext uri="{FF2B5EF4-FFF2-40B4-BE49-F238E27FC236}">
                  <a16:creationId xmlns=""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3;p73">
              <a:extLst>
                <a:ext uri="{FF2B5EF4-FFF2-40B4-BE49-F238E27FC236}">
                  <a16:creationId xmlns=""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534;p73">
              <a:extLst>
                <a:ext uri="{FF2B5EF4-FFF2-40B4-BE49-F238E27FC236}">
                  <a16:creationId xmlns=""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535;p73">
              <a:extLst>
                <a:ext uri="{FF2B5EF4-FFF2-40B4-BE49-F238E27FC236}">
                  <a16:creationId xmlns=""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6;p73">
              <a:extLst>
                <a:ext uri="{FF2B5EF4-FFF2-40B4-BE49-F238E27FC236}">
                  <a16:creationId xmlns=""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7038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;p2">
            <a:extLst>
              <a:ext uri="{FF2B5EF4-FFF2-40B4-BE49-F238E27FC236}">
                <a16:creationId xmlns=""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=""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슬라이드 번호 개체 틀 20">
            <a:extLst>
              <a:ext uri="{FF2B5EF4-FFF2-40B4-BE49-F238E27FC236}">
                <a16:creationId xmlns=""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제목 24">
            <a:extLst>
              <a:ext uri="{FF2B5EF4-FFF2-40B4-BE49-F238E27FC236}">
                <a16:creationId xmlns=""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11" name="바닥글 개체 틀 36">
            <a:extLst>
              <a:ext uri="{FF2B5EF4-FFF2-40B4-BE49-F238E27FC236}">
                <a16:creationId xmlns=""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&gt; &gt;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웹 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36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=""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=""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=""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=""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=""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=""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=""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=""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=""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바닥글 개체 틀 36">
            <a:extLst>
              <a:ext uri="{FF2B5EF4-FFF2-40B4-BE49-F238E27FC236}">
                <a16:creationId xmlns=""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&gt; &gt;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웹 프로그래밍</a:t>
            </a:r>
          </a:p>
        </p:txBody>
      </p:sp>
      <p:sp>
        <p:nvSpPr>
          <p:cNvPr id="14" name="슬라이드 번호 개체 틀 20">
            <a:extLst>
              <a:ext uri="{FF2B5EF4-FFF2-40B4-BE49-F238E27FC236}">
                <a16:creationId xmlns=""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331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65289-358B-4E72-8254-D1E5EDC63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4">
            <a:extLst>
              <a:ext uri="{FF2B5EF4-FFF2-40B4-BE49-F238E27FC236}">
                <a16:creationId xmlns=""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b="1" dirty="0" err="1" smtClean="0"/>
              <a:t>파이썬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dirty="0" err="1" smtClean="0"/>
              <a:t>웹프로그래</a:t>
            </a:r>
            <a:r>
              <a:rPr lang="ko-KR" altLang="en-US" dirty="0" err="1"/>
              <a:t>밍</a:t>
            </a:r>
            <a:endParaRPr lang="x-none" b="1" dirty="0"/>
          </a:p>
        </p:txBody>
      </p:sp>
      <p:sp>
        <p:nvSpPr>
          <p:cNvPr id="4" name="부제목 5">
            <a:extLst>
              <a:ext uri="{FF2B5EF4-FFF2-40B4-BE49-F238E27FC236}">
                <a16:creationId xmlns=""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</p:spPr>
        <p:txBody>
          <a:bodyPr/>
          <a:lstStyle/>
          <a:p>
            <a:r>
              <a:rPr lang="ko-KR" altLang="en-US" dirty="0" err="1" smtClean="0"/>
              <a:t>가천대학교</a:t>
            </a:r>
            <a:r>
              <a:rPr lang="ko-KR" altLang="en-US" dirty="0" smtClean="0"/>
              <a:t> 컴퓨터공학과</a:t>
            </a:r>
            <a:endParaRPr lang="en-US" altLang="ko-KR" dirty="0"/>
          </a:p>
          <a:p>
            <a:r>
              <a:rPr lang="ko-KR" altLang="en-US" dirty="0" smtClean="0"/>
              <a:t>왕보현</a:t>
            </a:r>
            <a:endParaRPr lang="en-US" altLang="ko-KR" dirty="0"/>
          </a:p>
        </p:txBody>
      </p:sp>
      <p:sp>
        <p:nvSpPr>
          <p:cNvPr id="5" name="Google Shape;1312;p63">
            <a:extLst>
              <a:ext uri="{FF2B5EF4-FFF2-40B4-BE49-F238E27FC236}">
                <a16:creationId xmlns=""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842864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713290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CHAPTER </a:t>
            </a:r>
            <a:r>
              <a:rPr lang="en-US" altLang="ko-KR" dirty="0" smtClean="0"/>
              <a:t>9 </a:t>
            </a:r>
            <a:r>
              <a:rPr lang="ko-KR" altLang="en-US" dirty="0" smtClean="0"/>
              <a:t>실전 프로그램 개발 </a:t>
            </a:r>
            <a:r>
              <a:rPr lang="en-US" altLang="ko-KR" dirty="0" smtClean="0"/>
              <a:t>– Photo </a:t>
            </a:r>
            <a:r>
              <a:rPr lang="ko-KR" altLang="en-US" dirty="0" err="1" smtClean="0"/>
              <a:t>앱</a:t>
            </a:r>
            <a:endParaRPr lang="x-none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704" y="601597"/>
            <a:ext cx="3033301" cy="38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6584" y="2399543"/>
            <a:ext cx="10267121" cy="993592"/>
          </a:xfrm>
        </p:spPr>
        <p:txBody>
          <a:bodyPr/>
          <a:lstStyle/>
          <a:p>
            <a:r>
              <a:rPr lang="en-US" altLang="ko-KR" sz="3600" b="1" dirty="0">
                <a:cs typeface="+mj-cs"/>
              </a:rPr>
              <a:t>CHAPTER </a:t>
            </a:r>
            <a:r>
              <a:rPr lang="en-US" altLang="ko-KR" sz="3600" b="1" dirty="0" smtClean="0">
                <a:cs typeface="+mj-cs"/>
              </a:rPr>
              <a:t>12 </a:t>
            </a:r>
            <a:r>
              <a:rPr lang="ko-KR" altLang="en-US" sz="3600" b="1" dirty="0" smtClean="0">
                <a:cs typeface="+mj-cs"/>
              </a:rPr>
              <a:t>실전 프로그램 개발 </a:t>
            </a:r>
            <a:r>
              <a:rPr lang="en-US" altLang="ko-KR" sz="3600" b="1" dirty="0" smtClean="0">
                <a:cs typeface="+mj-cs"/>
              </a:rPr>
              <a:t>– </a:t>
            </a:r>
            <a:r>
              <a:rPr lang="ko-KR" altLang="en-US" sz="3600" b="1" dirty="0" smtClean="0">
                <a:cs typeface="+mj-cs"/>
              </a:rPr>
              <a:t>실습문제</a:t>
            </a:r>
            <a:r>
              <a:rPr lang="en-US" altLang="ko-KR" sz="3600" b="1" dirty="0" smtClean="0">
                <a:cs typeface="+mj-cs"/>
              </a:rPr>
              <a:t>2</a:t>
            </a:r>
            <a:r>
              <a:rPr lang="ko-KR" altLang="en-US" sz="3600" b="1" dirty="0" smtClean="0">
                <a:cs typeface="+mj-cs"/>
              </a:rPr>
              <a:t> </a:t>
            </a:r>
            <a:endParaRPr lang="en-US" altLang="ko-KR" sz="3600" b="1" dirty="0">
              <a:cs typeface="+mj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 smtClean="0"/>
              <a:t>&gt; &gt;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웹 프로그래밍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9651" y="20595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4041" y="724795"/>
            <a:ext cx="85474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12</a:t>
            </a:r>
            <a:r>
              <a:rPr lang="ko-KR" altLang="en-US" sz="1400" dirty="0" smtClean="0"/>
              <a:t>장의 기능이 들어가도록 주제를 정하여 웹 </a:t>
            </a:r>
            <a:r>
              <a:rPr lang="ko-KR" altLang="en-US" sz="1400" dirty="0" err="1" smtClean="0"/>
              <a:t>싸이트를</a:t>
            </a:r>
            <a:r>
              <a:rPr lang="ko-KR" altLang="en-US" sz="1400" dirty="0" smtClean="0"/>
              <a:t> 구축하시오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프로젝트 생성</a:t>
            </a:r>
            <a:r>
              <a:rPr lang="en-US" altLang="ko-KR" sz="1400" dirty="0" smtClean="0"/>
              <a:t>) </a:t>
            </a:r>
          </a:p>
          <a:p>
            <a:r>
              <a:rPr lang="en-US" altLang="ko-KR" sz="1400" dirty="0" smtClean="0"/>
              <a:t>     </a:t>
            </a:r>
            <a:r>
              <a:rPr lang="ko-KR" altLang="en-US" sz="1400" dirty="0" smtClean="0"/>
              <a:t>다음의 </a:t>
            </a:r>
            <a:r>
              <a:rPr lang="ko-KR" altLang="en-US" sz="1400" dirty="0" smtClean="0"/>
              <a:t>조건들을 만족해야 함</a:t>
            </a:r>
            <a:r>
              <a:rPr lang="en-US" altLang="ko-KR" sz="1400" dirty="0" smtClean="0"/>
              <a:t>. </a:t>
            </a:r>
          </a:p>
          <a:p>
            <a:pPr marL="342900" indent="-342900">
              <a:buFontTx/>
              <a:buAutoNum type="arabicPeriod"/>
            </a:pPr>
            <a:endParaRPr lang="en-US" altLang="ko-KR" sz="1400" dirty="0" smtClean="0"/>
          </a:p>
          <a:p>
            <a:pPr marL="342900" indent="-342900">
              <a:buFontTx/>
              <a:buAutoNum type="arabicPeriod"/>
            </a:pPr>
            <a:r>
              <a:rPr lang="en-US" altLang="ko-KR" sz="1400" dirty="0" smtClean="0"/>
              <a:t>12</a:t>
            </a:r>
            <a:r>
              <a:rPr lang="ko-KR" altLang="en-US" sz="1400" dirty="0" smtClean="0"/>
              <a:t>장의 내용처럼 두 테이블은 </a:t>
            </a:r>
            <a:r>
              <a:rPr lang="en-US" altLang="ko-KR" sz="1400" dirty="0" smtClean="0"/>
              <a:t>foreign key</a:t>
            </a:r>
            <a:r>
              <a:rPr lang="ko-KR" altLang="en-US" sz="1400" dirty="0" smtClean="0"/>
              <a:t>로 연결되어야 함</a:t>
            </a:r>
            <a:endParaRPr lang="en-US" altLang="ko-KR" sz="1400" dirty="0" smtClean="0"/>
          </a:p>
          <a:p>
            <a:pPr marL="342900" indent="-342900">
              <a:buFontTx/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en-US" altLang="ko-KR" sz="1400" dirty="0" smtClean="0"/>
              <a:t>inline </a:t>
            </a:r>
            <a:r>
              <a:rPr lang="en-US" altLang="ko-KR" sz="1400" dirty="0" err="1" smtClean="0"/>
              <a:t>formset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기능을 반드시 사용하시오</a:t>
            </a:r>
            <a:endParaRPr lang="en-US" altLang="ko-KR" sz="1400" dirty="0" smtClean="0"/>
          </a:p>
          <a:p>
            <a:pPr marL="342900" indent="-342900">
              <a:buFontTx/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en-US" altLang="ko-KR" sz="1400" dirty="0" smtClean="0"/>
              <a:t>image </a:t>
            </a:r>
            <a:r>
              <a:rPr lang="ko-KR" altLang="en-US" sz="1400" dirty="0" err="1" smtClean="0"/>
              <a:t>컬럼</a:t>
            </a:r>
            <a:r>
              <a:rPr lang="en-US" altLang="ko-KR" sz="1400" dirty="0" smtClean="0"/>
              <a:t>(thumbnail </a:t>
            </a:r>
            <a:r>
              <a:rPr lang="ko-KR" altLang="en-US" sz="1400" dirty="0" smtClean="0"/>
              <a:t>이미지를 생성하는 기능을 포함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포함하여야 함</a:t>
            </a:r>
            <a:r>
              <a:rPr lang="en-US" altLang="ko-KR" sz="1400" dirty="0" smtClean="0"/>
              <a:t>. </a:t>
            </a:r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두 테이블의 </a:t>
            </a:r>
            <a:r>
              <a:rPr lang="en-US" altLang="ko-KR" sz="1400" dirty="0" smtClean="0"/>
              <a:t>search </a:t>
            </a:r>
            <a:r>
              <a:rPr lang="ko-KR" altLang="en-US" sz="1400" dirty="0" smtClean="0"/>
              <a:t>기능을 추가하시오</a:t>
            </a:r>
            <a:r>
              <a:rPr lang="en-US" altLang="ko-KR" sz="1400" dirty="0" smtClean="0"/>
              <a:t>. </a:t>
            </a:r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두 테이블의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개수는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개 이상이어야 함</a:t>
            </a:r>
            <a:r>
              <a:rPr lang="en-US" altLang="ko-KR" sz="1400" dirty="0" smtClean="0"/>
              <a:t>. 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날짜 </a:t>
            </a:r>
            <a:r>
              <a:rPr lang="ko-KR" altLang="en-US" sz="1400" dirty="0" err="1" smtClean="0"/>
              <a:t>컬럼이</a:t>
            </a:r>
            <a:r>
              <a:rPr lang="ko-KR" altLang="en-US" sz="1400" dirty="0" smtClean="0"/>
              <a:t> 포함되어야 하며 </a:t>
            </a:r>
            <a:r>
              <a:rPr lang="ko-KR" altLang="en-US" sz="1400" dirty="0" err="1" smtClean="0"/>
              <a:t>입력가능해야</a:t>
            </a:r>
            <a:r>
              <a:rPr lang="ko-KR" altLang="en-US" sz="1400" dirty="0" smtClean="0"/>
              <a:t> 함</a:t>
            </a:r>
            <a:r>
              <a:rPr lang="en-US" altLang="ko-KR" sz="1400" dirty="0" smtClean="0"/>
              <a:t>. 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 smtClean="0"/>
              <a:t>     &lt;</a:t>
            </a:r>
            <a:r>
              <a:rPr lang="ko-KR" altLang="en-US" sz="1400" dirty="0" smtClean="0"/>
              <a:t>날짜 </a:t>
            </a:r>
            <a:r>
              <a:rPr lang="ko-KR" altLang="en-US" sz="1400" dirty="0" err="1" smtClean="0"/>
              <a:t>컬럼</a:t>
            </a:r>
            <a:r>
              <a:rPr lang="ko-KR" altLang="en-US" sz="1400" dirty="0" smtClean="0"/>
              <a:t> 입력 가능하게 하는 방법 예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  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296" y="4429557"/>
            <a:ext cx="2865368" cy="220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1928" y="4169650"/>
            <a:ext cx="3331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① models.py </a:t>
            </a:r>
            <a:r>
              <a:rPr lang="ko-KR" altLang="en-US" sz="1200" dirty="0" smtClean="0"/>
              <a:t>파일에 다음과 같이 </a:t>
            </a:r>
            <a:r>
              <a:rPr lang="ko-KR" altLang="en-US" sz="1200" dirty="0" err="1" smtClean="0"/>
              <a:t>컬럼</a:t>
            </a:r>
            <a:r>
              <a:rPr lang="ko-KR" altLang="en-US" sz="1200" dirty="0" smtClean="0"/>
              <a:t> 지정  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149" y="4905228"/>
            <a:ext cx="7079593" cy="13412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06440" y="4650556"/>
            <a:ext cx="2552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② html </a:t>
            </a:r>
            <a:r>
              <a:rPr lang="ko-KR" altLang="en-US" sz="1200" dirty="0" smtClean="0"/>
              <a:t>파일에</a:t>
            </a:r>
            <a:r>
              <a:rPr lang="ko-KR" altLang="en-US" sz="1200" dirty="0"/>
              <a:t>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attr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필터를 사용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7409204" y="5778766"/>
            <a:ext cx="1333144" cy="45719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0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8537</TotalTime>
  <Words>130</Words>
  <Application>Microsoft Office PowerPoint</Application>
  <PresentationFormat>와이드스크린</PresentationFormat>
  <Paragraphs>29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파이썬 웹프로그래밍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mark</dc:creator>
  <cp:lastModifiedBy>Microsoft 계정</cp:lastModifiedBy>
  <cp:revision>355</cp:revision>
  <dcterms:created xsi:type="dcterms:W3CDTF">2020-01-28T08:51:32Z</dcterms:created>
  <dcterms:modified xsi:type="dcterms:W3CDTF">2020-11-11T00:10:46Z</dcterms:modified>
</cp:coreProperties>
</file>