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82" r:id="rId3"/>
    <p:sldId id="31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2C0"/>
    <a:srgbClr val="C81C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81BC3-BD61-449E-9107-EF5030E890F2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smtClean="0"/>
              <a:t>&gt; &gt; </a:t>
            </a:r>
            <a:r>
              <a:rPr lang="ko-KR" altLang="en-US" smtClean="0"/>
              <a:t>파이썬 웹 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6FC4F-ECFC-4DDD-A86E-0C666AA77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1817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BB446-CFE5-45EB-A271-C64A0AD9A147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smtClean="0"/>
              <a:t>&gt; &gt; </a:t>
            </a:r>
            <a:r>
              <a:rPr lang="ko-KR" altLang="en-US" smtClean="0"/>
              <a:t>파이썬 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B0FBE-52C3-452C-A250-E629E18A4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867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&gt; &gt; </a:t>
            </a:r>
            <a:r>
              <a:rPr lang="ko-KR" altLang="en-US" smtClean="0"/>
              <a:t>파이썬 웹 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4B0FBE-52C3-452C-A250-E629E18A426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88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50000">
                <a:srgbClr val="4BB0A0"/>
              </a:gs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328729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9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0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28947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7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24" name="바닥글 개체 틀 36">
            <a:extLst>
              <a:ext uri="{FF2B5EF4-FFF2-40B4-BE49-F238E27FC236}">
                <a16:creationId xmlns:a16="http://schemas.microsoft.com/office/drawing/2014/main" xmlns="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 smtClean="0"/>
              <a:t>&gt; &gt;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웹 프로그래밍</a:t>
            </a:r>
            <a:endParaRPr lang="ko-KR" altLang="en-US" dirty="0"/>
          </a:p>
        </p:txBody>
      </p:sp>
      <p:sp>
        <p:nvSpPr>
          <p:cNvPr id="25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09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0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7038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11" name="바닥글 개체 틀 36">
            <a:extLst>
              <a:ext uri="{FF2B5EF4-FFF2-40B4-BE49-F238E27FC236}">
                <a16:creationId xmlns:a16="http://schemas.microsoft.com/office/drawing/2014/main" xmlns="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 smtClean="0"/>
              <a:t>&gt; &gt;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웹 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360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바닥글 개체 틀 36">
            <a:extLst>
              <a:ext uri="{FF2B5EF4-FFF2-40B4-BE49-F238E27FC236}">
                <a16:creationId xmlns:a16="http://schemas.microsoft.com/office/drawing/2014/main" xmlns="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&gt; &gt;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웹 프로그래밍</a:t>
            </a:r>
          </a:p>
        </p:txBody>
      </p:sp>
      <p:sp>
        <p:nvSpPr>
          <p:cNvPr id="14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331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&gt; &gt; </a:t>
            </a:r>
            <a:r>
              <a:rPr lang="ko-KR" altLang="en-US" smtClean="0"/>
              <a:t>파이썬 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65289-358B-4E72-8254-D1E5EDC63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55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b="1" dirty="0" err="1" smtClean="0"/>
              <a:t>파이썬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dirty="0" err="1" smtClean="0"/>
              <a:t>웹프로그래</a:t>
            </a:r>
            <a:r>
              <a:rPr lang="ko-KR" altLang="en-US" dirty="0" err="1"/>
              <a:t>밍</a:t>
            </a:r>
            <a:endParaRPr lang="x-none" b="1" dirty="0"/>
          </a:p>
        </p:txBody>
      </p:sp>
      <p:sp>
        <p:nvSpPr>
          <p:cNvPr id="4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</p:spPr>
        <p:txBody>
          <a:bodyPr/>
          <a:lstStyle/>
          <a:p>
            <a:r>
              <a:rPr lang="ko-KR" altLang="en-US" dirty="0" err="1" smtClean="0"/>
              <a:t>가천대학교</a:t>
            </a:r>
            <a:r>
              <a:rPr lang="ko-KR" altLang="en-US" dirty="0" smtClean="0"/>
              <a:t> 컴퓨터공학과</a:t>
            </a:r>
            <a:endParaRPr lang="en-US" altLang="ko-KR" dirty="0"/>
          </a:p>
          <a:p>
            <a:r>
              <a:rPr lang="ko-KR" altLang="en-US" dirty="0" smtClean="0"/>
              <a:t>왕보현</a:t>
            </a:r>
            <a:endParaRPr lang="en-US" altLang="ko-KR" dirty="0"/>
          </a:p>
        </p:txBody>
      </p:sp>
      <p:sp>
        <p:nvSpPr>
          <p:cNvPr id="5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842864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03855" y="713290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CHAPTER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실전 프로그램 개발 </a:t>
            </a:r>
            <a:r>
              <a:rPr lang="en-US" altLang="ko-KR" smtClean="0"/>
              <a:t>- </a:t>
            </a:r>
            <a:r>
              <a:rPr lang="ko-KR" altLang="en-US" smtClean="0"/>
              <a:t>인증기능</a:t>
            </a:r>
            <a:endParaRPr lang="x-none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704" y="601597"/>
            <a:ext cx="3033301" cy="389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5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6584" y="2399543"/>
            <a:ext cx="10267121" cy="993592"/>
          </a:xfrm>
        </p:spPr>
        <p:txBody>
          <a:bodyPr/>
          <a:lstStyle/>
          <a:p>
            <a:r>
              <a:rPr lang="en-US" altLang="ko-KR" sz="3600" b="1" dirty="0" smtClean="0">
                <a:cs typeface="+mj-cs"/>
              </a:rPr>
              <a:t>7</a:t>
            </a:r>
            <a:r>
              <a:rPr lang="ko-KR" altLang="en-US" sz="3600" b="1" dirty="0" smtClean="0">
                <a:cs typeface="+mj-cs"/>
              </a:rPr>
              <a:t>주차 실습 </a:t>
            </a:r>
            <a:endParaRPr lang="en-US" altLang="ko-KR" sz="3600" b="1" dirty="0">
              <a:cs typeface="+mj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 smtClean="0"/>
              <a:t>&gt; &gt;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웹 프로그래밍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smtClean="0"/>
              <a:t>&gt; &gt; </a:t>
            </a:r>
            <a:r>
              <a:rPr lang="ko-KR" altLang="en-US" smtClean="0"/>
              <a:t>파이썬 웹 프로그래밍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21764" y="20595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9496" y="721659"/>
            <a:ext cx="6742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• </a:t>
            </a:r>
            <a:r>
              <a:rPr lang="ko-KR" altLang="en-US" sz="1400" dirty="0" smtClean="0"/>
              <a:t>다음 화면과 같이 </a:t>
            </a:r>
            <a:r>
              <a:rPr lang="en-US" altLang="ko-KR" sz="1400" dirty="0" smtClean="0"/>
              <a:t>bookmark, </a:t>
            </a:r>
            <a:r>
              <a:rPr lang="en-US" altLang="ko-KR" sz="1400" dirty="0" err="1" smtClean="0"/>
              <a:t>namecard</a:t>
            </a:r>
            <a:r>
              <a:rPr lang="en-US" altLang="ko-KR" sz="1400" dirty="0" smtClean="0"/>
              <a:t>, student </a:t>
            </a:r>
            <a:r>
              <a:rPr lang="ko-KR" altLang="en-US" sz="1400" dirty="0" err="1" smtClean="0"/>
              <a:t>앱에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search </a:t>
            </a:r>
            <a:r>
              <a:rPr lang="ko-KR" altLang="en-US" sz="1400" dirty="0" smtClean="0"/>
              <a:t>기능을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추가하여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메인 화면의 메뉴에 연결하시오 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64" y="2422853"/>
            <a:ext cx="4259949" cy="265961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37293" y="3752658"/>
            <a:ext cx="1444240" cy="1281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627" y="482367"/>
            <a:ext cx="4045754" cy="201967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984" y="2411224"/>
            <a:ext cx="3977040" cy="177063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5710" y="4350511"/>
            <a:ext cx="3501588" cy="20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6390</TotalTime>
  <Words>51</Words>
  <Application>Microsoft Office PowerPoint</Application>
  <PresentationFormat>와이드스크린</PresentationFormat>
  <Paragraphs>13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파이썬 웹프로그래밍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mark</dc:creator>
  <cp:lastModifiedBy>Microsoft 계정</cp:lastModifiedBy>
  <cp:revision>300</cp:revision>
  <dcterms:created xsi:type="dcterms:W3CDTF">2020-01-28T08:51:32Z</dcterms:created>
  <dcterms:modified xsi:type="dcterms:W3CDTF">2020-10-13T06:33:51Z</dcterms:modified>
</cp:coreProperties>
</file>