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82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2C0"/>
    <a:srgbClr val="C81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1BC3-BD61-449E-9107-EF5030E890F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FC4F-ECFC-4DDD-A86E-0C666AA77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1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B446-CFE5-45EB-A271-C64A0AD9A14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0FBE-52C3-452C-A250-E629E18A4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6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B0FBE-52C3-452C-A250-E629E18A4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50000">
                <a:srgbClr val="4BB0A0"/>
              </a:gs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328729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9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25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0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</a:p>
        </p:txBody>
      </p:sp>
      <p:sp>
        <p:nvSpPr>
          <p:cNvPr id="14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289-358B-4E72-8254-D1E5EDC6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err="1" smtClean="0"/>
              <a:t>웹프로그래</a:t>
            </a:r>
            <a:r>
              <a:rPr lang="ko-KR" altLang="en-US" dirty="0" err="1"/>
              <a:t>밍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 smtClean="0"/>
              <a:t>가천대학교</a:t>
            </a:r>
            <a:r>
              <a:rPr lang="ko-KR" altLang="en-US" dirty="0" smtClean="0"/>
              <a:t> 컴퓨터공학과</a:t>
            </a:r>
            <a:endParaRPr lang="en-US" altLang="ko-KR" dirty="0"/>
          </a:p>
          <a:p>
            <a:r>
              <a:rPr lang="ko-KR" altLang="en-US" dirty="0" smtClean="0"/>
              <a:t>왕보현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842864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3290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실전 프로그램 개발 </a:t>
            </a:r>
            <a:r>
              <a:rPr lang="en-US" altLang="ko-KR" dirty="0" smtClean="0"/>
              <a:t>– Photo </a:t>
            </a:r>
            <a:r>
              <a:rPr lang="ko-KR" altLang="en-US" dirty="0" err="1" smtClean="0"/>
              <a:t>앱</a:t>
            </a:r>
            <a:endParaRPr lang="x-none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04" y="601597"/>
            <a:ext cx="3033301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584" y="2399543"/>
            <a:ext cx="10267121" cy="993592"/>
          </a:xfrm>
        </p:spPr>
        <p:txBody>
          <a:bodyPr/>
          <a:lstStyle/>
          <a:p>
            <a:r>
              <a:rPr lang="en-US" altLang="ko-KR" sz="3600" b="1" dirty="0">
                <a:cs typeface="+mj-cs"/>
              </a:rPr>
              <a:t>CHAPTER </a:t>
            </a:r>
            <a:r>
              <a:rPr lang="en-US" altLang="ko-KR" sz="3600" b="1" dirty="0" smtClean="0">
                <a:cs typeface="+mj-cs"/>
              </a:rPr>
              <a:t>12 </a:t>
            </a:r>
            <a:r>
              <a:rPr lang="ko-KR" altLang="en-US" sz="3600" b="1" dirty="0" smtClean="0">
                <a:cs typeface="+mj-cs"/>
              </a:rPr>
              <a:t>실전 프로그램 개발 </a:t>
            </a:r>
            <a:r>
              <a:rPr lang="en-US" altLang="ko-KR" sz="3600" b="1" dirty="0" smtClean="0">
                <a:cs typeface="+mj-cs"/>
              </a:rPr>
              <a:t>– </a:t>
            </a:r>
            <a:r>
              <a:rPr lang="ko-KR" altLang="en-US" sz="3600" b="1" dirty="0" smtClean="0">
                <a:cs typeface="+mj-cs"/>
              </a:rPr>
              <a:t>실습문제 </a:t>
            </a:r>
            <a:endParaRPr lang="en-US" altLang="ko-KR" sz="3600" b="1" dirty="0">
              <a:cs typeface="+mj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586" y="353743"/>
            <a:ext cx="797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 </a:t>
            </a:r>
            <a:r>
              <a:rPr lang="en-US" altLang="ko-KR" sz="1400" dirty="0" err="1" smtClean="0"/>
              <a:t>sugang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앱에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</a:t>
            </a:r>
            <a:r>
              <a:rPr lang="en-US" altLang="ko-KR" sz="1400" dirty="0" smtClean="0"/>
              <a:t>create, update, delete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login </a:t>
            </a:r>
            <a:r>
              <a:rPr lang="ko-KR" altLang="en-US" sz="1400" dirty="0" smtClean="0"/>
              <a:t>연계 기능도 포함하시오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09" y="970076"/>
            <a:ext cx="9342337" cy="21789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09" y="3620877"/>
            <a:ext cx="9283123" cy="21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586" y="353743"/>
            <a:ext cx="797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 </a:t>
            </a:r>
            <a:r>
              <a:rPr lang="en-US" altLang="ko-KR" sz="1400" dirty="0" err="1" smtClean="0"/>
              <a:t>sugang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앱에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</a:t>
            </a:r>
            <a:r>
              <a:rPr lang="en-US" altLang="ko-KR" sz="1400" dirty="0" smtClean="0"/>
              <a:t>create, update, delete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login </a:t>
            </a:r>
            <a:r>
              <a:rPr lang="ko-KR" altLang="en-US" sz="1400" dirty="0" smtClean="0"/>
              <a:t>연계 기능도 포함하시오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0" y="1006255"/>
            <a:ext cx="725486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586" y="353743"/>
            <a:ext cx="797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 </a:t>
            </a:r>
            <a:r>
              <a:rPr lang="en-US" altLang="ko-KR" sz="1400" dirty="0" err="1" smtClean="0"/>
              <a:t>sugang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앱에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</a:t>
            </a:r>
            <a:r>
              <a:rPr lang="en-US" altLang="ko-KR" sz="1400" dirty="0" smtClean="0"/>
              <a:t>create, update, delete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login </a:t>
            </a:r>
            <a:r>
              <a:rPr lang="ko-KR" altLang="en-US" sz="1400" dirty="0" smtClean="0"/>
              <a:t>연계 기능도 포함하시오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0" y="1006255"/>
            <a:ext cx="725486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586" y="353743"/>
            <a:ext cx="797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 </a:t>
            </a:r>
            <a:r>
              <a:rPr lang="en-US" altLang="ko-KR" sz="1400" dirty="0" err="1" smtClean="0"/>
              <a:t>sugang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앱에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</a:t>
            </a:r>
            <a:r>
              <a:rPr lang="en-US" altLang="ko-KR" sz="1400" dirty="0" smtClean="0"/>
              <a:t>create, update, delete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login </a:t>
            </a:r>
            <a:r>
              <a:rPr lang="ko-KR" altLang="en-US" sz="1400" dirty="0" smtClean="0"/>
              <a:t>연계 기능도 포함하시오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86" y="1330167"/>
            <a:ext cx="903810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586" y="353743"/>
            <a:ext cx="797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 </a:t>
            </a:r>
            <a:r>
              <a:rPr lang="en-US" altLang="ko-KR" sz="1400" dirty="0" err="1" smtClean="0"/>
              <a:t>sugang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앱에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</a:t>
            </a:r>
            <a:r>
              <a:rPr lang="en-US" altLang="ko-KR" sz="1400" dirty="0" smtClean="0"/>
              <a:t>create, update, delete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login </a:t>
            </a:r>
            <a:r>
              <a:rPr lang="ko-KR" altLang="en-US" sz="1400" dirty="0" smtClean="0"/>
              <a:t>연계 기능도 포함하시오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11" y="1170099"/>
            <a:ext cx="9830652" cy="2469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89" y="3639193"/>
            <a:ext cx="940389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</TotalTime>
  <Words>151</Words>
  <Application>Microsoft Office PowerPoint</Application>
  <PresentationFormat>와이드스크린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파이썬 웹프로그래밍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Microsoft 계정</cp:lastModifiedBy>
  <cp:revision>347</cp:revision>
  <dcterms:created xsi:type="dcterms:W3CDTF">2020-01-28T08:51:32Z</dcterms:created>
  <dcterms:modified xsi:type="dcterms:W3CDTF">2020-11-03T23:55:38Z</dcterms:modified>
</cp:coreProperties>
</file>