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82" r:id="rId3"/>
    <p:sldId id="317" r:id="rId4"/>
    <p:sldId id="31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2C0"/>
    <a:srgbClr val="C81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81BC3-BD61-449E-9107-EF5030E890F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6FC4F-ECFC-4DDD-A86E-0C666AA77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81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BB446-CFE5-45EB-A271-C64A0AD9A147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0FBE-52C3-452C-A250-E629E18A4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867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4B0FBE-52C3-452C-A250-E629E18A42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8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50000">
                <a:srgbClr val="4BB0A0"/>
              </a:gs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328729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0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894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7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24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  <p:sp>
        <p:nvSpPr>
          <p:cNvPr id="25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09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703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11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6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바닥글 개체 틀 36">
            <a:extLst>
              <a:ext uri="{FF2B5EF4-FFF2-40B4-BE49-F238E27FC236}">
                <a16:creationId xmlns:a16="http://schemas.microsoft.com/office/drawing/2014/main" xmlns="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</a:p>
        </p:txBody>
      </p:sp>
      <p:sp>
        <p:nvSpPr>
          <p:cNvPr id="14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3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65289-358B-4E72-8254-D1E5EDC6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b="1" dirty="0" err="1" smtClean="0"/>
              <a:t>파이썬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dirty="0" err="1" smtClean="0"/>
              <a:t>웹프로그래</a:t>
            </a:r>
            <a:r>
              <a:rPr lang="ko-KR" altLang="en-US" dirty="0" err="1"/>
              <a:t>밍</a:t>
            </a:r>
            <a:endParaRPr lang="x-none" b="1" dirty="0"/>
          </a:p>
        </p:txBody>
      </p:sp>
      <p:sp>
        <p:nvSpPr>
          <p:cNvPr id="4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</p:spPr>
        <p:txBody>
          <a:bodyPr/>
          <a:lstStyle/>
          <a:p>
            <a:r>
              <a:rPr lang="ko-KR" altLang="en-US" dirty="0" err="1" smtClean="0"/>
              <a:t>가천대학교</a:t>
            </a:r>
            <a:r>
              <a:rPr lang="ko-KR" altLang="en-US" dirty="0" smtClean="0"/>
              <a:t> 컴퓨터공학과</a:t>
            </a:r>
            <a:endParaRPr lang="en-US" altLang="ko-KR" dirty="0"/>
          </a:p>
          <a:p>
            <a:r>
              <a:rPr lang="ko-KR" altLang="en-US" dirty="0" smtClean="0"/>
              <a:t>왕보현</a:t>
            </a:r>
            <a:endParaRPr lang="en-US" altLang="ko-KR" dirty="0"/>
          </a:p>
        </p:txBody>
      </p:sp>
      <p:sp>
        <p:nvSpPr>
          <p:cNvPr id="5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842864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3290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실전 프로그램 개발 </a:t>
            </a:r>
            <a:r>
              <a:rPr lang="en-US" altLang="ko-KR" dirty="0" smtClean="0"/>
              <a:t>– Photo </a:t>
            </a:r>
            <a:r>
              <a:rPr lang="ko-KR" altLang="en-US" dirty="0" err="1" smtClean="0"/>
              <a:t>앱</a:t>
            </a:r>
            <a:endParaRPr lang="x-none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704" y="601597"/>
            <a:ext cx="3033301" cy="38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584" y="2399543"/>
            <a:ext cx="10267121" cy="993592"/>
          </a:xfrm>
        </p:spPr>
        <p:txBody>
          <a:bodyPr/>
          <a:lstStyle/>
          <a:p>
            <a:r>
              <a:rPr lang="en-US" altLang="ko-KR" sz="3600" b="1" dirty="0">
                <a:cs typeface="+mj-cs"/>
              </a:rPr>
              <a:t>CHAPTER </a:t>
            </a:r>
            <a:r>
              <a:rPr lang="en-US" altLang="ko-KR" sz="3600" b="1" dirty="0" smtClean="0">
                <a:cs typeface="+mj-cs"/>
              </a:rPr>
              <a:t>12 </a:t>
            </a:r>
            <a:r>
              <a:rPr lang="ko-KR" altLang="en-US" sz="3600" b="1" dirty="0" smtClean="0">
                <a:cs typeface="+mj-cs"/>
              </a:rPr>
              <a:t>실전 프로그램 개발 </a:t>
            </a:r>
            <a:r>
              <a:rPr lang="en-US" altLang="ko-KR" sz="3600" b="1" dirty="0" smtClean="0">
                <a:cs typeface="+mj-cs"/>
              </a:rPr>
              <a:t>– </a:t>
            </a:r>
            <a:r>
              <a:rPr lang="ko-KR" altLang="en-US" sz="3600" b="1" dirty="0" smtClean="0">
                <a:cs typeface="+mj-cs"/>
              </a:rPr>
              <a:t>실습문제</a:t>
            </a:r>
            <a:r>
              <a:rPr lang="en-US" altLang="ko-KR" sz="3600" b="1" dirty="0" smtClean="0">
                <a:cs typeface="+mj-cs"/>
              </a:rPr>
              <a:t>2</a:t>
            </a:r>
            <a:r>
              <a:rPr lang="ko-KR" altLang="en-US" sz="3600" b="1" dirty="0" smtClean="0">
                <a:cs typeface="+mj-cs"/>
              </a:rPr>
              <a:t> </a:t>
            </a:r>
            <a:endParaRPr lang="en-US" altLang="ko-KR" sz="3600" b="1" dirty="0">
              <a:cs typeface="+mj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 smtClean="0"/>
              <a:t>&gt; &gt;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웹 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9651" y="2059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4041" y="724795"/>
            <a:ext cx="8547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12</a:t>
            </a:r>
            <a:r>
              <a:rPr lang="ko-KR" altLang="en-US" sz="1400" dirty="0" smtClean="0"/>
              <a:t>장의 기능이 들어가도록 주제를 정하여 웹 </a:t>
            </a:r>
            <a:r>
              <a:rPr lang="ko-KR" altLang="en-US" sz="1400" dirty="0" err="1" smtClean="0"/>
              <a:t>싸이트를</a:t>
            </a:r>
            <a:r>
              <a:rPr lang="ko-KR" altLang="en-US" sz="1400" dirty="0" smtClean="0"/>
              <a:t> 구축하시오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프로젝트 생성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다음의 조건들을 만족해야 함</a:t>
            </a:r>
            <a:r>
              <a:rPr lang="en-US" altLang="ko-KR" sz="1400" dirty="0" smtClean="0"/>
              <a:t>. 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12</a:t>
            </a:r>
            <a:r>
              <a:rPr lang="ko-KR" altLang="en-US" sz="1400" dirty="0" smtClean="0"/>
              <a:t>장의 내용처럼 두 테이블은 </a:t>
            </a:r>
            <a:r>
              <a:rPr lang="en-US" altLang="ko-KR" sz="1400" dirty="0" smtClean="0"/>
              <a:t>foreign key</a:t>
            </a:r>
            <a:r>
              <a:rPr lang="ko-KR" altLang="en-US" sz="1400" dirty="0" smtClean="0"/>
              <a:t>로 연결되어야 함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inline </a:t>
            </a:r>
            <a:r>
              <a:rPr lang="en-US" altLang="ko-KR" sz="1400" dirty="0" err="1" smtClean="0"/>
              <a:t>formset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기능을 반드시 사용하시오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image 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(thumbnail </a:t>
            </a:r>
            <a:r>
              <a:rPr lang="ko-KR" altLang="en-US" sz="1400" dirty="0" smtClean="0"/>
              <a:t>이미지를 생성하는 기능을 포함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포함하여야 함</a:t>
            </a:r>
            <a:r>
              <a:rPr lang="en-US" altLang="ko-KR" sz="1400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두 테이블의 </a:t>
            </a:r>
            <a:r>
              <a:rPr lang="en-US" altLang="ko-KR" sz="1400" dirty="0" smtClean="0"/>
              <a:t>search </a:t>
            </a:r>
            <a:r>
              <a:rPr lang="ko-KR" altLang="en-US" sz="1400" dirty="0" smtClean="0"/>
              <a:t>기능을 추가하시오</a:t>
            </a:r>
            <a:r>
              <a:rPr lang="en-US" altLang="ko-KR" sz="1400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두 테이블의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개수는 </a:t>
            </a:r>
            <a:r>
              <a:rPr lang="en-US" altLang="ko-KR" sz="1400" dirty="0" smtClean="0"/>
              <a:t>owner</a:t>
            </a:r>
            <a:r>
              <a:rPr lang="ko-KR" altLang="en-US" sz="1400" dirty="0" err="1" smtClean="0"/>
              <a:t>컬럼을</a:t>
            </a:r>
            <a:r>
              <a:rPr lang="ko-KR" altLang="en-US" sz="1400" smtClean="0"/>
              <a:t> 제외하고 </a:t>
            </a:r>
            <a:r>
              <a:rPr lang="en-US" altLang="ko-KR" sz="1400" smtClean="0"/>
              <a:t>4</a:t>
            </a:r>
            <a:r>
              <a:rPr lang="ko-KR" altLang="en-US" sz="1400" dirty="0" smtClean="0"/>
              <a:t>개 이상이어야 함</a:t>
            </a:r>
            <a:r>
              <a:rPr lang="en-US" altLang="ko-KR" sz="1400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날짜 </a:t>
            </a:r>
            <a:r>
              <a:rPr lang="ko-KR" altLang="en-US" sz="1400" dirty="0" err="1" smtClean="0"/>
              <a:t>컬럼이</a:t>
            </a:r>
            <a:r>
              <a:rPr lang="ko-KR" altLang="en-US" sz="1400" dirty="0" smtClean="0"/>
              <a:t> 포함되어야 하며 </a:t>
            </a:r>
            <a:r>
              <a:rPr lang="ko-KR" altLang="en-US" sz="1400" dirty="0" err="1" smtClean="0"/>
              <a:t>입력가능해야</a:t>
            </a:r>
            <a:r>
              <a:rPr lang="ko-KR" altLang="en-US" sz="1400" dirty="0" smtClean="0"/>
              <a:t> 함</a:t>
            </a:r>
            <a:r>
              <a:rPr lang="en-US" altLang="ko-KR" sz="1400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 smtClean="0"/>
              <a:t>     &lt;</a:t>
            </a:r>
            <a:r>
              <a:rPr lang="ko-KR" altLang="en-US" sz="1400" dirty="0" smtClean="0"/>
              <a:t>날짜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입력 가능하게 하는 방법 예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 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96" y="4429557"/>
            <a:ext cx="2865368" cy="220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1928" y="4169650"/>
            <a:ext cx="333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① models.py </a:t>
            </a:r>
            <a:r>
              <a:rPr lang="ko-KR" altLang="en-US" sz="1200" dirty="0" smtClean="0"/>
              <a:t>파일에 다음과 같이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지정  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49" y="4905228"/>
            <a:ext cx="7079593" cy="13412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06440" y="4650556"/>
            <a:ext cx="2552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② html </a:t>
            </a:r>
            <a:r>
              <a:rPr lang="ko-KR" altLang="en-US" sz="1200" dirty="0" smtClean="0"/>
              <a:t>파일에</a:t>
            </a:r>
            <a:r>
              <a:rPr lang="ko-KR" altLang="en-US" sz="1200" dirty="0"/>
              <a:t>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attr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필터를 사용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409204" y="5778766"/>
            <a:ext cx="1333144" cy="45719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&gt; &gt; </a:t>
            </a:r>
            <a:r>
              <a:rPr lang="ko-KR" altLang="en-US" smtClean="0"/>
              <a:t>파이썬 웹 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9651" y="2059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8620" y="905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검사화면 순서 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649958" y="459860"/>
            <a:ext cx="7176965" cy="623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풀다운 메뉴 화면 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어떤 </a:t>
            </a:r>
            <a:r>
              <a:rPr lang="ko-KR" altLang="en-US" sz="1400" dirty="0" err="1" smtClean="0"/>
              <a:t>앱인지</a:t>
            </a:r>
            <a:r>
              <a:rPr lang="ko-KR" altLang="en-US" sz="1400" dirty="0" smtClean="0"/>
              <a:t> 설명을 이미지에 추가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참조되는 테이블</a:t>
            </a:r>
            <a:r>
              <a:rPr lang="en-US" altLang="ko-KR" sz="1400" dirty="0" smtClean="0"/>
              <a:t>(album </a:t>
            </a:r>
            <a:r>
              <a:rPr lang="ko-KR" altLang="en-US" sz="1400" dirty="0" smtClean="0"/>
              <a:t>테이블과 같은 역할의 테이블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create </a:t>
            </a:r>
            <a:r>
              <a:rPr lang="ko-KR" altLang="en-US" sz="1400" dirty="0" smtClean="0"/>
              <a:t>전 화면 </a:t>
            </a: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</a:t>
            </a:r>
            <a:r>
              <a:rPr lang="ko-KR" altLang="en-US" sz="1400" dirty="0" smtClean="0"/>
              <a:t>자료 생성 과정 화면  </a:t>
            </a:r>
            <a:r>
              <a:rPr lang="en-US" altLang="ko-KR" sz="1400" dirty="0" smtClean="0">
                <a:sym typeface="Wingdings" panose="05000000000000000000" pitchFamily="2" charset="2"/>
              </a:rPr>
              <a:t> create </a:t>
            </a:r>
            <a:r>
              <a:rPr lang="ko-KR" altLang="en-US" sz="1400" dirty="0" smtClean="0">
                <a:sym typeface="Wingdings" panose="05000000000000000000" pitchFamily="2" charset="2"/>
              </a:rPr>
              <a:t>후 화면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400" dirty="0" smtClean="0">
                <a:sym typeface="Wingdings" panose="05000000000000000000" pitchFamily="2" charset="2"/>
              </a:rPr>
              <a:t>참조되는 테이블의 </a:t>
            </a:r>
            <a:r>
              <a:rPr lang="en-US" altLang="ko-KR" sz="1400" dirty="0" smtClean="0">
                <a:sym typeface="Wingdings" panose="05000000000000000000" pitchFamily="2" charset="2"/>
              </a:rPr>
              <a:t>detail </a:t>
            </a:r>
            <a:r>
              <a:rPr lang="ko-KR" altLang="en-US" sz="1400" dirty="0" smtClean="0">
                <a:sym typeface="Wingdings" panose="05000000000000000000" pitchFamily="2" charset="2"/>
              </a:rPr>
              <a:t>화면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400" dirty="0" smtClean="0">
                <a:sym typeface="Wingdings" panose="05000000000000000000" pitchFamily="2" charset="2"/>
              </a:rPr>
              <a:t>참조되는 테이블의  </a:t>
            </a:r>
            <a:r>
              <a:rPr lang="en-US" altLang="ko-KR" sz="1400" dirty="0" smtClean="0">
                <a:sym typeface="Wingdings" panose="05000000000000000000" pitchFamily="2" charset="2"/>
              </a:rPr>
              <a:t>~~_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change_list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화면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400" dirty="0" smtClean="0">
                <a:sym typeface="Wingdings" panose="05000000000000000000" pitchFamily="2" charset="2"/>
              </a:rPr>
              <a:t>참조되는 테이블의 갱신 전 화면 </a:t>
            </a: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갱신 과정 화면 </a:t>
            </a: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갱신 후 화면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      </a:t>
            </a:r>
            <a:r>
              <a:rPr lang="ko-KR" altLang="en-US" sz="1400" dirty="0" smtClean="0">
                <a:sym typeface="Wingdings" panose="05000000000000000000" pitchFamily="2" charset="2"/>
              </a:rPr>
              <a:t>어떤 부분이 갱신 되었는지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설명글에</a:t>
            </a:r>
            <a:r>
              <a:rPr lang="ko-KR" altLang="en-US" sz="1400" dirty="0" smtClean="0">
                <a:sym typeface="Wingdings" panose="05000000000000000000" pitchFamily="2" charset="2"/>
              </a:rPr>
              <a:t> 기술하기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sz="1400" dirty="0" smtClean="0">
                <a:sym typeface="Wingdings" panose="05000000000000000000" pitchFamily="2" charset="2"/>
              </a:rPr>
              <a:t>참조되는 테이블의 삭제 전 화면 </a:t>
            </a: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삭제 메뉴 클릭했을 때의 화면 </a:t>
            </a: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삭제 후 화면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7.  </a:t>
            </a:r>
            <a:r>
              <a:rPr lang="ko-KR" altLang="en-US" sz="1400" dirty="0" smtClean="0"/>
              <a:t>참조하는 </a:t>
            </a:r>
            <a:r>
              <a:rPr lang="ko-KR" altLang="en-US" sz="1400" dirty="0"/>
              <a:t>테이블</a:t>
            </a:r>
            <a:r>
              <a:rPr lang="en-US" altLang="ko-KR" sz="1400" dirty="0" smtClean="0"/>
              <a:t>(photo </a:t>
            </a:r>
            <a:r>
              <a:rPr lang="ko-KR" altLang="en-US" sz="1400" dirty="0"/>
              <a:t>테이블과 같은 역할의 테이블</a:t>
            </a:r>
            <a:r>
              <a:rPr lang="en-US" altLang="ko-KR" sz="1400" dirty="0"/>
              <a:t>)</a:t>
            </a:r>
            <a:r>
              <a:rPr lang="ko-KR" altLang="en-US" sz="1400" dirty="0"/>
              <a:t>의 </a:t>
            </a:r>
            <a:r>
              <a:rPr lang="en-US" altLang="ko-KR" sz="1400" dirty="0"/>
              <a:t>create </a:t>
            </a:r>
            <a:r>
              <a:rPr lang="ko-KR" altLang="en-US" sz="1400" dirty="0"/>
              <a:t>전 화면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자료 </a:t>
            </a:r>
            <a:r>
              <a:rPr lang="ko-KR" altLang="en-US" sz="1400" dirty="0" smtClean="0"/>
              <a:t>갱신 과정 화면  </a:t>
            </a:r>
            <a:r>
              <a:rPr lang="en-US" altLang="ko-KR" sz="1400" dirty="0">
                <a:sym typeface="Wingdings" panose="05000000000000000000" pitchFamily="2" charset="2"/>
              </a:rPr>
              <a:t> create </a:t>
            </a:r>
            <a:r>
              <a:rPr lang="ko-KR" altLang="en-US" sz="1400" dirty="0">
                <a:sym typeface="Wingdings" panose="05000000000000000000" pitchFamily="2" charset="2"/>
              </a:rPr>
              <a:t>후 화면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8.  </a:t>
            </a:r>
            <a:r>
              <a:rPr lang="ko-KR" altLang="en-US" sz="1400" dirty="0" smtClean="0">
                <a:sym typeface="Wingdings" panose="05000000000000000000" pitchFamily="2" charset="2"/>
              </a:rPr>
              <a:t>참조하는 </a:t>
            </a:r>
            <a:r>
              <a:rPr lang="ko-KR" altLang="en-US" sz="1400" dirty="0">
                <a:sym typeface="Wingdings" panose="05000000000000000000" pitchFamily="2" charset="2"/>
              </a:rPr>
              <a:t>테이블의 </a:t>
            </a:r>
            <a:r>
              <a:rPr lang="en-US" altLang="ko-KR" sz="1400" dirty="0">
                <a:sym typeface="Wingdings" panose="05000000000000000000" pitchFamily="2" charset="2"/>
              </a:rPr>
              <a:t>detail </a:t>
            </a:r>
            <a:r>
              <a:rPr lang="ko-KR" altLang="en-US" sz="1400" dirty="0">
                <a:sym typeface="Wingdings" panose="05000000000000000000" pitchFamily="2" charset="2"/>
              </a:rPr>
              <a:t>화면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9.  </a:t>
            </a:r>
            <a:r>
              <a:rPr lang="ko-KR" altLang="en-US" sz="1400" dirty="0" smtClean="0">
                <a:sym typeface="Wingdings" panose="05000000000000000000" pitchFamily="2" charset="2"/>
              </a:rPr>
              <a:t>참조하는 </a:t>
            </a:r>
            <a:r>
              <a:rPr lang="ko-KR" altLang="en-US" sz="1400" dirty="0">
                <a:sym typeface="Wingdings" panose="05000000000000000000" pitchFamily="2" charset="2"/>
              </a:rPr>
              <a:t>테이블의  </a:t>
            </a:r>
            <a:r>
              <a:rPr lang="en-US" altLang="ko-KR" sz="1400" dirty="0">
                <a:sym typeface="Wingdings" panose="05000000000000000000" pitchFamily="2" charset="2"/>
              </a:rPr>
              <a:t>~~_</a:t>
            </a:r>
            <a:r>
              <a:rPr lang="en-US" altLang="ko-KR" sz="1400" dirty="0" err="1">
                <a:sym typeface="Wingdings" panose="05000000000000000000" pitchFamily="2" charset="2"/>
              </a:rPr>
              <a:t>change_list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화면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10. </a:t>
            </a:r>
            <a:r>
              <a:rPr lang="ko-KR" altLang="en-US" sz="1400" dirty="0" smtClean="0">
                <a:sym typeface="Wingdings" panose="05000000000000000000" pitchFamily="2" charset="2"/>
              </a:rPr>
              <a:t>참조하는 </a:t>
            </a:r>
            <a:r>
              <a:rPr lang="ko-KR" altLang="en-US" sz="1400" dirty="0">
                <a:sym typeface="Wingdings" panose="05000000000000000000" pitchFamily="2" charset="2"/>
              </a:rPr>
              <a:t>테이블의 갱신 전 화면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갱신 과정 화면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갱신 후 화면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      </a:t>
            </a:r>
            <a:r>
              <a:rPr lang="ko-KR" altLang="en-US" sz="1400" dirty="0">
                <a:sym typeface="Wingdings" panose="05000000000000000000" pitchFamily="2" charset="2"/>
              </a:rPr>
              <a:t>어떤 부분이 갱신 되었는지 </a:t>
            </a:r>
            <a:r>
              <a:rPr lang="ko-KR" altLang="en-US" sz="1400" dirty="0" err="1">
                <a:sym typeface="Wingdings" panose="05000000000000000000" pitchFamily="2" charset="2"/>
              </a:rPr>
              <a:t>설명글에</a:t>
            </a:r>
            <a:r>
              <a:rPr lang="ko-KR" altLang="en-US" sz="1400" dirty="0">
                <a:sym typeface="Wingdings" panose="05000000000000000000" pitchFamily="2" charset="2"/>
              </a:rPr>
              <a:t> 기술하기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11. </a:t>
            </a:r>
            <a:r>
              <a:rPr lang="ko-KR" altLang="en-US" sz="1400" dirty="0" smtClean="0">
                <a:sym typeface="Wingdings" panose="05000000000000000000" pitchFamily="2" charset="2"/>
              </a:rPr>
              <a:t>참조되는 </a:t>
            </a:r>
            <a:r>
              <a:rPr lang="ko-KR" altLang="en-US" sz="1400" dirty="0">
                <a:sym typeface="Wingdings" panose="05000000000000000000" pitchFamily="2" charset="2"/>
              </a:rPr>
              <a:t>테이블의 삭제 전 화면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삭제 메뉴 클릭했을 때의 화면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삭제 후 </a:t>
            </a:r>
            <a:r>
              <a:rPr lang="ko-KR" altLang="en-US" sz="1400" dirty="0" smtClean="0">
                <a:sym typeface="Wingdings" panose="05000000000000000000" pitchFamily="2" charset="2"/>
              </a:rPr>
              <a:t>화면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12. </a:t>
            </a:r>
            <a:r>
              <a:rPr lang="ko-KR" altLang="en-US" sz="1400" dirty="0" smtClean="0">
                <a:sym typeface="Wingdings" panose="05000000000000000000" pitchFamily="2" charset="2"/>
              </a:rPr>
              <a:t>참조되는 테이블의 검색 화면 </a:t>
            </a: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검색 결과 화면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13. </a:t>
            </a:r>
            <a:r>
              <a:rPr lang="ko-KR" altLang="en-US" sz="1400" dirty="0" smtClean="0">
                <a:sym typeface="Wingdings" panose="05000000000000000000" pitchFamily="2" charset="2"/>
              </a:rPr>
              <a:t>참조하는 테이블의 검색 화면 </a:t>
            </a: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검색 결과 화면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85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8645</TotalTime>
  <Words>317</Words>
  <Application>Microsoft Office PowerPoint</Application>
  <PresentationFormat>와이드스크린</PresentationFormat>
  <Paragraphs>51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파이썬 웹프로그래밍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mark</dc:creator>
  <cp:lastModifiedBy>Microsoft 계정</cp:lastModifiedBy>
  <cp:revision>358</cp:revision>
  <dcterms:created xsi:type="dcterms:W3CDTF">2020-01-28T08:51:32Z</dcterms:created>
  <dcterms:modified xsi:type="dcterms:W3CDTF">2020-11-11T04:26:03Z</dcterms:modified>
</cp:coreProperties>
</file>