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82" r:id="rId3"/>
    <p:sldId id="3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81BC3-BD61-449E-9107-EF5030E890F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6FC4F-ECFC-4DDD-A86E-0C666AA77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817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BB446-CFE5-45EB-A271-C64A0AD9A1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B0FBE-52C3-452C-A250-E629E18A4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867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4B0FBE-52C3-452C-A250-E629E18A42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8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50000">
                <a:srgbClr val="4BB0A0"/>
              </a:gs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328729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0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2894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7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24" name="바닥글 개체 틀 36">
            <a:extLst>
              <a:ext uri="{FF2B5EF4-FFF2-40B4-BE49-F238E27FC236}">
                <a16:creationId xmlns:a16="http://schemas.microsoft.com/office/drawing/2014/main" xmlns="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  <p:sp>
        <p:nvSpPr>
          <p:cNvPr id="25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09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0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703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11" name="바닥글 개체 틀 36">
            <a:extLst>
              <a:ext uri="{FF2B5EF4-FFF2-40B4-BE49-F238E27FC236}">
                <a16:creationId xmlns:a16="http://schemas.microsoft.com/office/drawing/2014/main" xmlns="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36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바닥글 개체 틀 36">
            <a:extLst>
              <a:ext uri="{FF2B5EF4-FFF2-40B4-BE49-F238E27FC236}">
                <a16:creationId xmlns:a16="http://schemas.microsoft.com/office/drawing/2014/main" xmlns="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</a:p>
        </p:txBody>
      </p:sp>
      <p:sp>
        <p:nvSpPr>
          <p:cNvPr id="14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31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65289-358B-4E72-8254-D1E5EDC6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b="1" dirty="0" err="1" smtClean="0"/>
              <a:t>파이썬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dirty="0" err="1" smtClean="0"/>
              <a:t>웹프로그래</a:t>
            </a:r>
            <a:r>
              <a:rPr lang="ko-KR" altLang="en-US" dirty="0" err="1"/>
              <a:t>밍</a:t>
            </a:r>
            <a:endParaRPr lang="x-none" b="1" dirty="0"/>
          </a:p>
        </p:txBody>
      </p:sp>
      <p:sp>
        <p:nvSpPr>
          <p:cNvPr id="4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</p:spPr>
        <p:txBody>
          <a:bodyPr/>
          <a:lstStyle/>
          <a:p>
            <a:r>
              <a:rPr lang="ko-KR" altLang="en-US" dirty="0" err="1" smtClean="0"/>
              <a:t>가천대학교</a:t>
            </a:r>
            <a:r>
              <a:rPr lang="ko-KR" altLang="en-US" dirty="0" smtClean="0"/>
              <a:t> 컴퓨터공학과</a:t>
            </a:r>
            <a:endParaRPr lang="en-US" altLang="ko-KR" dirty="0"/>
          </a:p>
          <a:p>
            <a:r>
              <a:rPr lang="ko-KR" altLang="en-US" dirty="0" smtClean="0"/>
              <a:t>왕보현</a:t>
            </a:r>
            <a:endParaRPr lang="en-US" altLang="ko-KR" dirty="0"/>
          </a:p>
        </p:txBody>
      </p:sp>
      <p:sp>
        <p:nvSpPr>
          <p:cNvPr id="5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CHAPTER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실전 프로그램 개발 </a:t>
            </a:r>
            <a:r>
              <a:rPr lang="en-US" altLang="ko-KR" dirty="0" smtClean="0"/>
              <a:t>– Blog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endParaRPr lang="x-none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704" y="601597"/>
            <a:ext cx="3033301" cy="38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6584" y="2399543"/>
            <a:ext cx="10267121" cy="993592"/>
          </a:xfrm>
        </p:spPr>
        <p:txBody>
          <a:bodyPr/>
          <a:lstStyle/>
          <a:p>
            <a:r>
              <a:rPr lang="ko-KR" altLang="en-US" sz="3600" b="1" dirty="0" smtClean="0">
                <a:cs typeface="+mj-cs"/>
              </a:rPr>
              <a:t>중간고사 대체 과제</a:t>
            </a:r>
            <a:endParaRPr lang="en-US" altLang="ko-KR" sz="3600" b="1" dirty="0" smtClean="0">
              <a:cs typeface="+mj-cs"/>
            </a:endParaRPr>
          </a:p>
          <a:p>
            <a:r>
              <a:rPr lang="ko-KR" altLang="en-US" sz="3600" b="1" dirty="0" smtClean="0">
                <a:cs typeface="+mj-cs"/>
              </a:rPr>
              <a:t>기한 </a:t>
            </a:r>
            <a:r>
              <a:rPr lang="en-US" altLang="ko-KR" sz="3600" b="1" dirty="0" smtClean="0">
                <a:cs typeface="+mj-cs"/>
              </a:rPr>
              <a:t>: </a:t>
            </a:r>
            <a:r>
              <a:rPr lang="ko-KR" altLang="en-US" sz="3600" b="1" dirty="0" smtClean="0">
                <a:cs typeface="+mj-cs"/>
              </a:rPr>
              <a:t>과제 개시부터 일주일</a:t>
            </a:r>
            <a:endParaRPr lang="en-US" altLang="ko-KR" sz="3600" b="1" dirty="0" smtClean="0">
              <a:cs typeface="+mj-cs"/>
            </a:endParaRPr>
          </a:p>
          <a:p>
            <a:r>
              <a:rPr lang="ko-KR" altLang="en-US" sz="3600" b="1" dirty="0" smtClean="0">
                <a:cs typeface="+mj-cs"/>
              </a:rPr>
              <a:t>제출방법 </a:t>
            </a:r>
            <a:r>
              <a:rPr lang="en-US" altLang="ko-KR" sz="3600" b="1" dirty="0" smtClean="0">
                <a:cs typeface="+mj-cs"/>
              </a:rPr>
              <a:t>: </a:t>
            </a:r>
            <a:r>
              <a:rPr lang="ko-KR" altLang="en-US" sz="3600" b="1" dirty="0" smtClean="0">
                <a:cs typeface="+mj-cs"/>
              </a:rPr>
              <a:t>사이버캠퍼스 </a:t>
            </a:r>
            <a:r>
              <a:rPr lang="ko-KR" altLang="en-US" sz="3600" b="1" dirty="0" err="1" smtClean="0">
                <a:cs typeface="+mj-cs"/>
              </a:rPr>
              <a:t>과제방</a:t>
            </a:r>
            <a:endParaRPr lang="ko-KR" altLang="en-US" sz="3600" b="1" dirty="0">
              <a:cs typeface="+mj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7132" y="519396"/>
            <a:ext cx="1087348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※  </a:t>
            </a:r>
            <a:r>
              <a:rPr lang="ko-KR" altLang="en-US" dirty="0" smtClean="0"/>
              <a:t>다음의 지시 사항을 차례로 구현한 홈페이지를 작성하시오</a:t>
            </a:r>
            <a:r>
              <a:rPr lang="en-US" altLang="ko-KR" dirty="0" smtClean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홈페이지의 주제를 정하시오</a:t>
            </a:r>
            <a:r>
              <a:rPr lang="en-US" altLang="ko-KR" dirty="0" smtClean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midterm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를 생성하고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알맞은 후속 작업을 수행하시오</a:t>
            </a:r>
            <a:r>
              <a:rPr lang="en-US" altLang="ko-KR" dirty="0" smtClean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주제에 맞는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생성하시오</a:t>
            </a:r>
            <a:r>
              <a:rPr lang="en-US" altLang="ko-KR" dirty="0" smtClean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테이블을 설계하여 </a:t>
            </a:r>
            <a:r>
              <a:rPr lang="en-US" altLang="ko-KR" dirty="0" smtClean="0"/>
              <a:t>models.py </a:t>
            </a:r>
            <a:r>
              <a:rPr lang="ko-KR" altLang="en-US" dirty="0" smtClean="0"/>
              <a:t>파일을 생성하시오</a:t>
            </a:r>
            <a:r>
              <a:rPr lang="en-US" altLang="ko-KR" dirty="0" smtClean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urls.py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views.py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파일들을 구현하시오</a:t>
            </a:r>
            <a:r>
              <a:rPr lang="en-US" altLang="ko-KR" dirty="0" smtClean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views.py </a:t>
            </a:r>
            <a:r>
              <a:rPr lang="ko-KR" altLang="en-US" dirty="0" smtClean="0"/>
              <a:t>파일에 생성하는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클래스들은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장에서 사용하였던 </a:t>
            </a:r>
            <a:r>
              <a:rPr lang="en-US" altLang="ko-KR" dirty="0" smtClean="0"/>
              <a:t>generic view</a:t>
            </a:r>
            <a:r>
              <a:rPr lang="ko-KR" altLang="en-US" dirty="0" smtClean="0"/>
              <a:t>를 최대한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dirty="0" smtClean="0"/>
              <a:t>이용하시오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7.  4</a:t>
            </a:r>
            <a:r>
              <a:rPr lang="ko-KR" altLang="en-US" dirty="0" smtClean="0"/>
              <a:t>장과 같은 홈 화면을 만들어서 연결하시오</a:t>
            </a:r>
            <a:r>
              <a:rPr lang="en-US" altLang="ko-KR" dirty="0" smtClean="0"/>
              <a:t>. 4</a:t>
            </a:r>
            <a:r>
              <a:rPr lang="ko-KR" altLang="en-US" dirty="0" smtClean="0"/>
              <a:t>장의 홈 화면 디자인은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장과 같은 디자인을 사용해도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무관함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ko-KR" altLang="en-US" dirty="0" smtClean="0"/>
              <a:t>위의 홈페이지에</a:t>
            </a:r>
            <a:r>
              <a:rPr lang="en-US" altLang="ko-KR" dirty="0" smtClean="0"/>
              <a:t> 8</a:t>
            </a:r>
            <a:r>
              <a:rPr lang="ko-KR" altLang="en-US" dirty="0" smtClean="0"/>
              <a:t>장의 </a:t>
            </a:r>
            <a:r>
              <a:rPr lang="en-US" altLang="ko-KR" dirty="0" smtClean="0"/>
              <a:t>search </a:t>
            </a:r>
            <a:r>
              <a:rPr lang="ko-KR" altLang="en-US" dirty="0" smtClean="0"/>
              <a:t>기능을 구현하시오</a:t>
            </a:r>
            <a:r>
              <a:rPr lang="en-US" altLang="ko-KR" dirty="0" smtClean="0"/>
              <a:t>. 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altLang="ko-KR" dirty="0" smtClean="0"/>
              <a:t>midterm</a:t>
            </a:r>
            <a:r>
              <a:rPr lang="ko-KR" altLang="en-US" dirty="0" smtClean="0"/>
              <a:t>을 압축하여 사이버캠퍼스에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하시오</a:t>
            </a:r>
            <a:r>
              <a:rPr lang="en-US" altLang="ko-KR" dirty="0" smtClean="0"/>
              <a:t>.  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altLang="ko-KR" dirty="0"/>
              <a:t> </a:t>
            </a:r>
            <a:r>
              <a:rPr lang="ko-KR" altLang="en-US" dirty="0" smtClean="0"/>
              <a:t>위의 홈페이지 코드와 화면을 문서만으로도 개발 내용을 이해할 수 있도록 </a:t>
            </a:r>
            <a:r>
              <a:rPr lang="ko-KR" altLang="en-US" dirty="0"/>
              <a:t>문서화 </a:t>
            </a:r>
            <a:r>
              <a:rPr lang="ko-KR" altLang="en-US" dirty="0" smtClean="0"/>
              <a:t>해서 제출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총 제출 파일 </a:t>
            </a:r>
            <a:r>
              <a:rPr lang="en-US" altLang="ko-KR" dirty="0" smtClean="0"/>
              <a:t>: midterm </a:t>
            </a:r>
            <a:r>
              <a:rPr lang="ko-KR" altLang="en-US" dirty="0" smtClean="0"/>
              <a:t>압축 파일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문서화 파일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68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10756</TotalTime>
  <Words>165</Words>
  <Application>Microsoft Office PowerPoint</Application>
  <PresentationFormat>와이드스크린</PresentationFormat>
  <Paragraphs>27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파이썬 웹프로그래밍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mark</dc:creator>
  <cp:lastModifiedBy>Microsoft 계정</cp:lastModifiedBy>
  <cp:revision>269</cp:revision>
  <dcterms:created xsi:type="dcterms:W3CDTF">2020-01-28T08:51:32Z</dcterms:created>
  <dcterms:modified xsi:type="dcterms:W3CDTF">2020-10-06T05:20:13Z</dcterms:modified>
</cp:coreProperties>
</file>