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477" r:id="rId2"/>
    <p:sldId id="487" r:id="rId3"/>
    <p:sldId id="506" r:id="rId4"/>
  </p:sldIdLst>
  <p:sldSz cx="9906000" cy="6858000" type="A4"/>
  <p:notesSz cx="9945688" cy="6813550"/>
  <p:embeddedFontLst>
    <p:embeddedFont>
      <p:font typeface="맑은 고딕" pitchFamily="50" charset="-127"/>
      <p:regular r:id="rId7"/>
      <p:bold r:id="rId8"/>
    </p:embeddedFont>
    <p:embeddedFont>
      <p:font typeface="나눔고딕 ExtraBold" charset="-127"/>
      <p:bold r:id="rId9"/>
    </p:embeddedFont>
    <p:embeddedFont>
      <p:font typeface="Constantia" pitchFamily="18" charset="0"/>
      <p:regular r:id="rId10"/>
      <p:bold r:id="rId11"/>
      <p:italic r:id="rId12"/>
      <p:boldItalic r:id="rId13"/>
    </p:embeddedFont>
    <p:embeddedFont>
      <p:font typeface="Wingdings 3" pitchFamily="18" charset="2"/>
      <p:regular r:id="rId14"/>
    </p:embeddedFont>
    <p:embeddedFont>
      <p:font typeface="Tahoma" pitchFamily="34" charset="0"/>
      <p:regular r:id="rId15"/>
      <p:bold r:id="rId16"/>
    </p:embeddedFont>
    <p:embeddedFont>
      <p:font typeface="HY헤드라인M" pitchFamily="18" charset="-127"/>
      <p:regular r:id="rId17"/>
    </p:embeddedFont>
    <p:embeddedFont>
      <p:font typeface="Trebuchet MS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0504D"/>
    <a:srgbClr val="F18787"/>
    <a:srgbClr val="993333"/>
    <a:srgbClr val="003192"/>
    <a:srgbClr val="ADC9E5"/>
    <a:srgbClr val="D9EBEF"/>
    <a:srgbClr val="777777"/>
    <a:srgbClr val="808080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06" autoAdjust="0"/>
    <p:restoredTop sz="99871" autoAdjust="0"/>
  </p:normalViewPr>
  <p:slideViewPr>
    <p:cSldViewPr snapToObjects="1" showGuides="1">
      <p:cViewPr varScale="1">
        <p:scale>
          <a:sx n="115" d="100"/>
          <a:sy n="115" d="100"/>
        </p:scale>
        <p:origin x="-1710" y="-114"/>
      </p:cViewPr>
      <p:guideLst>
        <p:guide orient="horz" pos="618"/>
        <p:guide orient="horz" pos="4065"/>
        <p:guide orient="horz" pos="1071"/>
        <p:guide pos="6035"/>
        <p:guide pos="3120"/>
        <p:guide pos="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7" d="100"/>
          <a:sy n="117" d="100"/>
        </p:scale>
        <p:origin x="-2106" y="-108"/>
      </p:cViewPr>
      <p:guideLst>
        <p:guide orient="horz" pos="2146"/>
        <p:guide pos="3132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872" y="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192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872" y="647192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9CD46A-FA61-4B7F-9896-1F9F7B96B2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961836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872" y="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7375" y="511175"/>
            <a:ext cx="3690938" cy="2555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410" y="3236755"/>
            <a:ext cx="7956868" cy="306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192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872" y="647192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75BBBD8-0C8E-4DFB-A343-4E14217674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988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7375" y="509588"/>
            <a:ext cx="3692525" cy="2557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0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12768" y="17"/>
            <a:ext cx="9918768" cy="320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8143" y="863585"/>
            <a:ext cx="8882008" cy="1470025"/>
          </a:xfrm>
        </p:spPr>
        <p:txBody>
          <a:bodyPr/>
          <a:lstStyle>
            <a:lvl1pPr>
              <a:defRPr sz="3600">
                <a:latin typeface="Constantia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5911932"/>
            <a:ext cx="6934200" cy="5841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solidFill>
                  <a:srgbClr val="0099FF"/>
                </a:solidFill>
                <a:latin typeface="Constantia" pitchFamily="18" charset="0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pic>
        <p:nvPicPr>
          <p:cNvPr id="6" name="그림 5" descr="Untitled-1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1156" y="1855794"/>
            <a:ext cx="45529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4" descr="Untitled-9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38465"/>
            <a:ext cx="9906000" cy="13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-12768" y="3184497"/>
            <a:ext cx="9918768" cy="15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3" descr="D:\01_작업\00_회사홈페이지\로고\@yescnc_로고\yescnc_logo_vector_whit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8667" y="215856"/>
            <a:ext cx="977536" cy="309466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777877" y="872716"/>
            <a:ext cx="2641577" cy="15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77877" y="2348879"/>
            <a:ext cx="2641577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9549831" cy="750013"/>
          </a:xfrm>
        </p:spPr>
        <p:txBody>
          <a:bodyPr/>
          <a:lstStyle>
            <a:lvl1pPr>
              <a:defRPr sz="2000" b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797" y="838200"/>
            <a:ext cx="9290991" cy="5418762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1pPr>
            <a:lvl2pPr>
              <a:defRPr sz="18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2pPr>
            <a:lvl3pPr>
              <a:defRPr sz="16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3pPr>
            <a:lvl4pPr>
              <a:defRPr sz="14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4pPr>
            <a:lvl5pPr>
              <a:defRPr sz="12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5" name="Picture 12" descr="Yescnc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97" y="6661194"/>
            <a:ext cx="442854" cy="13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0754" y="6605631"/>
            <a:ext cx="27382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Worldwide Digital Convergence Solution PROVIDER</a:t>
            </a:r>
            <a:endParaRPr lang="ko-KR" altLang="en-US" sz="8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Yescnc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97" y="6661194"/>
            <a:ext cx="442854" cy="13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0754" y="6605631"/>
            <a:ext cx="27382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Worldwide Digital Convergence Solution PROVIDER</a:t>
            </a:r>
            <a:endParaRPr lang="ko-KR" altLang="en-US" sz="8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-12768" y="6588133"/>
            <a:ext cx="9918768" cy="269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tIns="36000" rtlCol="0" anchor="ctr"/>
          <a:lstStyle/>
          <a:p>
            <a:pPr marL="90488" indent="-90488" algn="l" eaLnBrk="1" fontAlgn="base" hangingPunct="1">
              <a:spcBef>
                <a:spcPct val="20000"/>
              </a:spcBef>
              <a:buFontTx/>
              <a:buChar char="•"/>
            </a:pPr>
            <a:endParaRPr kumimoji="1" lang="ko-KR" altLang="en-US" sz="1000" b="1" smtClean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-12768" y="0"/>
            <a:ext cx="9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823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285" y="838200"/>
            <a:ext cx="9339332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bullet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8" name="Text Box 224"/>
          <p:cNvSpPr txBox="1">
            <a:spLocks noChangeArrowheads="1"/>
          </p:cNvSpPr>
          <p:nvPr/>
        </p:nvSpPr>
        <p:spPr bwMode="auto">
          <a:xfrm>
            <a:off x="4576767" y="6588133"/>
            <a:ext cx="765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fld id="{39AEEF6E-3BF5-409F-8B81-A0382521B437}" type="slidenum">
              <a:rPr kumimoji="0" lang="en-US" altLang="ko-KR" sz="1200" b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  <a:cs typeface="Arial" pitchFamily="34" charset="0"/>
              </a:rPr>
              <a:pPr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b="0" dirty="0">
              <a:solidFill>
                <a:srgbClr val="000000"/>
              </a:solidFill>
              <a:latin typeface="Trebuchet MS" pitchFamily="34" charset="0"/>
              <a:ea typeface="HY헤드라인M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tantia" pitchFamily="18" charset="0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1600" b="1">
          <a:solidFill>
            <a:schemeClr val="tx1"/>
          </a:solidFill>
          <a:latin typeface="Constantia" pitchFamily="18" charset="0"/>
          <a:ea typeface="맑은 고딕" pitchFamily="50" charset="-127"/>
          <a:cs typeface="+mn-cs"/>
        </a:defRPr>
      </a:lvl1pPr>
      <a:lvl2pPr marL="633413" indent="-1762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}"/>
        <a:defRPr sz="1600" b="1">
          <a:solidFill>
            <a:schemeClr val="tx1"/>
          </a:solidFill>
          <a:latin typeface="Constantia" pitchFamily="18" charset="0"/>
          <a:ea typeface="맑은 고딕" pitchFamily="50" charset="-127"/>
        </a:defRPr>
      </a:lvl2pPr>
      <a:lvl3pPr marL="1028700" indent="-1143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1600" b="1">
          <a:solidFill>
            <a:schemeClr val="bg2"/>
          </a:solidFill>
          <a:latin typeface="Constantia" pitchFamily="18" charset="0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77877" y="872716"/>
            <a:ext cx="2641577" cy="15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777877" y="1304764"/>
            <a:ext cx="6407371" cy="612067"/>
          </a:xfrm>
          <a:prstGeom prst="rect">
            <a:avLst/>
          </a:prstGeom>
          <a:effectLst>
            <a:outerShdw blurRad="25400" dist="12700" dir="2700000" algn="ctr" rotWithShape="0">
              <a:srgbClr val="000000">
                <a:alpha val="30000"/>
              </a:srgbClr>
            </a:outerShdw>
          </a:effectLst>
        </p:spPr>
        <p:txBody>
          <a:bodyPr lIns="0" tIns="0" rIns="0" bIns="0">
            <a:normAutofit fontScale="92500" lnSpcReduction="10000"/>
          </a:bodyPr>
          <a:lstStyle>
            <a:lvl1pPr algn="l">
              <a:defRPr sz="3800" b="1" spc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kumimoji="0" lang="ko-KR" altLang="en-US" sz="4800" b="0" dirty="0" smtClean="0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제목을 입력해주세요</a:t>
            </a:r>
            <a:endParaRPr lang="en-US" altLang="ko-KR" sz="4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77877" y="2348879"/>
            <a:ext cx="2641577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 Placeholder 12"/>
          <p:cNvSpPr txBox="1">
            <a:spLocks/>
          </p:cNvSpPr>
          <p:nvPr/>
        </p:nvSpPr>
        <p:spPr bwMode="auto">
          <a:xfrm>
            <a:off x="2488232" y="6203988"/>
            <a:ext cx="4801600" cy="40534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nstantia" pitchFamily="18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YESCNC Inc.</a:t>
            </a:r>
            <a:endParaRPr lang="en-US" altLang="ko-KR" sz="2000" b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  <a:sym typeface="Wingdings" pitchFamily="2" charset="2"/>
            </a:endParaRPr>
          </a:p>
        </p:txBody>
      </p:sp>
      <p:sp>
        <p:nvSpPr>
          <p:cNvPr id="8" name="Text Placeholder 12"/>
          <p:cNvSpPr txBox="1">
            <a:spLocks/>
          </p:cNvSpPr>
          <p:nvPr/>
        </p:nvSpPr>
        <p:spPr bwMode="auto">
          <a:xfrm>
            <a:off x="2470116" y="5798643"/>
            <a:ext cx="4801600" cy="40534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nstantia" pitchFamily="18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날짜</a:t>
            </a:r>
            <a:endParaRPr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kern="1200" dirty="0" smtClean="0">
                <a:latin typeface="맑은 고딕" pitchFamily="50" charset="-127"/>
                <a:ea typeface="맑은 고딕" pitchFamily="50" charset="-127"/>
                <a:cs typeface="+mn-cs"/>
              </a:rPr>
              <a:t> Contents</a:t>
            </a:r>
            <a:endParaRPr kumimoji="1" lang="ko-KR" altLang="en-US" sz="2400" b="1" kern="12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" name="그룹 69"/>
          <p:cNvGrpSpPr/>
          <p:nvPr/>
        </p:nvGrpSpPr>
        <p:grpSpPr>
          <a:xfrm>
            <a:off x="2111228" y="2560159"/>
            <a:ext cx="6382838" cy="667657"/>
            <a:chOff x="4801550" y="2963143"/>
            <a:chExt cx="5891850" cy="667657"/>
          </a:xfrm>
        </p:grpSpPr>
        <p:pic>
          <p:nvPicPr>
            <p:cNvPr id="83" name="그림 82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2963143"/>
              <a:ext cx="5891850" cy="667657"/>
            </a:xfrm>
            <a:prstGeom prst="rect">
              <a:avLst/>
            </a:prstGeom>
          </p:spPr>
        </p:pic>
        <p:sp>
          <p:nvSpPr>
            <p:cNvPr id="84" name="TextBox 5"/>
            <p:cNvSpPr txBox="1">
              <a:spLocks noChangeArrowheads="1"/>
            </p:cNvSpPr>
            <p:nvPr/>
          </p:nvSpPr>
          <p:spPr bwMode="auto">
            <a:xfrm>
              <a:off x="5566055" y="3044071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5" name="TextBox 28"/>
            <p:cNvSpPr txBox="1"/>
            <p:nvPr/>
          </p:nvSpPr>
          <p:spPr>
            <a:xfrm>
              <a:off x="5187413" y="3094990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70"/>
          <p:cNvGrpSpPr/>
          <p:nvPr/>
        </p:nvGrpSpPr>
        <p:grpSpPr>
          <a:xfrm>
            <a:off x="2111228" y="3276322"/>
            <a:ext cx="6382838" cy="667657"/>
            <a:chOff x="4801550" y="3696329"/>
            <a:chExt cx="5891850" cy="667657"/>
          </a:xfrm>
        </p:grpSpPr>
        <p:pic>
          <p:nvPicPr>
            <p:cNvPr id="80" name="그림 79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3696329"/>
              <a:ext cx="5891850" cy="667657"/>
            </a:xfrm>
            <a:prstGeom prst="rect">
              <a:avLst/>
            </a:prstGeom>
          </p:spPr>
        </p:pic>
        <p:sp>
          <p:nvSpPr>
            <p:cNvPr id="81" name="TextBox 5"/>
            <p:cNvSpPr txBox="1">
              <a:spLocks noChangeArrowheads="1"/>
            </p:cNvSpPr>
            <p:nvPr/>
          </p:nvSpPr>
          <p:spPr bwMode="auto">
            <a:xfrm>
              <a:off x="5566055" y="3763604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2" name="TextBox 35"/>
            <p:cNvSpPr txBox="1"/>
            <p:nvPr/>
          </p:nvSpPr>
          <p:spPr>
            <a:xfrm>
              <a:off x="5179963" y="3824248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70"/>
          <p:cNvGrpSpPr/>
          <p:nvPr/>
        </p:nvGrpSpPr>
        <p:grpSpPr>
          <a:xfrm>
            <a:off x="2111228" y="4000319"/>
            <a:ext cx="6382838" cy="667657"/>
            <a:chOff x="4801550" y="3696329"/>
            <a:chExt cx="5891850" cy="667657"/>
          </a:xfrm>
        </p:grpSpPr>
        <p:pic>
          <p:nvPicPr>
            <p:cNvPr id="12" name="그림 11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3696329"/>
              <a:ext cx="5891850" cy="667657"/>
            </a:xfrm>
            <a:prstGeom prst="rect">
              <a:avLst/>
            </a:prstGeom>
          </p:spPr>
        </p:pic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5566055" y="3780820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35"/>
            <p:cNvSpPr txBox="1"/>
            <p:nvPr/>
          </p:nvSpPr>
          <p:spPr>
            <a:xfrm>
              <a:off x="5179963" y="3824248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69"/>
          <p:cNvGrpSpPr/>
          <p:nvPr/>
        </p:nvGrpSpPr>
        <p:grpSpPr>
          <a:xfrm>
            <a:off x="2108684" y="1196752"/>
            <a:ext cx="6382838" cy="667657"/>
            <a:chOff x="4801550" y="2963143"/>
            <a:chExt cx="5891850" cy="667657"/>
          </a:xfrm>
        </p:grpSpPr>
        <p:pic>
          <p:nvPicPr>
            <p:cNvPr id="30" name="그림 29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2963143"/>
              <a:ext cx="5891850" cy="667657"/>
            </a:xfrm>
            <a:prstGeom prst="rect">
              <a:avLst/>
            </a:prstGeom>
          </p:spPr>
        </p:pic>
        <p:sp>
          <p:nvSpPr>
            <p:cNvPr id="31" name="TextBox 5"/>
            <p:cNvSpPr txBox="1">
              <a:spLocks noChangeArrowheads="1"/>
            </p:cNvSpPr>
            <p:nvPr/>
          </p:nvSpPr>
          <p:spPr bwMode="auto">
            <a:xfrm>
              <a:off x="5566055" y="3044071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2" name="TextBox 28"/>
            <p:cNvSpPr txBox="1"/>
            <p:nvPr/>
          </p:nvSpPr>
          <p:spPr>
            <a:xfrm>
              <a:off x="5187413" y="3094990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70"/>
          <p:cNvGrpSpPr/>
          <p:nvPr/>
        </p:nvGrpSpPr>
        <p:grpSpPr>
          <a:xfrm>
            <a:off x="2108684" y="4741563"/>
            <a:ext cx="6382838" cy="667657"/>
            <a:chOff x="4801550" y="3696329"/>
            <a:chExt cx="5891850" cy="667657"/>
          </a:xfrm>
        </p:grpSpPr>
        <p:pic>
          <p:nvPicPr>
            <p:cNvPr id="24" name="그림 23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3696329"/>
              <a:ext cx="5891850" cy="667657"/>
            </a:xfrm>
            <a:prstGeom prst="rect">
              <a:avLst/>
            </a:prstGeom>
          </p:spPr>
        </p:pic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5566055" y="3780820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6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5179963" y="3824248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69"/>
          <p:cNvGrpSpPr/>
          <p:nvPr/>
        </p:nvGrpSpPr>
        <p:grpSpPr>
          <a:xfrm>
            <a:off x="2108684" y="1861243"/>
            <a:ext cx="6382838" cy="667657"/>
            <a:chOff x="4801550" y="2963143"/>
            <a:chExt cx="5891850" cy="667657"/>
          </a:xfrm>
        </p:grpSpPr>
        <p:pic>
          <p:nvPicPr>
            <p:cNvPr id="28" name="그림 27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2963143"/>
              <a:ext cx="5891850" cy="667657"/>
            </a:xfrm>
            <a:prstGeom prst="rect">
              <a:avLst/>
            </a:prstGeom>
          </p:spPr>
        </p:pic>
        <p:sp>
          <p:nvSpPr>
            <p:cNvPr id="33" name="TextBox 5"/>
            <p:cNvSpPr txBox="1">
              <a:spLocks noChangeArrowheads="1"/>
            </p:cNvSpPr>
            <p:nvPr/>
          </p:nvSpPr>
          <p:spPr bwMode="auto">
            <a:xfrm>
              <a:off x="5566055" y="3044071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4" name="TextBox 28"/>
            <p:cNvSpPr txBox="1"/>
            <p:nvPr/>
          </p:nvSpPr>
          <p:spPr>
            <a:xfrm>
              <a:off x="5187413" y="3094990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806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9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92" y="1088740"/>
            <a:ext cx="7740860" cy="338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내용을 입력해주세요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ahoma"/>
        <a:ea typeface="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bg1">
              <a:lumMod val="65000"/>
            </a:schemeClr>
          </a:solidFill>
          <a:miter lim="800000"/>
          <a:headEnd/>
          <a:tailEnd/>
        </a:ln>
      </a:spPr>
      <a:bodyPr tIns="36000" rtlCol="0" anchor="ctr"/>
      <a:lstStyle>
        <a:defPPr marL="90488" indent="-90488" algn="l" eaLnBrk="1" fontAlgn="base" hangingPunct="1">
          <a:spcBef>
            <a:spcPct val="20000"/>
          </a:spcBef>
          <a:buFontTx/>
          <a:buChar char="•"/>
          <a:defRPr kumimoji="1" sz="1000" b="1" dirty="0" smtClean="0">
            <a:solidFill>
              <a:srgbClr val="FF330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solidFill>
          <a:schemeClr val="bg1">
            <a:alpha val="7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0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29798</TotalTime>
  <Words>30</Words>
  <Application>Microsoft Office PowerPoint</Application>
  <PresentationFormat>A4 용지(210x297mm)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굴림</vt:lpstr>
      <vt:lpstr>Arial</vt:lpstr>
      <vt:lpstr>맑은 고딕</vt:lpstr>
      <vt:lpstr>나눔고딕 ExtraBold</vt:lpstr>
      <vt:lpstr>Wingdings</vt:lpstr>
      <vt:lpstr>Constantia</vt:lpstr>
      <vt:lpstr>Wingdings 3</vt:lpstr>
      <vt:lpstr>Tahoma</vt:lpstr>
      <vt:lpstr>HY헤드라인M</vt:lpstr>
      <vt:lpstr>Trebuchet MS</vt:lpstr>
      <vt:lpstr>blank</vt:lpstr>
      <vt:lpstr>슬라이드 1</vt:lpstr>
      <vt:lpstr> Contents</vt:lpstr>
      <vt:lpstr>슬라이드 3</vt:lpstr>
    </vt:vector>
  </TitlesOfParts>
  <Company>DesignPIL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DesignPIL</dc:creator>
  <cp:lastModifiedBy>yescnc</cp:lastModifiedBy>
  <cp:revision>2248</cp:revision>
  <cp:lastPrinted>2015-10-27T01:44:13Z</cp:lastPrinted>
  <dcterms:created xsi:type="dcterms:W3CDTF">2008-03-06T05:43:42Z</dcterms:created>
  <dcterms:modified xsi:type="dcterms:W3CDTF">2021-04-01T02:12:29Z</dcterms:modified>
</cp:coreProperties>
</file>