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58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单片机实验设计演示</a:t>
            </a:r>
            <a:b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EIE operation demo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10928"/>
            <a:ext cx="9144000" cy="1655762"/>
          </a:xfrm>
        </p:spPr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贩卖冰淇淋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sale of icecream 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33140" y="5177155"/>
            <a:ext cx="892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小组成员：张俊鹏，赵智，张力壬，郑生诚，朱雨晨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members:Zhang Junpeng, Zhao Zhi, Zhang Liren, Zheng Shengcheng, Zhu Yucheng 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09905" y="492760"/>
            <a:ext cx="10997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贩卖</a:t>
            </a:r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冰淇淋程序介绍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sale of icecream Program introduce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  <a:p>
            <a:pPr algn="ctr"/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4775" y="2440305"/>
            <a:ext cx="89738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 sz="2400"/>
              <a:t>我们小组本次单片机实验的程序为贩卖冰淇淋，其功能为：按下第一个按键 </a:t>
            </a:r>
            <a:r>
              <a:rPr lang="zh-CN" altLang="en-US" sz="2400">
                <a:sym typeface="+mn-ea"/>
              </a:rPr>
              <a:t>蜂鸣器开始播放音乐；按下第二个按键 屏幕的颜色改变；按下第三按键 流水灯开始工作；按下第四个按键 屏幕上开始播放字幕。</a:t>
            </a:r>
            <a:endParaRPr lang="zh-CN" altLang="en-US"/>
          </a:p>
          <a:p>
            <a:r>
              <a:rPr lang="zh-CN" altLang="en-US"/>
              <a:t>        </a:t>
            </a:r>
            <a:r>
              <a:rPr lang="zh-CN" altLang="en-US" sz="2000"/>
              <a:t>Our group this MCU experiment program for the sale of icecream，Its function is：Press the first button </a:t>
            </a:r>
            <a:r>
              <a:rPr lang="zh-CN" altLang="en-US" sz="2000">
                <a:sym typeface="+mn-ea"/>
              </a:rPr>
              <a:t>to start playing music；</a:t>
            </a:r>
            <a:r>
              <a:rPr lang="en-US" altLang="zh-CN" sz="2000">
                <a:sym typeface="+mn-ea"/>
              </a:rPr>
              <a:t>Press the second button to change the colour of the screen; Pass the third button to start Led lingting; Press the fourth button to began subtitles on the screen.</a:t>
            </a:r>
            <a:endParaRPr lang="en-US" altLang="zh-CN" sz="2000"/>
          </a:p>
          <a:p>
            <a:endParaRPr lang="zh-CN" altLang="en-US"/>
          </a:p>
          <a:p>
            <a:r>
              <a:rPr lang="en-US" altLang="zh-CN" sz="2000"/>
              <a:t> </a:t>
            </a:r>
            <a:endParaRPr lang="zh-CN" altLang="en-US" sz="24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591310" y="370840"/>
            <a:ext cx="874585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以下为部分程序及其功能介绍</a:t>
            </a:r>
            <a:endParaRPr lang="zh-CN" altLang="en-US"/>
          </a:p>
          <a:p>
            <a:pPr algn="ctr"/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following is part of the program and its functions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510" y="2008505"/>
            <a:ext cx="49695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static u8 u8ColorIndex = 0;</a:t>
            </a:r>
            <a:endParaRPr lang="zh-CN" altLang="en-US"/>
          </a:p>
          <a:p>
            <a:r>
              <a:rPr lang="zh-CN" altLang="en-US"/>
              <a:t>  static u16 u16BlinkCount = 0;</a:t>
            </a:r>
            <a:endParaRPr lang="zh-CN" altLang="en-US"/>
          </a:p>
          <a:p>
            <a:r>
              <a:rPr lang="zh-CN" altLang="en-US"/>
              <a:t>  static u8 u8Counter = 17;</a:t>
            </a:r>
            <a:endParaRPr lang="zh-CN" altLang="en-US"/>
          </a:p>
          <a:p>
            <a:r>
              <a:rPr lang="zh-CN" altLang="en-US"/>
              <a:t>  static u8 u8Number = 0;</a:t>
            </a:r>
            <a:endParaRPr lang="zh-CN" altLang="en-US"/>
          </a:p>
          <a:p>
            <a:r>
              <a:rPr lang="zh-CN" altLang="en-US"/>
              <a:t>  static u8 u8NumberButton0 = 0;</a:t>
            </a:r>
            <a:endParaRPr lang="zh-CN" altLang="en-US"/>
          </a:p>
          <a:p>
            <a:r>
              <a:rPr lang="zh-CN" altLang="en-US"/>
              <a:t>  static u8 UserApp_au8MyName1[] = "IceCream is coming";</a:t>
            </a:r>
            <a:endParaRPr lang="zh-CN" altLang="en-US"/>
          </a:p>
          <a:p>
            <a:r>
              <a:rPr lang="zh-CN" altLang="en-US"/>
              <a:t>  static u8 UserApp_au8MyName2[] = " Y(ovo)Y ";</a:t>
            </a:r>
            <a:endParaRPr lang="zh-CN" altLang="en-US"/>
          </a:p>
          <a:p>
            <a:r>
              <a:rPr lang="zh-CN" altLang="en-US"/>
              <a:t>  static u8 UserApp_au8MyName3[] = "Ice Cream has sold";</a:t>
            </a:r>
            <a:endParaRPr lang="zh-CN" altLang="en-US"/>
          </a:p>
          <a:p>
            <a:r>
              <a:rPr lang="zh-CN" altLang="en-US"/>
              <a:t>  static u8 UserApp_au8MyName4[] = "Thank you ";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22440" y="2216150"/>
            <a:ext cx="3732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这部分是银幕显示部分的内容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This part is the content of the screen display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0515" y="553085"/>
            <a:ext cx="516953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case 1: /* white */</a:t>
            </a:r>
            <a:endParaRPr lang="zh-CN" altLang="en-US"/>
          </a:p>
          <a:p>
            <a:r>
              <a:rPr lang="zh-CN" altLang="en-US"/>
              <a:t>          LedOn(LCD_RED);</a:t>
            </a:r>
            <a:endParaRPr lang="zh-CN" altLang="en-US"/>
          </a:p>
          <a:p>
            <a:r>
              <a:rPr lang="zh-CN" altLang="en-US"/>
              <a:t>          LedOn(LCD_GREEN);</a:t>
            </a:r>
            <a:endParaRPr lang="zh-CN" altLang="en-US"/>
          </a:p>
          <a:p>
            <a:r>
              <a:rPr lang="zh-CN" altLang="en-US"/>
              <a:t>          LedOn(LCD_BLUE);</a:t>
            </a:r>
            <a:endParaRPr lang="zh-CN" altLang="en-US"/>
          </a:p>
          <a:p>
            <a:r>
              <a:rPr lang="zh-CN" altLang="en-US"/>
              <a:t>          break;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case 2: /* purple */</a:t>
            </a:r>
            <a:endParaRPr lang="zh-CN" altLang="en-US"/>
          </a:p>
          <a:p>
            <a:r>
              <a:rPr lang="zh-CN" altLang="en-US"/>
              <a:t>          LedOn(LCD_RED);</a:t>
            </a:r>
            <a:endParaRPr lang="zh-CN" altLang="en-US"/>
          </a:p>
          <a:p>
            <a:r>
              <a:rPr lang="zh-CN" altLang="en-US"/>
              <a:t>          LedOff(LCD_GREEN);</a:t>
            </a:r>
            <a:endParaRPr lang="zh-CN" altLang="en-US"/>
          </a:p>
          <a:p>
            <a:r>
              <a:rPr lang="zh-CN" altLang="en-US"/>
              <a:t>          LedOn(LCD_BLUE);</a:t>
            </a:r>
            <a:endParaRPr lang="zh-CN" altLang="en-US"/>
          </a:p>
          <a:p>
            <a:r>
              <a:rPr lang="zh-CN" altLang="en-US"/>
              <a:t>          break;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case 3: /* blue */</a:t>
            </a:r>
            <a:endParaRPr lang="zh-CN" altLang="en-US"/>
          </a:p>
          <a:p>
            <a:r>
              <a:rPr lang="zh-CN" altLang="en-US"/>
              <a:t>          LedOff(LCD_RED);</a:t>
            </a:r>
            <a:endParaRPr lang="zh-CN" altLang="en-US"/>
          </a:p>
          <a:p>
            <a:r>
              <a:rPr lang="zh-CN" altLang="en-US"/>
              <a:t>          LedOff(LCD_GREEN);</a:t>
            </a:r>
            <a:endParaRPr lang="zh-CN" altLang="en-US"/>
          </a:p>
          <a:p>
            <a:r>
              <a:rPr lang="zh-CN" altLang="en-US"/>
              <a:t>          LedOn(LCD_BLUE);</a:t>
            </a:r>
            <a:endParaRPr lang="zh-CN" altLang="en-US"/>
          </a:p>
          <a:p>
            <a:r>
              <a:rPr lang="zh-CN" altLang="en-US"/>
              <a:t>          break;</a:t>
            </a:r>
            <a:endParaRPr lang="zh-CN" altLang="en-US"/>
          </a:p>
          <a:p>
            <a:r>
              <a:rPr lang="zh-CN" altLang="en-US"/>
              <a:t>          </a:t>
            </a:r>
            <a:endParaRPr lang="zh-CN" altLang="en-US"/>
          </a:p>
          <a:p>
            <a:r>
              <a:rPr lang="zh-CN" altLang="en-US"/>
              <a:t>        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61435" y="553085"/>
            <a:ext cx="435546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case 4: /* cyan */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LedOff(LCD_RED);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LedOn(LCD_GREEN);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LedOn(LCD_BLUE);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break;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case 5: /* green */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LedOff(LCD_RED);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LedOn(LCD_GREEN);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LedOff(LCD_BLUE);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break;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case 6: /* yellow */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LedOn(LCD_RED);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LedOn(LCD_GREEN);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LedOff(LCD_BLUE);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break;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    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92720" y="553085"/>
            <a:ext cx="40005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case 7: /* red */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LedOn(LCD_RED);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LedOff(LCD_GREEN);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LedOff(LCD_BLUE);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break;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</a:t>
            </a:r>
            <a:endParaRPr lang="zh-CN" altLang="en-US"/>
          </a:p>
          <a:p>
            <a:r>
              <a:rPr lang="zh-CN" altLang="en-US">
                <a:sym typeface="+mn-ea"/>
              </a:rPr>
              <a:t>        default: /* off */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LedOff(LCD_RED);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LedOff(LCD_GREEN);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LedOff(LCD_BLUE);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break;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32980" y="4431030"/>
            <a:ext cx="46151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这是部分有关于流水灯亮和灭的程序，具体程序由于篇幅限制不便于全部呈现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This is part of the flow of light on and off procedures, specific procedures due to space constraints are not easy to present all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8225" y="328295"/>
            <a:ext cx="9456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以下是部分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LED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灯的开关以及按下按键后的单片机板的状态呈现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following is part of the LED light switch and press the button after the state of the 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EIE</a:t>
            </a:r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board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2260" y="1315085"/>
            <a:ext cx="230314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if(u16BlinkCount == 500)</a:t>
            </a:r>
            <a:endParaRPr lang="zh-CN" altLang="en-US"/>
          </a:p>
          <a:p>
            <a:r>
              <a:rPr lang="zh-CN" altLang="en-US"/>
              <a:t> { u16BlinkCount = 0; </a:t>
            </a:r>
            <a:endParaRPr lang="zh-CN" altLang="en-US"/>
          </a:p>
          <a:p>
            <a:r>
              <a:rPr lang="zh-CN" altLang="en-US"/>
              <a:t>  if(u8Counter==1)</a:t>
            </a:r>
            <a:endParaRPr lang="zh-CN" altLang="en-US"/>
          </a:p>
          <a:p>
            <a:r>
              <a:rPr lang="zh-CN" altLang="en-US"/>
              <a:t> {</a:t>
            </a:r>
            <a:endParaRPr lang="zh-CN" altLang="en-US"/>
          </a:p>
          <a:p>
            <a:r>
              <a:rPr lang="zh-CN" altLang="en-US"/>
              <a:t> LedOn(RED);</a:t>
            </a:r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  <a:p>
            <a:r>
              <a:rPr lang="zh-CN" altLang="en-US"/>
              <a:t> else</a:t>
            </a:r>
            <a:endParaRPr lang="zh-CN" altLang="en-US"/>
          </a:p>
          <a:p>
            <a:r>
              <a:rPr lang="zh-CN" altLang="en-US"/>
              <a:t> {</a:t>
            </a:r>
            <a:endParaRPr lang="zh-CN" altLang="en-US"/>
          </a:p>
          <a:p>
            <a:r>
              <a:rPr lang="zh-CN" altLang="en-US"/>
              <a:t> LedOff(RED);</a:t>
            </a:r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  <a:p>
            <a:r>
              <a:rPr lang="zh-CN" altLang="en-US"/>
              <a:t> if(u8Counter==2)</a:t>
            </a:r>
            <a:endParaRPr lang="zh-CN" altLang="en-US"/>
          </a:p>
          <a:p>
            <a:r>
              <a:rPr lang="zh-CN" altLang="en-US"/>
              <a:t> {</a:t>
            </a:r>
            <a:endParaRPr lang="zh-CN" altLang="en-US"/>
          </a:p>
          <a:p>
            <a:r>
              <a:rPr lang="zh-CN" altLang="en-US"/>
              <a:t> LedOn(ORANGE);</a:t>
            </a:r>
            <a:endParaRPr lang="zh-CN" altLang="en-US"/>
          </a:p>
          <a:p>
            <a:r>
              <a:rPr lang="zh-CN" altLang="en-US"/>
              <a:t> LedOff(RED);</a:t>
            </a:r>
            <a:endParaRPr lang="zh-CN" altLang="en-US"/>
          </a:p>
          <a:p>
            <a:r>
              <a:rPr lang="zh-CN" altLang="en-US"/>
              <a:t> }</a:t>
            </a:r>
            <a:endParaRPr lang="zh-CN" altLang="en-US"/>
          </a:p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389505" y="1289685"/>
            <a:ext cx="215582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else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LedOff(ORANGE);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 if(u8Counter==3)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LedOn(YELLOW);</a:t>
            </a:r>
            <a:endParaRPr lang="zh-CN" altLang="en-US"/>
          </a:p>
          <a:p>
            <a:r>
              <a:rPr lang="zh-CN" altLang="en-US">
                <a:sym typeface="+mn-ea"/>
              </a:rPr>
              <a:t> LedOff(ORANGE);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 else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LedOff(YELLOW);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 if(u8Counter==4)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LedOn(GREEN);</a:t>
            </a:r>
            <a:endParaRPr lang="zh-CN" altLang="en-US"/>
          </a:p>
          <a:p>
            <a:r>
              <a:rPr lang="zh-CN" altLang="en-US">
                <a:sym typeface="+mn-ea"/>
              </a:rPr>
              <a:t> LedOff(YELLOW);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37685" y="1297940"/>
            <a:ext cx="219900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else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LedOff(GREEN);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 if(u8Counter==5)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LedOn(CYAN);</a:t>
            </a:r>
            <a:endParaRPr lang="zh-CN" altLang="en-US"/>
          </a:p>
          <a:p>
            <a:r>
              <a:rPr lang="zh-CN" altLang="en-US">
                <a:sym typeface="+mn-ea"/>
              </a:rPr>
              <a:t> LedOff(GREEN);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 else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LedOff(CYAN);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if(u8Counter==6)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LedOn(BLUE);</a:t>
            </a:r>
            <a:endParaRPr lang="zh-CN" altLang="en-US"/>
          </a:p>
          <a:p>
            <a:r>
              <a:rPr lang="zh-CN" altLang="en-US">
                <a:sym typeface="+mn-ea"/>
              </a:rPr>
              <a:t> LedOff(CYAN);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82360" y="1315085"/>
            <a:ext cx="271018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else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LedOff(BLUE);</a:t>
            </a:r>
            <a:endParaRPr lang="zh-CN" altLang="en-US"/>
          </a:p>
          <a:p>
            <a:r>
              <a:rPr lang="zh-CN" altLang="en-US">
                <a:sym typeface="+mn-ea"/>
              </a:rPr>
              <a:t> }  </a:t>
            </a:r>
            <a:endParaRPr lang="zh-CN" altLang="en-US"/>
          </a:p>
          <a:p>
            <a:r>
              <a:rPr lang="zh-CN" altLang="en-US">
                <a:sym typeface="+mn-ea"/>
              </a:rPr>
              <a:t> if(u8Counter==7)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LedOn(PURPLE);</a:t>
            </a:r>
            <a:endParaRPr lang="zh-CN" altLang="en-US"/>
          </a:p>
          <a:p>
            <a:r>
              <a:rPr lang="zh-CN" altLang="en-US">
                <a:sym typeface="+mn-ea"/>
              </a:rPr>
              <a:t> LedOff(BLUE);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 else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LedOff(PURPLE);</a:t>
            </a:r>
            <a:endParaRPr lang="zh-CN" altLang="en-US"/>
          </a:p>
          <a:p>
            <a:r>
              <a:rPr lang="zh-CN" altLang="en-US">
                <a:sym typeface="+mn-ea"/>
              </a:rPr>
              <a:t> } </a:t>
            </a:r>
            <a:endParaRPr lang="zh-CN" altLang="en-US"/>
          </a:p>
          <a:p>
            <a:r>
              <a:rPr lang="zh-CN" altLang="en-US">
                <a:sym typeface="+mn-ea"/>
              </a:rPr>
              <a:t> if(u8Counter==8)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LedOn(BLUE);</a:t>
            </a:r>
            <a:endParaRPr lang="zh-CN" altLang="en-US"/>
          </a:p>
          <a:p>
            <a:r>
              <a:rPr lang="zh-CN" altLang="en-US">
                <a:sym typeface="+mn-ea"/>
              </a:rPr>
              <a:t> LedOff(CYAN);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51190" y="1332865"/>
            <a:ext cx="34118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 if(u8Counter==9)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LedOn(CYAN);</a:t>
            </a:r>
            <a:endParaRPr lang="zh-CN" altLang="en-US"/>
          </a:p>
          <a:p>
            <a:r>
              <a:rPr lang="zh-CN" altLang="en-US">
                <a:sym typeface="+mn-ea"/>
              </a:rPr>
              <a:t> LedOff(PURPLE);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  if(u8Counter==10)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LedOn(GREEN);</a:t>
            </a:r>
            <a:endParaRPr lang="zh-CN" altLang="en-US"/>
          </a:p>
          <a:p>
            <a:r>
              <a:rPr lang="zh-CN" altLang="en-US">
                <a:sym typeface="+mn-ea"/>
              </a:rPr>
              <a:t> LedOff(CYAN);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   if(u8Counter==11)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LedOn(YELLOW);</a:t>
            </a:r>
            <a:endParaRPr lang="zh-CN" altLang="en-US"/>
          </a:p>
          <a:p>
            <a:r>
              <a:rPr lang="zh-CN" altLang="en-US">
                <a:sym typeface="+mn-ea"/>
              </a:rPr>
              <a:t> LedOff(GREEN);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r>
              <a:rPr lang="zh-CN" altLang="en-US">
                <a:sym typeface="+mn-ea"/>
              </a:rPr>
              <a:t> if(u8Counter==12)</a:t>
            </a:r>
            <a:endParaRPr lang="zh-CN" altLang="en-US"/>
          </a:p>
          <a:p>
            <a:r>
              <a:rPr lang="zh-CN" altLang="en-US">
                <a:sym typeface="+mn-ea"/>
              </a:rPr>
              <a:t> {</a:t>
            </a:r>
            <a:endParaRPr lang="zh-CN" altLang="en-US"/>
          </a:p>
          <a:p>
            <a:r>
              <a:rPr lang="zh-CN" altLang="en-US">
                <a:sym typeface="+mn-ea"/>
              </a:rPr>
              <a:t> LedOn(ORANGE);</a:t>
            </a:r>
            <a:endParaRPr lang="zh-CN" altLang="en-US"/>
          </a:p>
          <a:p>
            <a:r>
              <a:rPr lang="zh-CN" altLang="en-US">
                <a:sym typeface="+mn-ea"/>
              </a:rPr>
              <a:t> LedOff(YELLOW);</a:t>
            </a:r>
            <a:endParaRPr lang="zh-CN" altLang="en-US"/>
          </a:p>
          <a:p>
            <a:r>
              <a:rPr lang="zh-CN" altLang="en-US">
                <a:sym typeface="+mn-ea"/>
              </a:rPr>
              <a:t> 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78355" y="2467610"/>
            <a:ext cx="7377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以上便是我们小组的单片机设计程序的演示文稿</a:t>
            </a:r>
            <a:endParaRPr lang="zh-CN" altLang="en-US" sz="2400"/>
          </a:p>
          <a:p>
            <a:pPr algn="ctr"/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The above is our group </a:t>
            </a:r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EIE </a:t>
            </a:r>
            <a:r>
              <a:rPr lang="zh-CN" altLang="en-US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design program presentation</a:t>
            </a:r>
            <a:endParaRPr lang="zh-CN" altLang="en-US" sz="2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 rot="10800000" flipV="1">
            <a:off x="6794500" y="4860290"/>
            <a:ext cx="444246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 for watching</a:t>
            </a:r>
            <a:endParaRPr lang="en-US" altLang="zh-CN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3299</Words>
  <Application>WPS 演示</Application>
  <PresentationFormat>宽屏</PresentationFormat>
  <Paragraphs>196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单片机实验设计演示 EIE operation demo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10986</dc:creator>
  <cp:lastModifiedBy>智障少年夜殇°</cp:lastModifiedBy>
  <cp:revision>9</cp:revision>
  <dcterms:created xsi:type="dcterms:W3CDTF">2019-10-24T15:51:00Z</dcterms:created>
  <dcterms:modified xsi:type="dcterms:W3CDTF">2019-10-24T16:49:55Z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