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契約パターン別 料金シミュレーション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9601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28800"/>
                <a:gridCol w="1828800"/>
                <a:gridCol w="36576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b="1" sz="1200"/>
                      </a:pPr>
                      <a:r>
                        <a:t>プラン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200"/>
                      </a:pPr>
                      <a:r>
                        <a:t>初期費用合計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200"/>
                      </a:pPr>
                      <a:r>
                        <a:t>月額費用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200"/>
                      </a:pPr>
                      <a:r>
                        <a:t>内訳（主な構成）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パターン①：SIRUSIRU＋50名＋アバター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1,200,000円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125,000円／月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SIRUSIRU初期＋アバター制作＋50アカウント利用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パターン②：SIRUSIRU＋AI面接官＋アニメ面接官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900,000円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30,000円／月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SIRUSIRU初期＋AI面接官構築＋動画面接官制作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