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3" d="100"/>
          <a:sy n="53" d="100"/>
        </p:scale>
        <p:origin x="153" y="3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陽史 神田" userId="8c30c1b378c73a67" providerId="LiveId" clId="{0A37ED42-166A-49C5-A9E2-4DFDA3AB9E4C}"/>
    <pc:docChg chg="modSld">
      <pc:chgData name="陽史 神田" userId="8c30c1b378c73a67" providerId="LiveId" clId="{0A37ED42-166A-49C5-A9E2-4DFDA3AB9E4C}" dt="2025-04-11T05:13:51.331" v="4" actId="1035"/>
      <pc:docMkLst>
        <pc:docMk/>
      </pc:docMkLst>
      <pc:sldChg chg="modSp mod">
        <pc:chgData name="陽史 神田" userId="8c30c1b378c73a67" providerId="LiveId" clId="{0A37ED42-166A-49C5-A9E2-4DFDA3AB9E4C}" dt="2025-04-11T02:55:50.987" v="3" actId="1036"/>
        <pc:sldMkLst>
          <pc:docMk/>
          <pc:sldMk cId="0" sldId="257"/>
        </pc:sldMkLst>
        <pc:spChg chg="mod">
          <ac:chgData name="陽史 神田" userId="8c30c1b378c73a67" providerId="LiveId" clId="{0A37ED42-166A-49C5-A9E2-4DFDA3AB9E4C}" dt="2025-04-11T02:55:50.987" v="3" actId="1036"/>
          <ac:spMkLst>
            <pc:docMk/>
            <pc:sldMk cId="0" sldId="257"/>
            <ac:spMk id="4" creationId="{00000000-0000-0000-0000-000000000000}"/>
          </ac:spMkLst>
        </pc:spChg>
        <pc:spChg chg="mod">
          <ac:chgData name="陽史 神田" userId="8c30c1b378c73a67" providerId="LiveId" clId="{0A37ED42-166A-49C5-A9E2-4DFDA3AB9E4C}" dt="2025-04-11T02:55:50.987" v="3" actId="1036"/>
          <ac:spMkLst>
            <pc:docMk/>
            <pc:sldMk cId="0" sldId="257"/>
            <ac:spMk id="6" creationId="{00000000-0000-0000-0000-000000000000}"/>
          </ac:spMkLst>
        </pc:spChg>
        <pc:picChg chg="mod">
          <ac:chgData name="陽史 神田" userId="8c30c1b378c73a67" providerId="LiveId" clId="{0A37ED42-166A-49C5-A9E2-4DFDA3AB9E4C}" dt="2025-04-11T02:55:50.987" v="3" actId="1036"/>
          <ac:picMkLst>
            <pc:docMk/>
            <pc:sldMk cId="0" sldId="257"/>
            <ac:picMk id="2" creationId="{00000000-0000-0000-0000-000000000000}"/>
          </ac:picMkLst>
        </pc:picChg>
        <pc:picChg chg="mod">
          <ac:chgData name="陽史 神田" userId="8c30c1b378c73a67" providerId="LiveId" clId="{0A37ED42-166A-49C5-A9E2-4DFDA3AB9E4C}" dt="2025-04-11T02:55:50.987" v="3" actId="1036"/>
          <ac:picMkLst>
            <pc:docMk/>
            <pc:sldMk cId="0" sldId="257"/>
            <ac:picMk id="3" creationId="{00000000-0000-0000-0000-000000000000}"/>
          </ac:picMkLst>
        </pc:picChg>
      </pc:sldChg>
      <pc:sldChg chg="modSp mod">
        <pc:chgData name="陽史 神田" userId="8c30c1b378c73a67" providerId="LiveId" clId="{0A37ED42-166A-49C5-A9E2-4DFDA3AB9E4C}" dt="2025-04-11T05:13:51.331" v="4" actId="1035"/>
        <pc:sldMkLst>
          <pc:docMk/>
          <pc:sldMk cId="0" sldId="270"/>
        </pc:sldMkLst>
        <pc:spChg chg="mod">
          <ac:chgData name="陽史 神田" userId="8c30c1b378c73a67" providerId="LiveId" clId="{0A37ED42-166A-49C5-A9E2-4DFDA3AB9E4C}" dt="2025-04-11T05:13:51.331" v="4" actId="1035"/>
          <ac:spMkLst>
            <pc:docMk/>
            <pc:sldMk cId="0" sldId="270"/>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2950" b="0" i="0">
                <a:solidFill>
                  <a:srgbClr val="333333"/>
                </a:solidFill>
                <a:latin typeface="Arial"/>
                <a:cs typeface="Arial"/>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2750" b="1" i="0">
                <a:solidFill>
                  <a:srgbClr val="B48A0D"/>
                </a:solidFill>
                <a:latin typeface="Source Han Sans JP"/>
                <a:cs typeface="Source Han Sans JP"/>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33333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750" b="1" i="0">
                <a:solidFill>
                  <a:srgbClr val="B48A0D"/>
                </a:solidFill>
                <a:latin typeface="Source Han Sans JP"/>
                <a:cs typeface="Source Han Sans JP"/>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333333"/>
                </a:solidFill>
                <a:latin typeface="Arial"/>
                <a:cs typeface="Arial"/>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0" i="0">
                <a:solidFill>
                  <a:srgbClr val="33333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17" name="bg object 17"/>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pic>
        <p:nvPicPr>
          <p:cNvPr id="18" name="bg object 18"/>
          <p:cNvPicPr/>
          <p:nvPr/>
        </p:nvPicPr>
        <p:blipFill>
          <a:blip r:embed="rId2" cstate="print"/>
          <a:stretch>
            <a:fillRect/>
          </a:stretch>
        </p:blipFill>
        <p:spPr>
          <a:xfrm>
            <a:off x="2758026" y="1550445"/>
            <a:ext cx="13071344" cy="6012911"/>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61359" y="222645"/>
            <a:ext cx="3683635" cy="474345"/>
          </a:xfrm>
          <a:prstGeom prst="rect">
            <a:avLst/>
          </a:prstGeom>
        </p:spPr>
        <p:txBody>
          <a:bodyPr wrap="square" lIns="0" tIns="0" rIns="0" bIns="0">
            <a:spAutoFit/>
          </a:bodyPr>
          <a:lstStyle>
            <a:lvl1pPr>
              <a:defRPr sz="2950" b="0" i="0">
                <a:solidFill>
                  <a:srgbClr val="333333"/>
                </a:solidFill>
                <a:latin typeface="Arial"/>
                <a:cs typeface="Arial"/>
              </a:defRPr>
            </a:lvl1pPr>
          </a:lstStyle>
          <a:p>
            <a:endParaRPr/>
          </a:p>
        </p:txBody>
      </p:sp>
      <p:sp>
        <p:nvSpPr>
          <p:cNvPr id="3" name="Holder 3"/>
          <p:cNvSpPr>
            <a:spLocks noGrp="1"/>
          </p:cNvSpPr>
          <p:nvPr>
            <p:ph type="body" idx="1"/>
          </p:nvPr>
        </p:nvSpPr>
        <p:spPr>
          <a:xfrm>
            <a:off x="3274614" y="1732428"/>
            <a:ext cx="12325985" cy="4934584"/>
          </a:xfrm>
          <a:prstGeom prst="rect">
            <a:avLst/>
          </a:prstGeom>
        </p:spPr>
        <p:txBody>
          <a:bodyPr wrap="square" lIns="0" tIns="0" rIns="0" bIns="0">
            <a:spAutoFit/>
          </a:bodyPr>
          <a:lstStyle>
            <a:lvl1pPr>
              <a:defRPr sz="2750" b="1" i="0">
                <a:solidFill>
                  <a:srgbClr val="B48A0D"/>
                </a:solidFill>
                <a:latin typeface="Source Han Sans JP"/>
                <a:cs typeface="Source Han Sans JP"/>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4/11/2025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411311" y="2060754"/>
            <a:ext cx="5486399" cy="6172199"/>
          </a:xfrm>
          <a:prstGeom prst="rect">
            <a:avLst/>
          </a:prstGeom>
        </p:spPr>
      </p:pic>
      <p:sp>
        <p:nvSpPr>
          <p:cNvPr id="3" name="object 3"/>
          <p:cNvSpPr txBox="1"/>
          <p:nvPr/>
        </p:nvSpPr>
        <p:spPr>
          <a:xfrm>
            <a:off x="3466507" y="7577208"/>
            <a:ext cx="4321810" cy="524510"/>
          </a:xfrm>
          <a:prstGeom prst="rect">
            <a:avLst/>
          </a:prstGeom>
        </p:spPr>
        <p:txBody>
          <a:bodyPr vert="horz" wrap="square" lIns="0" tIns="15240" rIns="0" bIns="0" rtlCol="0">
            <a:spAutoFit/>
          </a:bodyPr>
          <a:lstStyle/>
          <a:p>
            <a:pPr marL="12700">
              <a:lnSpc>
                <a:spcPct val="100000"/>
              </a:lnSpc>
              <a:spcBef>
                <a:spcPts val="120"/>
              </a:spcBef>
            </a:pPr>
            <a:r>
              <a:rPr sz="3250" dirty="0">
                <a:solidFill>
                  <a:srgbClr val="333333"/>
                </a:solidFill>
                <a:latin typeface="Arial"/>
                <a:cs typeface="Arial"/>
              </a:rPr>
              <a:t>Noce</a:t>
            </a:r>
            <a:r>
              <a:rPr sz="3250" spc="5" dirty="0">
                <a:solidFill>
                  <a:srgbClr val="333333"/>
                </a:solidFill>
                <a:latin typeface="Arial"/>
                <a:cs typeface="Arial"/>
              </a:rPr>
              <a:t> </a:t>
            </a:r>
            <a:r>
              <a:rPr sz="3250" dirty="0">
                <a:solidFill>
                  <a:srgbClr val="333333"/>
                </a:solidFill>
                <a:latin typeface="Arial"/>
                <a:cs typeface="Arial"/>
              </a:rPr>
              <a:t>Creative</a:t>
            </a:r>
            <a:r>
              <a:rPr sz="3250" spc="-15" dirty="0">
                <a:solidFill>
                  <a:srgbClr val="333333"/>
                </a:solidFill>
                <a:latin typeface="Source Han Sans JP"/>
                <a:cs typeface="Source Han Sans JP"/>
              </a:rPr>
              <a:t>合同会社</a:t>
            </a:r>
            <a:endParaRPr sz="3250">
              <a:latin typeface="Source Han Sans JP"/>
              <a:cs typeface="Source Han Sans JP"/>
            </a:endParaRPr>
          </a:p>
        </p:txBody>
      </p:sp>
      <p:sp>
        <p:nvSpPr>
          <p:cNvPr id="4" name="object 4"/>
          <p:cNvSpPr txBox="1">
            <a:spLocks noGrp="1"/>
          </p:cNvSpPr>
          <p:nvPr>
            <p:ph type="title"/>
          </p:nvPr>
        </p:nvSpPr>
        <p:spPr>
          <a:xfrm>
            <a:off x="3209663" y="3014810"/>
            <a:ext cx="5116830" cy="3142615"/>
          </a:xfrm>
          <a:prstGeom prst="rect">
            <a:avLst/>
          </a:prstGeom>
        </p:spPr>
        <p:txBody>
          <a:bodyPr vert="horz" wrap="square" lIns="0" tIns="182245" rIns="0" bIns="0" rtlCol="0">
            <a:spAutoFit/>
          </a:bodyPr>
          <a:lstStyle/>
          <a:p>
            <a:pPr marL="411480">
              <a:lnSpc>
                <a:spcPct val="100000"/>
              </a:lnSpc>
              <a:spcBef>
                <a:spcPts val="1435"/>
              </a:spcBef>
            </a:pPr>
            <a:r>
              <a:rPr sz="5700" b="1" u="sng" spc="990" dirty="0">
                <a:uFill>
                  <a:solidFill>
                    <a:srgbClr val="333333"/>
                  </a:solidFill>
                </a:uFill>
                <a:latin typeface="Arial"/>
                <a:cs typeface="Arial"/>
              </a:rPr>
              <a:t> </a:t>
            </a:r>
            <a:r>
              <a:rPr sz="5700" b="1" u="sng" dirty="0">
                <a:uFill>
                  <a:solidFill>
                    <a:srgbClr val="333333"/>
                  </a:solidFill>
                </a:uFill>
                <a:latin typeface="Arial"/>
                <a:cs typeface="Arial"/>
              </a:rPr>
              <a:t>SIRU</a:t>
            </a:r>
            <a:r>
              <a:rPr sz="5700" b="1" u="sng" spc="5" dirty="0">
                <a:uFill>
                  <a:solidFill>
                    <a:srgbClr val="333333"/>
                  </a:solidFill>
                </a:uFill>
                <a:latin typeface="Arial"/>
                <a:cs typeface="Arial"/>
              </a:rPr>
              <a:t> </a:t>
            </a:r>
            <a:r>
              <a:rPr sz="5700" b="1" u="sng" spc="-20" dirty="0">
                <a:uFill>
                  <a:solidFill>
                    <a:srgbClr val="333333"/>
                  </a:solidFill>
                </a:uFill>
                <a:latin typeface="Arial"/>
                <a:cs typeface="Arial"/>
              </a:rPr>
              <a:t>SIRU </a:t>
            </a:r>
            <a:endParaRPr sz="5700">
              <a:latin typeface="Arial"/>
              <a:cs typeface="Arial"/>
            </a:endParaRPr>
          </a:p>
          <a:p>
            <a:pPr marL="12700" marR="5080" indent="363220">
              <a:lnSpc>
                <a:spcPct val="119600"/>
              </a:lnSpc>
            </a:pPr>
            <a:r>
              <a:rPr sz="5700" b="1" spc="-10" dirty="0">
                <a:latin typeface="Source Han Sans JP"/>
                <a:cs typeface="Source Han Sans JP"/>
              </a:rPr>
              <a:t>情報の蓄積と呼び出しツール</a:t>
            </a:r>
            <a:endParaRPr sz="5700">
              <a:latin typeface="Source Han Sans JP"/>
              <a:cs typeface="Source Han Sans J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475150" y="3166597"/>
            <a:ext cx="6296024" cy="5514974"/>
          </a:xfrm>
          <a:prstGeom prst="rect">
            <a:avLst/>
          </a:prstGeom>
        </p:spPr>
      </p:pic>
      <p:grpSp>
        <p:nvGrpSpPr>
          <p:cNvPr id="3" name="object 3"/>
          <p:cNvGrpSpPr/>
          <p:nvPr/>
        </p:nvGrpSpPr>
        <p:grpSpPr>
          <a:xfrm>
            <a:off x="374049" y="9728810"/>
            <a:ext cx="17913350" cy="41910"/>
            <a:chOff x="374049" y="9728810"/>
            <a:chExt cx="17913350" cy="41910"/>
          </a:xfrm>
        </p:grpSpPr>
        <p:sp>
          <p:nvSpPr>
            <p:cNvPr id="4" name="object 4"/>
            <p:cNvSpPr/>
            <p:nvPr/>
          </p:nvSpPr>
          <p:spPr>
            <a:xfrm>
              <a:off x="374049" y="9728810"/>
              <a:ext cx="4572000" cy="41910"/>
            </a:xfrm>
            <a:custGeom>
              <a:avLst/>
              <a:gdLst/>
              <a:ahLst/>
              <a:cxnLst/>
              <a:rect l="l" t="t" r="r" b="b"/>
              <a:pathLst>
                <a:path w="4572000" h="41909">
                  <a:moveTo>
                    <a:pt x="4571734" y="41560"/>
                  </a:moveTo>
                  <a:lnTo>
                    <a:pt x="0" y="41560"/>
                  </a:lnTo>
                  <a:lnTo>
                    <a:pt x="0" y="0"/>
                  </a:lnTo>
                  <a:lnTo>
                    <a:pt x="4571734" y="0"/>
                  </a:lnTo>
                  <a:lnTo>
                    <a:pt x="4571734" y="41560"/>
                  </a:lnTo>
                  <a:close/>
                </a:path>
              </a:pathLst>
            </a:custGeom>
            <a:solidFill>
              <a:srgbClr val="FFDF81"/>
            </a:solidFill>
          </p:spPr>
          <p:txBody>
            <a:bodyPr wrap="square" lIns="0" tIns="0" rIns="0" bIns="0" rtlCol="0"/>
            <a:lstStyle/>
            <a:p>
              <a:endParaRPr/>
            </a:p>
          </p:txBody>
        </p:sp>
        <p:sp>
          <p:nvSpPr>
            <p:cNvPr id="5" name="object 5"/>
            <p:cNvSpPr/>
            <p:nvPr/>
          </p:nvSpPr>
          <p:spPr>
            <a:xfrm>
              <a:off x="4945784" y="9728810"/>
              <a:ext cx="13341350" cy="41910"/>
            </a:xfrm>
            <a:custGeom>
              <a:avLst/>
              <a:gdLst/>
              <a:ahLst/>
              <a:cxnLst/>
              <a:rect l="l" t="t" r="r" b="b"/>
              <a:pathLst>
                <a:path w="13341350" h="41909">
                  <a:moveTo>
                    <a:pt x="13341153" y="41560"/>
                  </a:moveTo>
                  <a:lnTo>
                    <a:pt x="0" y="41560"/>
                  </a:lnTo>
                  <a:lnTo>
                    <a:pt x="0" y="0"/>
                  </a:lnTo>
                  <a:lnTo>
                    <a:pt x="13341153" y="0"/>
                  </a:lnTo>
                  <a:lnTo>
                    <a:pt x="13341153" y="41560"/>
                  </a:lnTo>
                  <a:close/>
                </a:path>
              </a:pathLst>
            </a:custGeom>
            <a:solidFill>
              <a:srgbClr val="B48A0D"/>
            </a:solidFill>
          </p:spPr>
          <p:txBody>
            <a:bodyPr wrap="square" lIns="0" tIns="0" rIns="0" bIns="0" rtlCol="0"/>
            <a:lstStyle/>
            <a:p>
              <a:endParaRPr/>
            </a:p>
          </p:txBody>
        </p:sp>
      </p:grpSp>
      <p:grpSp>
        <p:nvGrpSpPr>
          <p:cNvPr id="6" name="object 6"/>
          <p:cNvGrpSpPr/>
          <p:nvPr/>
        </p:nvGrpSpPr>
        <p:grpSpPr>
          <a:xfrm>
            <a:off x="0" y="834515"/>
            <a:ext cx="18287365" cy="41910"/>
            <a:chOff x="0" y="834515"/>
            <a:chExt cx="18287365" cy="41910"/>
          </a:xfrm>
        </p:grpSpPr>
        <p:sp>
          <p:nvSpPr>
            <p:cNvPr id="7" name="object 7"/>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8" name="object 8"/>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sp>
        <p:nvSpPr>
          <p:cNvPr id="9" name="object 9"/>
          <p:cNvSpPr txBox="1"/>
          <p:nvPr/>
        </p:nvSpPr>
        <p:spPr>
          <a:xfrm>
            <a:off x="631512" y="3562307"/>
            <a:ext cx="5695315" cy="1480185"/>
          </a:xfrm>
          <a:prstGeom prst="rect">
            <a:avLst/>
          </a:prstGeom>
        </p:spPr>
        <p:txBody>
          <a:bodyPr vert="horz" wrap="square" lIns="0" tIns="12700" rIns="0" bIns="0" rtlCol="0">
            <a:spAutoFit/>
          </a:bodyPr>
          <a:lstStyle/>
          <a:p>
            <a:pPr marL="12700" marR="5080">
              <a:lnSpc>
                <a:spcPct val="142300"/>
              </a:lnSpc>
              <a:spcBef>
                <a:spcPts val="100"/>
              </a:spcBef>
            </a:pPr>
            <a:r>
              <a:rPr sz="2300" spc="-5" dirty="0">
                <a:solidFill>
                  <a:srgbClr val="333333"/>
                </a:solidFill>
                <a:latin typeface="Source Han Sans JP"/>
                <a:cs typeface="Source Han Sans JP"/>
              </a:rPr>
              <a:t>に学習・整理し、⼀元化することで常に最</a:t>
            </a:r>
            <a:r>
              <a:rPr sz="2300" spc="-35" dirty="0">
                <a:solidFill>
                  <a:srgbClr val="333333"/>
                </a:solidFill>
                <a:latin typeface="Source Han Sans JP"/>
                <a:cs typeface="Source Han Sans JP"/>
              </a:rPr>
              <a:t>新の情報にアクセスできます。これによ</a:t>
            </a:r>
            <a:endParaRPr sz="2300">
              <a:latin typeface="Source Han Sans JP"/>
              <a:cs typeface="Source Han Sans JP"/>
            </a:endParaRPr>
          </a:p>
          <a:p>
            <a:pPr marL="12700">
              <a:lnSpc>
                <a:spcPct val="100000"/>
              </a:lnSpc>
              <a:spcBef>
                <a:spcPts val="840"/>
              </a:spcBef>
            </a:pPr>
            <a:r>
              <a:rPr sz="2300" spc="-35" dirty="0">
                <a:solidFill>
                  <a:srgbClr val="333333"/>
                </a:solidFill>
                <a:latin typeface="Source Han Sans JP"/>
                <a:cs typeface="Source Han Sans JP"/>
              </a:rPr>
              <a:t>り、知識の属人化を防ぎます。</a:t>
            </a:r>
            <a:endParaRPr sz="2300">
              <a:latin typeface="Source Han Sans JP"/>
              <a:cs typeface="Source Han Sans JP"/>
            </a:endParaRPr>
          </a:p>
        </p:txBody>
      </p:sp>
      <p:sp>
        <p:nvSpPr>
          <p:cNvPr id="10" name="object 10"/>
          <p:cNvSpPr txBox="1"/>
          <p:nvPr/>
        </p:nvSpPr>
        <p:spPr>
          <a:xfrm>
            <a:off x="569169" y="6429500"/>
            <a:ext cx="5689600" cy="2582545"/>
          </a:xfrm>
          <a:prstGeom prst="rect">
            <a:avLst/>
          </a:prstGeom>
        </p:spPr>
        <p:txBody>
          <a:bodyPr vert="horz" wrap="square" lIns="0" tIns="182880" rIns="0" bIns="0" rtlCol="0">
            <a:spAutoFit/>
          </a:bodyPr>
          <a:lstStyle/>
          <a:p>
            <a:pPr marL="12700">
              <a:lnSpc>
                <a:spcPct val="100000"/>
              </a:lnSpc>
              <a:spcBef>
                <a:spcPts val="1440"/>
              </a:spcBef>
            </a:pPr>
            <a:r>
              <a:rPr sz="2950" b="1" u="sng" spc="-40" dirty="0">
                <a:solidFill>
                  <a:srgbClr val="333333"/>
                </a:solidFill>
                <a:uFill>
                  <a:solidFill>
                    <a:srgbClr val="333333"/>
                  </a:solidFill>
                </a:uFill>
                <a:latin typeface="Source Han Sans JP"/>
                <a:cs typeface="Source Han Sans JP"/>
              </a:rPr>
              <a:t>人材のスムーズな移⾏</a:t>
            </a:r>
            <a:endParaRPr sz="2950">
              <a:latin typeface="Source Han Sans JP"/>
              <a:cs typeface="Source Han Sans JP"/>
            </a:endParaRPr>
          </a:p>
          <a:p>
            <a:pPr marL="12700" marR="5080">
              <a:lnSpc>
                <a:spcPts val="3929"/>
              </a:lnSpc>
              <a:spcBef>
                <a:spcPts val="195"/>
              </a:spcBef>
            </a:pPr>
            <a:r>
              <a:rPr sz="2300" dirty="0">
                <a:solidFill>
                  <a:srgbClr val="333333"/>
                </a:solidFill>
                <a:latin typeface="Source Han Sans JP"/>
                <a:cs typeface="Source Han Sans JP"/>
              </a:rPr>
              <a:t>新しい経営者やリーダーが就任しても、</a:t>
            </a:r>
            <a:r>
              <a:rPr sz="2300" spc="-25" dirty="0">
                <a:solidFill>
                  <a:srgbClr val="333333"/>
                </a:solidFill>
                <a:latin typeface="Arial"/>
                <a:cs typeface="Arial"/>
              </a:rPr>
              <a:t>AI</a:t>
            </a:r>
            <a:r>
              <a:rPr sz="2300" spc="-5" dirty="0">
                <a:solidFill>
                  <a:srgbClr val="333333"/>
                </a:solidFill>
                <a:latin typeface="Source Han Sans JP"/>
                <a:cs typeface="Source Han Sans JP"/>
              </a:rPr>
              <a:t>が⾃動的にノウハウを提供するため、引き</a:t>
            </a:r>
            <a:endParaRPr sz="2300">
              <a:latin typeface="Source Han Sans JP"/>
              <a:cs typeface="Source Han Sans JP"/>
            </a:endParaRPr>
          </a:p>
          <a:p>
            <a:pPr marL="12700" marR="140970">
              <a:lnSpc>
                <a:spcPct val="130400"/>
              </a:lnSpc>
            </a:pPr>
            <a:r>
              <a:rPr sz="2300" spc="-35" dirty="0">
                <a:solidFill>
                  <a:srgbClr val="333333"/>
                </a:solidFill>
                <a:latin typeface="Source Han Sans JP"/>
                <a:cs typeface="Source Han Sans JP"/>
              </a:rPr>
              <a:t>継ぎがスムーズになり、組織のパフォーマンスが安定します。</a:t>
            </a:r>
            <a:endParaRPr sz="2300">
              <a:latin typeface="Source Han Sans JP"/>
              <a:cs typeface="Source Han Sans JP"/>
            </a:endParaRPr>
          </a:p>
        </p:txBody>
      </p:sp>
      <p:sp>
        <p:nvSpPr>
          <p:cNvPr id="11" name="object 11"/>
          <p:cNvSpPr txBox="1">
            <a:spLocks noGrp="1"/>
          </p:cNvSpPr>
          <p:nvPr>
            <p:ph type="title"/>
          </p:nvPr>
        </p:nvSpPr>
        <p:spPr>
          <a:xfrm>
            <a:off x="361359" y="222645"/>
            <a:ext cx="3953510" cy="474345"/>
          </a:xfrm>
          <a:prstGeom prst="rect">
            <a:avLst/>
          </a:prstGeom>
        </p:spPr>
        <p:txBody>
          <a:bodyPr vert="horz" wrap="square" lIns="0" tIns="12065" rIns="0" bIns="0" rtlCol="0">
            <a:spAutoFit/>
          </a:bodyPr>
          <a:lstStyle/>
          <a:p>
            <a:pPr marL="12700">
              <a:lnSpc>
                <a:spcPct val="100000"/>
              </a:lnSpc>
              <a:spcBef>
                <a:spcPts val="95"/>
              </a:spcBef>
            </a:pPr>
            <a:r>
              <a:rPr dirty="0"/>
              <a:t>SIRRUSIRU</a:t>
            </a:r>
            <a:r>
              <a:rPr spc="-40" dirty="0">
                <a:latin typeface="Source Han Sans JP"/>
                <a:cs typeface="Source Han Sans JP"/>
              </a:rPr>
              <a:t>のメリット</a:t>
            </a:r>
          </a:p>
        </p:txBody>
      </p:sp>
      <p:sp>
        <p:nvSpPr>
          <p:cNvPr id="12" name="object 12"/>
          <p:cNvSpPr txBox="1"/>
          <p:nvPr/>
        </p:nvSpPr>
        <p:spPr>
          <a:xfrm>
            <a:off x="13037807" y="3478589"/>
            <a:ext cx="4680585" cy="2582545"/>
          </a:xfrm>
          <a:prstGeom prst="rect">
            <a:avLst/>
          </a:prstGeom>
        </p:spPr>
        <p:txBody>
          <a:bodyPr vert="horz" wrap="square" lIns="0" tIns="182880" rIns="0" bIns="0" rtlCol="0">
            <a:spAutoFit/>
          </a:bodyPr>
          <a:lstStyle/>
          <a:p>
            <a:pPr marL="12700">
              <a:lnSpc>
                <a:spcPct val="100000"/>
              </a:lnSpc>
              <a:spcBef>
                <a:spcPts val="1440"/>
              </a:spcBef>
            </a:pPr>
            <a:r>
              <a:rPr sz="2950" b="1" u="sng" spc="-40" dirty="0">
                <a:solidFill>
                  <a:srgbClr val="333333"/>
                </a:solidFill>
                <a:uFill>
                  <a:solidFill>
                    <a:srgbClr val="333333"/>
                  </a:solidFill>
                </a:uFill>
                <a:latin typeface="Source Han Sans JP"/>
                <a:cs typeface="Source Han Sans JP"/>
              </a:rPr>
              <a:t>業務効率の向上</a:t>
            </a:r>
            <a:endParaRPr sz="2950">
              <a:latin typeface="Source Han Sans JP"/>
              <a:cs typeface="Source Han Sans JP"/>
            </a:endParaRPr>
          </a:p>
          <a:p>
            <a:pPr marL="12700" marR="5080">
              <a:lnSpc>
                <a:spcPts val="3929"/>
              </a:lnSpc>
              <a:spcBef>
                <a:spcPts val="195"/>
              </a:spcBef>
            </a:pPr>
            <a:r>
              <a:rPr sz="2300" spc="-20" dirty="0">
                <a:solidFill>
                  <a:srgbClr val="333333"/>
                </a:solidFill>
                <a:latin typeface="Arial"/>
                <a:cs typeface="Arial"/>
              </a:rPr>
              <a:t>AI</a:t>
            </a:r>
            <a:r>
              <a:rPr sz="2300" spc="-30" dirty="0">
                <a:solidFill>
                  <a:srgbClr val="333333"/>
                </a:solidFill>
                <a:latin typeface="Source Han Sans JP"/>
                <a:cs typeface="Source Han Sans JP"/>
              </a:rPr>
              <a:t>が</a:t>
            </a:r>
            <a:r>
              <a:rPr sz="2300" spc="-20" dirty="0">
                <a:solidFill>
                  <a:srgbClr val="333333"/>
                </a:solidFill>
                <a:latin typeface="Arial"/>
                <a:cs typeface="Arial"/>
              </a:rPr>
              <a:t>24</a:t>
            </a:r>
            <a:r>
              <a:rPr sz="2300" spc="-30" dirty="0">
                <a:solidFill>
                  <a:srgbClr val="333333"/>
                </a:solidFill>
                <a:latin typeface="Source Han Sans JP"/>
                <a:cs typeface="Source Han Sans JP"/>
              </a:rPr>
              <a:t>時間</a:t>
            </a:r>
            <a:r>
              <a:rPr sz="2300" spc="-20" dirty="0">
                <a:solidFill>
                  <a:srgbClr val="333333"/>
                </a:solidFill>
                <a:latin typeface="Arial"/>
                <a:cs typeface="Arial"/>
              </a:rPr>
              <a:t>365</a:t>
            </a:r>
            <a:r>
              <a:rPr sz="2300" spc="-35" dirty="0">
                <a:solidFill>
                  <a:srgbClr val="333333"/>
                </a:solidFill>
                <a:latin typeface="Source Han Sans JP"/>
                <a:cs typeface="Source Han Sans JP"/>
              </a:rPr>
              <a:t>⽇常時稼働し、必要な時に即座にナレッジを提供するこ</a:t>
            </a:r>
            <a:endParaRPr sz="2300">
              <a:latin typeface="Source Han Sans JP"/>
              <a:cs typeface="Source Han Sans JP"/>
            </a:endParaRPr>
          </a:p>
          <a:p>
            <a:pPr marL="12700" marR="5080">
              <a:lnSpc>
                <a:spcPct val="130400"/>
              </a:lnSpc>
            </a:pPr>
            <a:r>
              <a:rPr sz="2300" spc="-35" dirty="0">
                <a:solidFill>
                  <a:srgbClr val="333333"/>
                </a:solidFill>
                <a:latin typeface="Source Han Sans JP"/>
                <a:cs typeface="Source Han Sans JP"/>
              </a:rPr>
              <a:t>とで、業務効率が飛躍的に向上し、迅速な意思決定が可能になります。</a:t>
            </a:r>
            <a:endParaRPr sz="2300">
              <a:latin typeface="Source Han Sans JP"/>
              <a:cs typeface="Source Han Sans JP"/>
            </a:endParaRPr>
          </a:p>
        </p:txBody>
      </p:sp>
      <p:sp>
        <p:nvSpPr>
          <p:cNvPr id="13" name="object 13"/>
          <p:cNvSpPr txBox="1"/>
          <p:nvPr/>
        </p:nvSpPr>
        <p:spPr>
          <a:xfrm>
            <a:off x="631512" y="1525722"/>
            <a:ext cx="16358869" cy="2062480"/>
          </a:xfrm>
          <a:prstGeom prst="rect">
            <a:avLst/>
          </a:prstGeom>
        </p:spPr>
        <p:txBody>
          <a:bodyPr vert="horz" wrap="square" lIns="0" tIns="15240" rIns="0" bIns="0" rtlCol="0">
            <a:spAutoFit/>
          </a:bodyPr>
          <a:lstStyle/>
          <a:p>
            <a:pPr marL="967105">
              <a:lnSpc>
                <a:spcPct val="100000"/>
              </a:lnSpc>
              <a:spcBef>
                <a:spcPts val="120"/>
              </a:spcBef>
            </a:pPr>
            <a:r>
              <a:rPr sz="3250" b="1" spc="-5" dirty="0">
                <a:solidFill>
                  <a:srgbClr val="333333"/>
                </a:solidFill>
                <a:latin typeface="Source Han Sans JP"/>
                <a:cs typeface="Source Han Sans JP"/>
              </a:rPr>
              <a:t>知識の⼀元化、業務効率の向上人材のスムーズな移⾏、持続的成長を促進します。</a:t>
            </a:r>
            <a:endParaRPr sz="3250">
              <a:latin typeface="Source Han Sans JP"/>
              <a:cs typeface="Source Han Sans JP"/>
            </a:endParaRPr>
          </a:p>
          <a:p>
            <a:pPr marL="12700">
              <a:lnSpc>
                <a:spcPct val="100000"/>
              </a:lnSpc>
              <a:spcBef>
                <a:spcPts val="4780"/>
              </a:spcBef>
            </a:pPr>
            <a:r>
              <a:rPr sz="2950" b="1" u="sng" spc="-40" dirty="0">
                <a:solidFill>
                  <a:srgbClr val="333333"/>
                </a:solidFill>
                <a:uFill>
                  <a:solidFill>
                    <a:srgbClr val="333333"/>
                  </a:solidFill>
                </a:uFill>
                <a:latin typeface="Source Han Sans JP"/>
                <a:cs typeface="Source Han Sans JP"/>
              </a:rPr>
              <a:t>知識の⼀元化</a:t>
            </a:r>
            <a:endParaRPr sz="2950">
              <a:latin typeface="Source Han Sans JP"/>
              <a:cs typeface="Source Han Sans JP"/>
            </a:endParaRPr>
          </a:p>
          <a:p>
            <a:pPr marL="12700">
              <a:lnSpc>
                <a:spcPct val="100000"/>
              </a:lnSpc>
              <a:spcBef>
                <a:spcPts val="1035"/>
              </a:spcBef>
            </a:pPr>
            <a:r>
              <a:rPr sz="2300" dirty="0">
                <a:solidFill>
                  <a:srgbClr val="333333"/>
                </a:solidFill>
                <a:latin typeface="Source Han Sans JP"/>
                <a:cs typeface="Source Han Sans JP"/>
              </a:rPr>
              <a:t>社内のノウハウやマニュアルを</a:t>
            </a:r>
            <a:r>
              <a:rPr sz="2300" dirty="0">
                <a:solidFill>
                  <a:srgbClr val="333333"/>
                </a:solidFill>
                <a:latin typeface="Arial"/>
                <a:cs typeface="Arial"/>
              </a:rPr>
              <a:t>AI</a:t>
            </a:r>
            <a:r>
              <a:rPr sz="2300" spc="-15" dirty="0">
                <a:solidFill>
                  <a:srgbClr val="333333"/>
                </a:solidFill>
                <a:latin typeface="Source Han Sans JP"/>
                <a:cs typeface="Source Han Sans JP"/>
              </a:rPr>
              <a:t>が⾃動的</a:t>
            </a:r>
            <a:endParaRPr sz="2300">
              <a:latin typeface="Source Han Sans JP"/>
              <a:cs typeface="Source Han Sans J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9811934"/>
            <a:ext cx="18287365" cy="41910"/>
            <a:chOff x="0" y="9811934"/>
            <a:chExt cx="18287365" cy="41910"/>
          </a:xfrm>
        </p:grpSpPr>
        <p:sp>
          <p:nvSpPr>
            <p:cNvPr id="3" name="object 3"/>
            <p:cNvSpPr/>
            <p:nvPr/>
          </p:nvSpPr>
          <p:spPr>
            <a:xfrm>
              <a:off x="0" y="9811934"/>
              <a:ext cx="4572000" cy="41910"/>
            </a:xfrm>
            <a:custGeom>
              <a:avLst/>
              <a:gdLst/>
              <a:ahLst/>
              <a:cxnLst/>
              <a:rect l="l" t="t" r="r" b="b"/>
              <a:pathLst>
                <a:path w="4572000" h="41909">
                  <a:moveTo>
                    <a:pt x="4571724" y="41560"/>
                  </a:moveTo>
                  <a:lnTo>
                    <a:pt x="0" y="41560"/>
                  </a:lnTo>
                  <a:lnTo>
                    <a:pt x="0" y="0"/>
                  </a:lnTo>
                  <a:lnTo>
                    <a:pt x="4571724" y="0"/>
                  </a:lnTo>
                  <a:lnTo>
                    <a:pt x="4571724" y="41560"/>
                  </a:lnTo>
                  <a:close/>
                </a:path>
              </a:pathLst>
            </a:custGeom>
            <a:solidFill>
              <a:srgbClr val="FFDF81"/>
            </a:solidFill>
          </p:spPr>
          <p:txBody>
            <a:bodyPr wrap="square" lIns="0" tIns="0" rIns="0" bIns="0" rtlCol="0"/>
            <a:lstStyle/>
            <a:p>
              <a:endParaRPr/>
            </a:p>
          </p:txBody>
        </p:sp>
        <p:sp>
          <p:nvSpPr>
            <p:cNvPr id="4" name="object 4"/>
            <p:cNvSpPr/>
            <p:nvPr/>
          </p:nvSpPr>
          <p:spPr>
            <a:xfrm>
              <a:off x="4571724" y="9811934"/>
              <a:ext cx="13715365" cy="41910"/>
            </a:xfrm>
            <a:custGeom>
              <a:avLst/>
              <a:gdLst/>
              <a:ahLst/>
              <a:cxnLst/>
              <a:rect l="l" t="t" r="r" b="b"/>
              <a:pathLst>
                <a:path w="13715365" h="41909">
                  <a:moveTo>
                    <a:pt x="13715204" y="41560"/>
                  </a:moveTo>
                  <a:lnTo>
                    <a:pt x="0" y="41560"/>
                  </a:lnTo>
                  <a:lnTo>
                    <a:pt x="0" y="0"/>
                  </a:lnTo>
                  <a:lnTo>
                    <a:pt x="13715204" y="0"/>
                  </a:lnTo>
                  <a:lnTo>
                    <a:pt x="13715204" y="41560"/>
                  </a:lnTo>
                  <a:close/>
                </a:path>
              </a:pathLst>
            </a:custGeom>
            <a:solidFill>
              <a:srgbClr val="B48A0D"/>
            </a:solidFill>
          </p:spPr>
          <p:txBody>
            <a:bodyPr wrap="square" lIns="0" tIns="0" rIns="0" bIns="0" rtlCol="0"/>
            <a:lstStyle/>
            <a:p>
              <a:endParaRPr/>
            </a:p>
          </p:txBody>
        </p:sp>
      </p:grpSp>
      <p:grpSp>
        <p:nvGrpSpPr>
          <p:cNvPr id="5" name="object 5"/>
          <p:cNvGrpSpPr/>
          <p:nvPr/>
        </p:nvGrpSpPr>
        <p:grpSpPr>
          <a:xfrm>
            <a:off x="0" y="1031779"/>
            <a:ext cx="18287365" cy="41910"/>
            <a:chOff x="0" y="1031779"/>
            <a:chExt cx="18287365" cy="41910"/>
          </a:xfrm>
        </p:grpSpPr>
        <p:sp>
          <p:nvSpPr>
            <p:cNvPr id="6" name="object 6"/>
            <p:cNvSpPr/>
            <p:nvPr/>
          </p:nvSpPr>
          <p:spPr>
            <a:xfrm>
              <a:off x="0" y="1031779"/>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7" name="object 7"/>
            <p:cNvSpPr/>
            <p:nvPr/>
          </p:nvSpPr>
          <p:spPr>
            <a:xfrm>
              <a:off x="13715193" y="1031779"/>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pic>
        <p:nvPicPr>
          <p:cNvPr id="8" name="object 8"/>
          <p:cNvPicPr/>
          <p:nvPr/>
        </p:nvPicPr>
        <p:blipFill>
          <a:blip r:embed="rId2" cstate="print"/>
          <a:stretch>
            <a:fillRect/>
          </a:stretch>
        </p:blipFill>
        <p:spPr>
          <a:xfrm>
            <a:off x="900505" y="2996088"/>
            <a:ext cx="16468722" cy="6238874"/>
          </a:xfrm>
          <a:prstGeom prst="rect">
            <a:avLst/>
          </a:prstGeom>
        </p:spPr>
      </p:pic>
      <p:sp>
        <p:nvSpPr>
          <p:cNvPr id="9" name="object 9"/>
          <p:cNvSpPr txBox="1"/>
          <p:nvPr/>
        </p:nvSpPr>
        <p:spPr>
          <a:xfrm>
            <a:off x="1675117" y="3152723"/>
            <a:ext cx="3205480" cy="1238250"/>
          </a:xfrm>
          <a:prstGeom prst="rect">
            <a:avLst/>
          </a:prstGeom>
        </p:spPr>
        <p:txBody>
          <a:bodyPr vert="horz" wrap="square" lIns="0" tIns="203835" rIns="0" bIns="0" rtlCol="0">
            <a:spAutoFit/>
          </a:bodyPr>
          <a:lstStyle/>
          <a:p>
            <a:pPr marL="882015">
              <a:lnSpc>
                <a:spcPct val="100000"/>
              </a:lnSpc>
              <a:spcBef>
                <a:spcPts val="1605"/>
              </a:spcBef>
            </a:pPr>
            <a:r>
              <a:rPr sz="2600" dirty="0">
                <a:solidFill>
                  <a:srgbClr val="FFFFFF"/>
                </a:solidFill>
                <a:latin typeface="Arial"/>
                <a:cs typeface="Arial"/>
              </a:rPr>
              <a:t>STEP.</a:t>
            </a:r>
            <a:r>
              <a:rPr sz="2600" spc="5" dirty="0">
                <a:solidFill>
                  <a:srgbClr val="FFFFFF"/>
                </a:solidFill>
                <a:latin typeface="Arial"/>
                <a:cs typeface="Arial"/>
              </a:rPr>
              <a:t> </a:t>
            </a:r>
            <a:r>
              <a:rPr sz="2600" spc="-50" dirty="0">
                <a:solidFill>
                  <a:srgbClr val="FFFFFF"/>
                </a:solidFill>
                <a:latin typeface="Arial"/>
                <a:cs typeface="Arial"/>
              </a:rPr>
              <a:t>1</a:t>
            </a:r>
            <a:endParaRPr sz="2600">
              <a:latin typeface="Arial"/>
              <a:cs typeface="Arial"/>
            </a:endParaRPr>
          </a:p>
          <a:p>
            <a:pPr marL="12700">
              <a:lnSpc>
                <a:spcPct val="100000"/>
              </a:lnSpc>
              <a:spcBef>
                <a:spcPts val="1614"/>
              </a:spcBef>
            </a:pPr>
            <a:r>
              <a:rPr sz="2750" b="1" spc="-10" dirty="0">
                <a:solidFill>
                  <a:srgbClr val="FFFFFF"/>
                </a:solidFill>
                <a:latin typeface="Source Han Sans JP"/>
                <a:cs typeface="Source Han Sans JP"/>
              </a:rPr>
              <a:t>ヒアリング要件定義</a:t>
            </a:r>
            <a:endParaRPr sz="2750">
              <a:latin typeface="Source Han Sans JP"/>
              <a:cs typeface="Source Han Sans JP"/>
            </a:endParaRPr>
          </a:p>
        </p:txBody>
      </p:sp>
      <p:sp>
        <p:nvSpPr>
          <p:cNvPr id="10" name="object 10"/>
          <p:cNvSpPr txBox="1"/>
          <p:nvPr/>
        </p:nvSpPr>
        <p:spPr>
          <a:xfrm>
            <a:off x="5664415" y="3152723"/>
            <a:ext cx="3205480" cy="1238250"/>
          </a:xfrm>
          <a:prstGeom prst="rect">
            <a:avLst/>
          </a:prstGeom>
        </p:spPr>
        <p:txBody>
          <a:bodyPr vert="horz" wrap="square" lIns="0" tIns="203835" rIns="0" bIns="0" rtlCol="0">
            <a:spAutoFit/>
          </a:bodyPr>
          <a:lstStyle/>
          <a:p>
            <a:pPr marL="882015">
              <a:lnSpc>
                <a:spcPct val="100000"/>
              </a:lnSpc>
              <a:spcBef>
                <a:spcPts val="1605"/>
              </a:spcBef>
            </a:pPr>
            <a:r>
              <a:rPr sz="2600" dirty="0">
                <a:solidFill>
                  <a:srgbClr val="FFFFFF"/>
                </a:solidFill>
                <a:latin typeface="Arial"/>
                <a:cs typeface="Arial"/>
              </a:rPr>
              <a:t>STEP.</a:t>
            </a:r>
            <a:r>
              <a:rPr sz="2600" spc="5" dirty="0">
                <a:solidFill>
                  <a:srgbClr val="FFFFFF"/>
                </a:solidFill>
                <a:latin typeface="Arial"/>
                <a:cs typeface="Arial"/>
              </a:rPr>
              <a:t> </a:t>
            </a:r>
            <a:r>
              <a:rPr sz="2600" spc="-50" dirty="0">
                <a:solidFill>
                  <a:srgbClr val="FFFFFF"/>
                </a:solidFill>
                <a:latin typeface="Arial"/>
                <a:cs typeface="Arial"/>
              </a:rPr>
              <a:t>2</a:t>
            </a:r>
            <a:endParaRPr sz="2600">
              <a:latin typeface="Arial"/>
              <a:cs typeface="Arial"/>
            </a:endParaRPr>
          </a:p>
          <a:p>
            <a:pPr marL="12700">
              <a:lnSpc>
                <a:spcPct val="100000"/>
              </a:lnSpc>
              <a:spcBef>
                <a:spcPts val="1614"/>
              </a:spcBef>
            </a:pPr>
            <a:r>
              <a:rPr sz="2750" b="1" spc="-10" dirty="0">
                <a:solidFill>
                  <a:srgbClr val="FFFFFF"/>
                </a:solidFill>
                <a:latin typeface="Source Han Sans JP"/>
                <a:cs typeface="Source Han Sans JP"/>
              </a:rPr>
              <a:t>システム設定と導入</a:t>
            </a:r>
            <a:endParaRPr sz="2750">
              <a:latin typeface="Source Han Sans JP"/>
              <a:cs typeface="Source Han Sans JP"/>
            </a:endParaRPr>
          </a:p>
        </p:txBody>
      </p:sp>
      <p:sp>
        <p:nvSpPr>
          <p:cNvPr id="11" name="object 11"/>
          <p:cNvSpPr txBox="1"/>
          <p:nvPr/>
        </p:nvSpPr>
        <p:spPr>
          <a:xfrm>
            <a:off x="10183652" y="3152723"/>
            <a:ext cx="2145665" cy="1238250"/>
          </a:xfrm>
          <a:prstGeom prst="rect">
            <a:avLst/>
          </a:prstGeom>
        </p:spPr>
        <p:txBody>
          <a:bodyPr vert="horz" wrap="square" lIns="0" tIns="203835" rIns="0" bIns="0" rtlCol="0">
            <a:spAutoFit/>
          </a:bodyPr>
          <a:lstStyle/>
          <a:p>
            <a:pPr marL="352425">
              <a:lnSpc>
                <a:spcPct val="100000"/>
              </a:lnSpc>
              <a:spcBef>
                <a:spcPts val="1605"/>
              </a:spcBef>
            </a:pPr>
            <a:r>
              <a:rPr sz="2600" dirty="0">
                <a:solidFill>
                  <a:srgbClr val="FFFFFF"/>
                </a:solidFill>
                <a:latin typeface="Arial"/>
                <a:cs typeface="Arial"/>
              </a:rPr>
              <a:t>STEP.</a:t>
            </a:r>
            <a:r>
              <a:rPr sz="2600" spc="5" dirty="0">
                <a:solidFill>
                  <a:srgbClr val="FFFFFF"/>
                </a:solidFill>
                <a:latin typeface="Arial"/>
                <a:cs typeface="Arial"/>
              </a:rPr>
              <a:t> </a:t>
            </a:r>
            <a:r>
              <a:rPr sz="2600" spc="-50" dirty="0">
                <a:solidFill>
                  <a:srgbClr val="FFFFFF"/>
                </a:solidFill>
                <a:latin typeface="Arial"/>
                <a:cs typeface="Arial"/>
              </a:rPr>
              <a:t>3</a:t>
            </a:r>
            <a:endParaRPr sz="2600">
              <a:latin typeface="Arial"/>
              <a:cs typeface="Arial"/>
            </a:endParaRPr>
          </a:p>
          <a:p>
            <a:pPr marL="12700">
              <a:lnSpc>
                <a:spcPct val="100000"/>
              </a:lnSpc>
              <a:spcBef>
                <a:spcPts val="1614"/>
              </a:spcBef>
            </a:pPr>
            <a:r>
              <a:rPr sz="2750" b="1" spc="-10" dirty="0">
                <a:solidFill>
                  <a:srgbClr val="FFFFFF"/>
                </a:solidFill>
                <a:latin typeface="Source Han Sans JP"/>
                <a:cs typeface="Source Han Sans JP"/>
              </a:rPr>
              <a:t>トレーニング</a:t>
            </a:r>
            <a:endParaRPr sz="2750">
              <a:latin typeface="Source Han Sans JP"/>
              <a:cs typeface="Source Han Sans JP"/>
            </a:endParaRPr>
          </a:p>
        </p:txBody>
      </p:sp>
      <p:sp>
        <p:nvSpPr>
          <p:cNvPr id="12" name="object 12"/>
          <p:cNvSpPr txBox="1"/>
          <p:nvPr/>
        </p:nvSpPr>
        <p:spPr>
          <a:xfrm>
            <a:off x="14194085" y="3133164"/>
            <a:ext cx="2145665" cy="1278890"/>
          </a:xfrm>
          <a:prstGeom prst="rect">
            <a:avLst/>
          </a:prstGeom>
        </p:spPr>
        <p:txBody>
          <a:bodyPr vert="horz" wrap="square" lIns="0" tIns="223520" rIns="0" bIns="0" rtlCol="0">
            <a:spAutoFit/>
          </a:bodyPr>
          <a:lstStyle/>
          <a:p>
            <a:pPr marL="330835">
              <a:lnSpc>
                <a:spcPct val="100000"/>
              </a:lnSpc>
              <a:spcBef>
                <a:spcPts val="1760"/>
              </a:spcBef>
            </a:pPr>
            <a:r>
              <a:rPr sz="2600" dirty="0">
                <a:solidFill>
                  <a:srgbClr val="FFFFFF"/>
                </a:solidFill>
                <a:latin typeface="Arial"/>
                <a:cs typeface="Arial"/>
              </a:rPr>
              <a:t>STEP.</a:t>
            </a:r>
            <a:r>
              <a:rPr sz="2600" spc="5" dirty="0">
                <a:solidFill>
                  <a:srgbClr val="FFFFFF"/>
                </a:solidFill>
                <a:latin typeface="Arial"/>
                <a:cs typeface="Arial"/>
              </a:rPr>
              <a:t> </a:t>
            </a:r>
            <a:r>
              <a:rPr sz="2600" spc="-50" dirty="0">
                <a:solidFill>
                  <a:srgbClr val="FFFFFF"/>
                </a:solidFill>
                <a:latin typeface="Arial"/>
                <a:cs typeface="Arial"/>
              </a:rPr>
              <a:t>4</a:t>
            </a:r>
            <a:endParaRPr sz="2600">
              <a:latin typeface="Arial"/>
              <a:cs typeface="Arial"/>
            </a:endParaRPr>
          </a:p>
          <a:p>
            <a:pPr marL="12700">
              <a:lnSpc>
                <a:spcPct val="100000"/>
              </a:lnSpc>
              <a:spcBef>
                <a:spcPts val="1780"/>
              </a:spcBef>
            </a:pPr>
            <a:r>
              <a:rPr sz="2750" b="1" spc="-10" dirty="0">
                <a:solidFill>
                  <a:srgbClr val="FFFFFF"/>
                </a:solidFill>
                <a:latin typeface="Source Han Sans JP"/>
                <a:cs typeface="Source Han Sans JP"/>
              </a:rPr>
              <a:t>継続サポート</a:t>
            </a:r>
            <a:endParaRPr sz="2750">
              <a:latin typeface="Source Han Sans JP"/>
              <a:cs typeface="Source Han Sans JP"/>
            </a:endParaRPr>
          </a:p>
        </p:txBody>
      </p:sp>
      <p:sp>
        <p:nvSpPr>
          <p:cNvPr id="13" name="object 13"/>
          <p:cNvSpPr txBox="1"/>
          <p:nvPr/>
        </p:nvSpPr>
        <p:spPr>
          <a:xfrm>
            <a:off x="1400412" y="6410892"/>
            <a:ext cx="2992755" cy="2103755"/>
          </a:xfrm>
          <a:prstGeom prst="rect">
            <a:avLst/>
          </a:prstGeom>
        </p:spPr>
        <p:txBody>
          <a:bodyPr vert="horz" wrap="square" lIns="0" tIns="11430" rIns="0" bIns="0" rtlCol="0">
            <a:spAutoFit/>
          </a:bodyPr>
          <a:lstStyle/>
          <a:p>
            <a:pPr marL="12700" marR="5080" algn="just">
              <a:lnSpc>
                <a:spcPct val="121200"/>
              </a:lnSpc>
              <a:spcBef>
                <a:spcPts val="90"/>
              </a:spcBef>
            </a:pPr>
            <a:r>
              <a:rPr sz="2250" spc="55" dirty="0">
                <a:solidFill>
                  <a:srgbClr val="4A4A4A"/>
                </a:solidFill>
                <a:latin typeface="Source Han Sans JP"/>
                <a:cs typeface="Source Han Sans JP"/>
              </a:rPr>
              <a:t>企業の知識管理に関する課題や要求を詳しくヒアリングし、必要な要件を明確に定義しま</a:t>
            </a:r>
            <a:r>
              <a:rPr sz="2250" spc="-25" dirty="0">
                <a:solidFill>
                  <a:srgbClr val="4A4A4A"/>
                </a:solidFill>
                <a:latin typeface="Source Han Sans JP"/>
                <a:cs typeface="Source Han Sans JP"/>
              </a:rPr>
              <a:t>す。</a:t>
            </a:r>
            <a:endParaRPr sz="2250">
              <a:latin typeface="Source Han Sans JP"/>
              <a:cs typeface="Source Han Sans JP"/>
            </a:endParaRPr>
          </a:p>
        </p:txBody>
      </p:sp>
      <p:sp>
        <p:nvSpPr>
          <p:cNvPr id="14" name="object 14"/>
          <p:cNvSpPr txBox="1"/>
          <p:nvPr/>
        </p:nvSpPr>
        <p:spPr>
          <a:xfrm>
            <a:off x="5390375" y="6410892"/>
            <a:ext cx="2992755" cy="1688464"/>
          </a:xfrm>
          <a:prstGeom prst="rect">
            <a:avLst/>
          </a:prstGeom>
        </p:spPr>
        <p:txBody>
          <a:bodyPr vert="horz" wrap="square" lIns="0" tIns="11430" rIns="0" bIns="0" rtlCol="0">
            <a:spAutoFit/>
          </a:bodyPr>
          <a:lstStyle/>
          <a:p>
            <a:pPr marL="12700" marR="5080" algn="just">
              <a:lnSpc>
                <a:spcPct val="121200"/>
              </a:lnSpc>
              <a:spcBef>
                <a:spcPts val="90"/>
              </a:spcBef>
            </a:pPr>
            <a:r>
              <a:rPr sz="2250" spc="55" dirty="0">
                <a:solidFill>
                  <a:srgbClr val="4A4A4A"/>
                </a:solidFill>
                <a:latin typeface="Source Han Sans JP"/>
                <a:cs typeface="Source Han Sans JP"/>
              </a:rPr>
              <a:t>ヒアリング結果に基づいてシステムを貴社に合わせて設定し導入。</a:t>
            </a:r>
            <a:r>
              <a:rPr sz="2250" spc="-10" dirty="0">
                <a:solidFill>
                  <a:srgbClr val="4A4A4A"/>
                </a:solidFill>
                <a:latin typeface="Source Han Sans JP"/>
                <a:cs typeface="Source Han Sans JP"/>
              </a:rPr>
              <a:t>キャラクターの選定</a:t>
            </a:r>
            <a:endParaRPr sz="2250">
              <a:latin typeface="Source Han Sans JP"/>
              <a:cs typeface="Source Han Sans JP"/>
            </a:endParaRPr>
          </a:p>
        </p:txBody>
      </p:sp>
      <p:sp>
        <p:nvSpPr>
          <p:cNvPr id="15" name="object 15"/>
          <p:cNvSpPr txBox="1"/>
          <p:nvPr/>
        </p:nvSpPr>
        <p:spPr>
          <a:xfrm>
            <a:off x="9380339" y="6410892"/>
            <a:ext cx="2992755" cy="1688464"/>
          </a:xfrm>
          <a:prstGeom prst="rect">
            <a:avLst/>
          </a:prstGeom>
        </p:spPr>
        <p:txBody>
          <a:bodyPr vert="horz" wrap="square" lIns="0" tIns="11430" rIns="0" bIns="0" rtlCol="0">
            <a:spAutoFit/>
          </a:bodyPr>
          <a:lstStyle/>
          <a:p>
            <a:pPr marL="12700" marR="5080" algn="just">
              <a:lnSpc>
                <a:spcPct val="121200"/>
              </a:lnSpc>
              <a:spcBef>
                <a:spcPts val="90"/>
              </a:spcBef>
            </a:pPr>
            <a:r>
              <a:rPr sz="2250" spc="55" dirty="0">
                <a:solidFill>
                  <a:srgbClr val="4A4A4A"/>
                </a:solidFill>
                <a:latin typeface="Source Han Sans JP"/>
                <a:cs typeface="Source Han Sans JP"/>
              </a:rPr>
              <a:t>導入後はスタッフトレーニングを⾏い、全員が使⽤できる環境をご</a:t>
            </a:r>
            <a:r>
              <a:rPr sz="2250" spc="-10" dirty="0">
                <a:solidFill>
                  <a:srgbClr val="4A4A4A"/>
                </a:solidFill>
                <a:latin typeface="Source Han Sans JP"/>
                <a:cs typeface="Source Han Sans JP"/>
              </a:rPr>
              <a:t>提供いたします。</a:t>
            </a:r>
            <a:endParaRPr sz="2250">
              <a:latin typeface="Source Han Sans JP"/>
              <a:cs typeface="Source Han Sans JP"/>
            </a:endParaRPr>
          </a:p>
        </p:txBody>
      </p:sp>
      <p:sp>
        <p:nvSpPr>
          <p:cNvPr id="16" name="object 16"/>
          <p:cNvSpPr txBox="1"/>
          <p:nvPr/>
        </p:nvSpPr>
        <p:spPr>
          <a:xfrm>
            <a:off x="13370303" y="6410892"/>
            <a:ext cx="2992755" cy="2519680"/>
          </a:xfrm>
          <a:prstGeom prst="rect">
            <a:avLst/>
          </a:prstGeom>
        </p:spPr>
        <p:txBody>
          <a:bodyPr vert="horz" wrap="square" lIns="0" tIns="11430" rIns="0" bIns="0" rtlCol="0">
            <a:spAutoFit/>
          </a:bodyPr>
          <a:lstStyle/>
          <a:p>
            <a:pPr marL="12700" marR="5080" algn="just">
              <a:lnSpc>
                <a:spcPct val="121200"/>
              </a:lnSpc>
              <a:spcBef>
                <a:spcPts val="90"/>
              </a:spcBef>
            </a:pPr>
            <a:r>
              <a:rPr sz="2250" spc="55" dirty="0">
                <a:solidFill>
                  <a:srgbClr val="4A4A4A"/>
                </a:solidFill>
                <a:latin typeface="Source Han Sans JP"/>
                <a:cs typeface="Source Han Sans JP"/>
              </a:rPr>
              <a:t>導入後も定期的なメンテナンスとアップデートを実施し、システムが常に最新の状態で稼働するよう継続的にサ</a:t>
            </a:r>
            <a:r>
              <a:rPr sz="2250" spc="-5" dirty="0">
                <a:solidFill>
                  <a:srgbClr val="4A4A4A"/>
                </a:solidFill>
                <a:latin typeface="Source Han Sans JP"/>
                <a:cs typeface="Source Han Sans JP"/>
              </a:rPr>
              <a:t>ポートを提供します。</a:t>
            </a:r>
            <a:endParaRPr sz="2250">
              <a:latin typeface="Source Han Sans JP"/>
              <a:cs typeface="Source Han Sans JP"/>
            </a:endParaRPr>
          </a:p>
        </p:txBody>
      </p:sp>
      <p:sp>
        <p:nvSpPr>
          <p:cNvPr id="17" name="object 17"/>
          <p:cNvSpPr txBox="1"/>
          <p:nvPr/>
        </p:nvSpPr>
        <p:spPr>
          <a:xfrm>
            <a:off x="4084740" y="1290937"/>
            <a:ext cx="10323830" cy="1002665"/>
          </a:xfrm>
          <a:prstGeom prst="rect">
            <a:avLst/>
          </a:prstGeom>
        </p:spPr>
        <p:txBody>
          <a:bodyPr vert="horz" wrap="square" lIns="0" tIns="46355" rIns="0" bIns="0" rtlCol="0">
            <a:spAutoFit/>
          </a:bodyPr>
          <a:lstStyle/>
          <a:p>
            <a:pPr marL="174625" marR="5080" indent="-162560">
              <a:lnSpc>
                <a:spcPts val="3760"/>
              </a:lnSpc>
              <a:spcBef>
                <a:spcPts val="365"/>
              </a:spcBef>
            </a:pPr>
            <a:r>
              <a:rPr sz="3250" dirty="0">
                <a:solidFill>
                  <a:srgbClr val="333333"/>
                </a:solidFill>
                <a:latin typeface="Arial"/>
                <a:cs typeface="Arial"/>
              </a:rPr>
              <a:t>SIRUSIRU</a:t>
            </a:r>
            <a:r>
              <a:rPr sz="3250" spc="-5" dirty="0">
                <a:solidFill>
                  <a:srgbClr val="333333"/>
                </a:solidFill>
                <a:latin typeface="Source Han Sans JP"/>
                <a:cs typeface="Source Han Sans JP"/>
              </a:rPr>
              <a:t>の導入は、段階的なプロセスを経て効果的に組織に定着させ、持続可能な知識管理を実現します。</a:t>
            </a:r>
            <a:endParaRPr sz="3250">
              <a:latin typeface="Source Han Sans JP"/>
              <a:cs typeface="Source Han Sans JP"/>
            </a:endParaRPr>
          </a:p>
        </p:txBody>
      </p:sp>
      <p:sp>
        <p:nvSpPr>
          <p:cNvPr id="18" name="object 18"/>
          <p:cNvSpPr txBox="1">
            <a:spLocks noGrp="1"/>
          </p:cNvSpPr>
          <p:nvPr>
            <p:ph type="title"/>
          </p:nvPr>
        </p:nvSpPr>
        <p:spPr>
          <a:xfrm>
            <a:off x="361359" y="222645"/>
            <a:ext cx="2270125" cy="474345"/>
          </a:xfrm>
          <a:prstGeom prst="rect">
            <a:avLst/>
          </a:prstGeom>
        </p:spPr>
        <p:txBody>
          <a:bodyPr vert="horz" wrap="square" lIns="0" tIns="12065" rIns="0" bIns="0" rtlCol="0">
            <a:spAutoFit/>
          </a:bodyPr>
          <a:lstStyle/>
          <a:p>
            <a:pPr marL="12700">
              <a:lnSpc>
                <a:spcPct val="100000"/>
              </a:lnSpc>
              <a:spcBef>
                <a:spcPts val="95"/>
              </a:spcBef>
            </a:pPr>
            <a:r>
              <a:rPr spc="-40" dirty="0">
                <a:latin typeface="Source Han Sans JP"/>
                <a:cs typeface="Source Han Sans JP"/>
              </a:rPr>
              <a:t>導入プロセス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74049" y="9728810"/>
            <a:ext cx="17913350" cy="41910"/>
            <a:chOff x="374049" y="9728810"/>
            <a:chExt cx="17913350" cy="41910"/>
          </a:xfrm>
        </p:grpSpPr>
        <p:sp>
          <p:nvSpPr>
            <p:cNvPr id="3" name="object 3"/>
            <p:cNvSpPr/>
            <p:nvPr/>
          </p:nvSpPr>
          <p:spPr>
            <a:xfrm>
              <a:off x="374049" y="9728810"/>
              <a:ext cx="4572000" cy="41910"/>
            </a:xfrm>
            <a:custGeom>
              <a:avLst/>
              <a:gdLst/>
              <a:ahLst/>
              <a:cxnLst/>
              <a:rect l="l" t="t" r="r" b="b"/>
              <a:pathLst>
                <a:path w="4572000" h="41909">
                  <a:moveTo>
                    <a:pt x="4571734" y="41560"/>
                  </a:moveTo>
                  <a:lnTo>
                    <a:pt x="0" y="41560"/>
                  </a:lnTo>
                  <a:lnTo>
                    <a:pt x="0" y="0"/>
                  </a:lnTo>
                  <a:lnTo>
                    <a:pt x="4571734" y="0"/>
                  </a:lnTo>
                  <a:lnTo>
                    <a:pt x="4571734" y="41560"/>
                  </a:lnTo>
                  <a:close/>
                </a:path>
              </a:pathLst>
            </a:custGeom>
            <a:solidFill>
              <a:srgbClr val="FFDF81"/>
            </a:solidFill>
          </p:spPr>
          <p:txBody>
            <a:bodyPr wrap="square" lIns="0" tIns="0" rIns="0" bIns="0" rtlCol="0"/>
            <a:lstStyle/>
            <a:p>
              <a:endParaRPr/>
            </a:p>
          </p:txBody>
        </p:sp>
        <p:sp>
          <p:nvSpPr>
            <p:cNvPr id="4" name="object 4"/>
            <p:cNvSpPr/>
            <p:nvPr/>
          </p:nvSpPr>
          <p:spPr>
            <a:xfrm>
              <a:off x="4945784" y="9728810"/>
              <a:ext cx="13341350" cy="41910"/>
            </a:xfrm>
            <a:custGeom>
              <a:avLst/>
              <a:gdLst/>
              <a:ahLst/>
              <a:cxnLst/>
              <a:rect l="l" t="t" r="r" b="b"/>
              <a:pathLst>
                <a:path w="13341350" h="41909">
                  <a:moveTo>
                    <a:pt x="13341153" y="41560"/>
                  </a:moveTo>
                  <a:lnTo>
                    <a:pt x="0" y="41560"/>
                  </a:lnTo>
                  <a:lnTo>
                    <a:pt x="0" y="0"/>
                  </a:lnTo>
                  <a:lnTo>
                    <a:pt x="13341153" y="0"/>
                  </a:lnTo>
                  <a:lnTo>
                    <a:pt x="13341153" y="41560"/>
                  </a:lnTo>
                  <a:close/>
                </a:path>
              </a:pathLst>
            </a:custGeom>
            <a:solidFill>
              <a:srgbClr val="B48A0D"/>
            </a:solidFill>
          </p:spPr>
          <p:txBody>
            <a:bodyPr wrap="square" lIns="0" tIns="0" rIns="0" bIns="0" rtlCol="0"/>
            <a:lstStyle/>
            <a:p>
              <a:endParaRPr/>
            </a:p>
          </p:txBody>
        </p:sp>
      </p:grpSp>
      <p:grpSp>
        <p:nvGrpSpPr>
          <p:cNvPr id="5" name="object 5"/>
          <p:cNvGrpSpPr/>
          <p:nvPr/>
        </p:nvGrpSpPr>
        <p:grpSpPr>
          <a:xfrm>
            <a:off x="0" y="834515"/>
            <a:ext cx="18287365" cy="41910"/>
            <a:chOff x="0" y="834515"/>
            <a:chExt cx="18287365" cy="41910"/>
          </a:xfrm>
        </p:grpSpPr>
        <p:sp>
          <p:nvSpPr>
            <p:cNvPr id="6" name="object 6"/>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7" name="object 7"/>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pic>
        <p:nvPicPr>
          <p:cNvPr id="8" name="object 8"/>
          <p:cNvPicPr/>
          <p:nvPr/>
        </p:nvPicPr>
        <p:blipFill>
          <a:blip r:embed="rId2" cstate="print"/>
          <a:stretch>
            <a:fillRect/>
          </a:stretch>
        </p:blipFill>
        <p:spPr>
          <a:xfrm>
            <a:off x="893564" y="1063325"/>
            <a:ext cx="16516349" cy="8524874"/>
          </a:xfrm>
          <a:prstGeom prst="rect">
            <a:avLst/>
          </a:prstGeom>
        </p:spPr>
      </p:pic>
      <p:sp>
        <p:nvSpPr>
          <p:cNvPr id="9" name="object 9"/>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SIRUSIRU</a:t>
            </a:r>
            <a:r>
              <a:rPr spc="-40" dirty="0">
                <a:latin typeface="Source Han Sans JP"/>
                <a:cs typeface="Source Han Sans JP"/>
              </a:rPr>
              <a:t>のイメージ</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88189" y="953352"/>
            <a:ext cx="14347619" cy="9332036"/>
          </a:xfrm>
          <a:prstGeom prst="rect">
            <a:avLst/>
          </a:prstGeom>
        </p:spPr>
      </p:pic>
      <p:grpSp>
        <p:nvGrpSpPr>
          <p:cNvPr id="3" name="object 3"/>
          <p:cNvGrpSpPr/>
          <p:nvPr/>
        </p:nvGrpSpPr>
        <p:grpSpPr>
          <a:xfrm>
            <a:off x="0" y="834515"/>
            <a:ext cx="18287365" cy="41910"/>
            <a:chOff x="0" y="834515"/>
            <a:chExt cx="18287365" cy="41910"/>
          </a:xfrm>
        </p:grpSpPr>
        <p:sp>
          <p:nvSpPr>
            <p:cNvPr id="4" name="object 4"/>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5" name="object 5"/>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SIRUSIRU</a:t>
            </a:r>
            <a:r>
              <a:rPr spc="-40" dirty="0">
                <a:latin typeface="Source Han Sans JP"/>
                <a:cs typeface="Source Han Sans JP"/>
              </a:rPr>
              <a:t>のイメージ</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1359" y="222645"/>
            <a:ext cx="1148080" cy="474345"/>
          </a:xfrm>
          <a:prstGeom prst="rect">
            <a:avLst/>
          </a:prstGeom>
        </p:spPr>
        <p:txBody>
          <a:bodyPr vert="horz" wrap="square" lIns="0" tIns="12065" rIns="0" bIns="0" rtlCol="0">
            <a:spAutoFit/>
          </a:bodyPr>
          <a:lstStyle/>
          <a:p>
            <a:pPr marL="12700">
              <a:lnSpc>
                <a:spcPct val="100000"/>
              </a:lnSpc>
              <a:spcBef>
                <a:spcPts val="95"/>
              </a:spcBef>
            </a:pPr>
            <a:r>
              <a:rPr sz="2950" spc="-40" dirty="0">
                <a:solidFill>
                  <a:srgbClr val="333333"/>
                </a:solidFill>
                <a:latin typeface="Source Han Sans JP"/>
                <a:cs typeface="Source Han Sans JP"/>
              </a:rPr>
              <a:t>料金表</a:t>
            </a:r>
            <a:endParaRPr sz="2950">
              <a:latin typeface="Source Han Sans JP"/>
              <a:cs typeface="Source Han Sans JP"/>
            </a:endParaRPr>
          </a:p>
        </p:txBody>
      </p:sp>
      <p:sp>
        <p:nvSpPr>
          <p:cNvPr id="3" name="object 3"/>
          <p:cNvSpPr txBox="1"/>
          <p:nvPr/>
        </p:nvSpPr>
        <p:spPr>
          <a:xfrm>
            <a:off x="2327167" y="8055927"/>
            <a:ext cx="7893684" cy="1968500"/>
          </a:xfrm>
          <a:prstGeom prst="rect">
            <a:avLst/>
          </a:prstGeom>
        </p:spPr>
        <p:txBody>
          <a:bodyPr vert="horz" wrap="square" lIns="0" tIns="78105" rIns="0" bIns="0" rtlCol="0">
            <a:spAutoFit/>
          </a:bodyPr>
          <a:lstStyle/>
          <a:p>
            <a:pPr marL="12700">
              <a:lnSpc>
                <a:spcPct val="100000"/>
              </a:lnSpc>
              <a:spcBef>
                <a:spcPts val="615"/>
              </a:spcBef>
            </a:pPr>
            <a:r>
              <a:rPr sz="2750" b="1" spc="-10" dirty="0">
                <a:solidFill>
                  <a:srgbClr val="333333"/>
                </a:solidFill>
                <a:latin typeface="Source Han Sans JP"/>
                <a:cs typeface="Source Han Sans JP"/>
              </a:rPr>
              <a:t>オプション</a:t>
            </a:r>
            <a:endParaRPr sz="2750">
              <a:latin typeface="Source Han Sans JP"/>
              <a:cs typeface="Source Han Sans JP"/>
            </a:endParaRPr>
          </a:p>
          <a:p>
            <a:pPr marL="12700">
              <a:lnSpc>
                <a:spcPct val="100000"/>
              </a:lnSpc>
              <a:spcBef>
                <a:spcPts val="525"/>
              </a:spcBef>
            </a:pPr>
            <a:r>
              <a:rPr sz="2750" b="1" spc="-5" dirty="0">
                <a:solidFill>
                  <a:srgbClr val="333333"/>
                </a:solidFill>
                <a:latin typeface="Source Han Sans JP"/>
                <a:cs typeface="Source Han Sans JP"/>
              </a:rPr>
              <a:t>①レポートカスタマイズ＋毎週送信</a:t>
            </a:r>
            <a:endParaRPr sz="2750">
              <a:latin typeface="Source Han Sans JP"/>
              <a:cs typeface="Source Han Sans JP"/>
            </a:endParaRPr>
          </a:p>
          <a:p>
            <a:pPr marL="12700">
              <a:lnSpc>
                <a:spcPct val="100000"/>
              </a:lnSpc>
              <a:spcBef>
                <a:spcPts val="525"/>
              </a:spcBef>
            </a:pPr>
            <a:r>
              <a:rPr sz="2750" b="1" spc="-5" dirty="0">
                <a:solidFill>
                  <a:srgbClr val="333333"/>
                </a:solidFill>
                <a:latin typeface="Source Han Sans JP"/>
                <a:cs typeface="Source Han Sans JP"/>
              </a:rPr>
              <a:t>②毎⽉の情報インプット代⾏</a:t>
            </a:r>
            <a:endParaRPr sz="2750">
              <a:latin typeface="Source Han Sans JP"/>
              <a:cs typeface="Source Han Sans JP"/>
            </a:endParaRPr>
          </a:p>
          <a:p>
            <a:pPr marL="12700">
              <a:lnSpc>
                <a:spcPct val="100000"/>
              </a:lnSpc>
              <a:spcBef>
                <a:spcPts val="525"/>
              </a:spcBef>
            </a:pPr>
            <a:r>
              <a:rPr sz="2750" b="1" dirty="0">
                <a:solidFill>
                  <a:srgbClr val="333333"/>
                </a:solidFill>
                <a:latin typeface="Source Han Sans JP"/>
                <a:cs typeface="Source Han Sans JP"/>
              </a:rPr>
              <a:t>③デザイン変更（</a:t>
            </a:r>
            <a:r>
              <a:rPr sz="2750" b="1" dirty="0">
                <a:solidFill>
                  <a:srgbClr val="333333"/>
                </a:solidFill>
                <a:latin typeface="Arial"/>
                <a:cs typeface="Arial"/>
              </a:rPr>
              <a:t>AI</a:t>
            </a:r>
            <a:r>
              <a:rPr sz="2750" b="1" spc="470" dirty="0">
                <a:solidFill>
                  <a:srgbClr val="333333"/>
                </a:solidFill>
                <a:latin typeface="Arial"/>
                <a:cs typeface="Arial"/>
              </a:rPr>
              <a:t> </a:t>
            </a:r>
            <a:r>
              <a:rPr sz="2750" b="1" dirty="0">
                <a:solidFill>
                  <a:srgbClr val="333333"/>
                </a:solidFill>
                <a:latin typeface="Source Han Sans JP"/>
                <a:cs typeface="Source Han Sans JP"/>
              </a:rPr>
              <a:t>キャラクターの設定も可能</a:t>
            </a:r>
            <a:r>
              <a:rPr sz="2750" b="1" spc="-50" dirty="0">
                <a:solidFill>
                  <a:srgbClr val="333333"/>
                </a:solidFill>
                <a:latin typeface="Source Han Sans JP"/>
                <a:cs typeface="Source Han Sans JP"/>
              </a:rPr>
              <a:t>）</a:t>
            </a:r>
            <a:endParaRPr sz="2750">
              <a:latin typeface="Source Han Sans JP"/>
              <a:cs typeface="Source Han Sans J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9372" y="342900"/>
            <a:ext cx="41910" cy="520065"/>
          </a:xfrm>
          <a:custGeom>
            <a:avLst/>
            <a:gdLst/>
            <a:ahLst/>
            <a:cxnLst/>
            <a:rect l="l" t="t" r="r" b="b"/>
            <a:pathLst>
              <a:path w="41910" h="520065">
                <a:moveTo>
                  <a:pt x="41562" y="519526"/>
                </a:moveTo>
                <a:lnTo>
                  <a:pt x="0" y="519526"/>
                </a:lnTo>
                <a:lnTo>
                  <a:pt x="0" y="0"/>
                </a:lnTo>
                <a:lnTo>
                  <a:pt x="41562" y="0"/>
                </a:lnTo>
                <a:lnTo>
                  <a:pt x="41562" y="519526"/>
                </a:lnTo>
                <a:close/>
              </a:path>
            </a:pathLst>
          </a:custGeom>
          <a:solidFill>
            <a:srgbClr val="B48A0D"/>
          </a:solidFill>
        </p:spPr>
        <p:txBody>
          <a:bodyPr wrap="square" lIns="0" tIns="0" rIns="0" bIns="0" rtlCol="0"/>
          <a:lstStyle/>
          <a:p>
            <a:endParaRPr/>
          </a:p>
        </p:txBody>
      </p:sp>
      <p:sp>
        <p:nvSpPr>
          <p:cNvPr id="3" name="object 3"/>
          <p:cNvSpPr/>
          <p:nvPr/>
        </p:nvSpPr>
        <p:spPr>
          <a:xfrm>
            <a:off x="5008235" y="6403849"/>
            <a:ext cx="41910" cy="603250"/>
          </a:xfrm>
          <a:custGeom>
            <a:avLst/>
            <a:gdLst/>
            <a:ahLst/>
            <a:cxnLst/>
            <a:rect l="l" t="t" r="r" b="b"/>
            <a:pathLst>
              <a:path w="41910" h="603250">
                <a:moveTo>
                  <a:pt x="41562" y="602650"/>
                </a:moveTo>
                <a:lnTo>
                  <a:pt x="0" y="602650"/>
                </a:lnTo>
                <a:lnTo>
                  <a:pt x="0" y="0"/>
                </a:lnTo>
                <a:lnTo>
                  <a:pt x="41562" y="0"/>
                </a:lnTo>
                <a:lnTo>
                  <a:pt x="41562" y="602650"/>
                </a:lnTo>
                <a:close/>
              </a:path>
            </a:pathLst>
          </a:custGeom>
          <a:solidFill>
            <a:srgbClr val="B48A0D"/>
          </a:solidFill>
        </p:spPr>
        <p:txBody>
          <a:bodyPr wrap="square" lIns="0" tIns="0" rIns="0" bIns="0" rtlCol="0"/>
          <a:lstStyle/>
          <a:p>
            <a:endParaRPr/>
          </a:p>
        </p:txBody>
      </p:sp>
      <p:sp>
        <p:nvSpPr>
          <p:cNvPr id="4" name="object 4"/>
          <p:cNvSpPr/>
          <p:nvPr/>
        </p:nvSpPr>
        <p:spPr>
          <a:xfrm>
            <a:off x="5008235" y="7775400"/>
            <a:ext cx="41910" cy="603250"/>
          </a:xfrm>
          <a:custGeom>
            <a:avLst/>
            <a:gdLst/>
            <a:ahLst/>
            <a:cxnLst/>
            <a:rect l="l" t="t" r="r" b="b"/>
            <a:pathLst>
              <a:path w="41910" h="603250">
                <a:moveTo>
                  <a:pt x="41562" y="602650"/>
                </a:moveTo>
                <a:lnTo>
                  <a:pt x="0" y="602650"/>
                </a:lnTo>
                <a:lnTo>
                  <a:pt x="0" y="0"/>
                </a:lnTo>
                <a:lnTo>
                  <a:pt x="41562" y="0"/>
                </a:lnTo>
                <a:lnTo>
                  <a:pt x="41562" y="602650"/>
                </a:lnTo>
                <a:close/>
              </a:path>
            </a:pathLst>
          </a:custGeom>
          <a:solidFill>
            <a:srgbClr val="B48A0D"/>
          </a:solidFill>
        </p:spPr>
        <p:txBody>
          <a:bodyPr wrap="square" lIns="0" tIns="0" rIns="0" bIns="0" rtlCol="0"/>
          <a:lstStyle/>
          <a:p>
            <a:endParaRPr/>
          </a:p>
        </p:txBody>
      </p:sp>
      <p:sp>
        <p:nvSpPr>
          <p:cNvPr id="5" name="object 5"/>
          <p:cNvSpPr/>
          <p:nvPr/>
        </p:nvSpPr>
        <p:spPr>
          <a:xfrm>
            <a:off x="5029016" y="3411377"/>
            <a:ext cx="41910" cy="603250"/>
          </a:xfrm>
          <a:custGeom>
            <a:avLst/>
            <a:gdLst/>
            <a:ahLst/>
            <a:cxnLst/>
            <a:rect l="l" t="t" r="r" b="b"/>
            <a:pathLst>
              <a:path w="41910" h="603250">
                <a:moveTo>
                  <a:pt x="41562" y="602650"/>
                </a:moveTo>
                <a:lnTo>
                  <a:pt x="0" y="602650"/>
                </a:lnTo>
                <a:lnTo>
                  <a:pt x="0" y="0"/>
                </a:lnTo>
                <a:lnTo>
                  <a:pt x="41562" y="0"/>
                </a:lnTo>
                <a:lnTo>
                  <a:pt x="41562" y="602650"/>
                </a:lnTo>
                <a:close/>
              </a:path>
            </a:pathLst>
          </a:custGeom>
          <a:solidFill>
            <a:srgbClr val="B48A0D"/>
          </a:solidFill>
        </p:spPr>
        <p:txBody>
          <a:bodyPr wrap="square" lIns="0" tIns="0" rIns="0" bIns="0" rtlCol="0"/>
          <a:lstStyle/>
          <a:p>
            <a:endParaRPr/>
          </a:p>
        </p:txBody>
      </p:sp>
      <p:sp>
        <p:nvSpPr>
          <p:cNvPr id="6" name="object 6"/>
          <p:cNvSpPr/>
          <p:nvPr/>
        </p:nvSpPr>
        <p:spPr>
          <a:xfrm>
            <a:off x="5029016" y="4907614"/>
            <a:ext cx="41910" cy="603250"/>
          </a:xfrm>
          <a:custGeom>
            <a:avLst/>
            <a:gdLst/>
            <a:ahLst/>
            <a:cxnLst/>
            <a:rect l="l" t="t" r="r" b="b"/>
            <a:pathLst>
              <a:path w="41910" h="603250">
                <a:moveTo>
                  <a:pt x="41562" y="602650"/>
                </a:moveTo>
                <a:lnTo>
                  <a:pt x="0" y="602650"/>
                </a:lnTo>
                <a:lnTo>
                  <a:pt x="0" y="0"/>
                </a:lnTo>
                <a:lnTo>
                  <a:pt x="41562" y="0"/>
                </a:lnTo>
                <a:lnTo>
                  <a:pt x="41562" y="602650"/>
                </a:lnTo>
                <a:close/>
              </a:path>
            </a:pathLst>
          </a:custGeom>
          <a:solidFill>
            <a:srgbClr val="B48A0D"/>
          </a:solidFill>
        </p:spPr>
        <p:txBody>
          <a:bodyPr wrap="square" lIns="0" tIns="0" rIns="0" bIns="0" rtlCol="0"/>
          <a:lstStyle/>
          <a:p>
            <a:endParaRPr/>
          </a:p>
        </p:txBody>
      </p:sp>
      <p:sp>
        <p:nvSpPr>
          <p:cNvPr id="7" name="object 7"/>
          <p:cNvSpPr/>
          <p:nvPr/>
        </p:nvSpPr>
        <p:spPr>
          <a:xfrm>
            <a:off x="5029016" y="1915141"/>
            <a:ext cx="41910" cy="603250"/>
          </a:xfrm>
          <a:custGeom>
            <a:avLst/>
            <a:gdLst/>
            <a:ahLst/>
            <a:cxnLst/>
            <a:rect l="l" t="t" r="r" b="b"/>
            <a:pathLst>
              <a:path w="41910" h="603250">
                <a:moveTo>
                  <a:pt x="41562" y="602650"/>
                </a:moveTo>
                <a:lnTo>
                  <a:pt x="0" y="602650"/>
                </a:lnTo>
                <a:lnTo>
                  <a:pt x="0" y="0"/>
                </a:lnTo>
                <a:lnTo>
                  <a:pt x="41562" y="0"/>
                </a:lnTo>
                <a:lnTo>
                  <a:pt x="41562" y="602650"/>
                </a:lnTo>
                <a:close/>
              </a:path>
            </a:pathLst>
          </a:custGeom>
          <a:solidFill>
            <a:srgbClr val="B48A0D"/>
          </a:solidFill>
        </p:spPr>
        <p:txBody>
          <a:bodyPr wrap="square" lIns="0" tIns="0" rIns="0" bIns="0" rtlCol="0"/>
          <a:lstStyle/>
          <a:p>
            <a:endParaRPr/>
          </a:p>
        </p:txBody>
      </p:sp>
      <p:sp>
        <p:nvSpPr>
          <p:cNvPr id="8" name="object 8"/>
          <p:cNvSpPr txBox="1"/>
          <p:nvPr/>
        </p:nvSpPr>
        <p:spPr>
          <a:xfrm>
            <a:off x="4019179" y="1948886"/>
            <a:ext cx="732155" cy="449580"/>
          </a:xfrm>
          <a:prstGeom prst="rect">
            <a:avLst/>
          </a:prstGeom>
        </p:spPr>
        <p:txBody>
          <a:bodyPr vert="horz" wrap="square" lIns="0" tIns="16510" rIns="0" bIns="0" rtlCol="0">
            <a:spAutoFit/>
          </a:bodyPr>
          <a:lstStyle/>
          <a:p>
            <a:pPr marL="12700">
              <a:lnSpc>
                <a:spcPct val="100000"/>
              </a:lnSpc>
              <a:spcBef>
                <a:spcPts val="130"/>
              </a:spcBef>
            </a:pPr>
            <a:r>
              <a:rPr sz="2750" b="1" spc="-25" dirty="0">
                <a:solidFill>
                  <a:srgbClr val="333333"/>
                </a:solidFill>
                <a:latin typeface="Source Han Sans JP"/>
                <a:cs typeface="Source Han Sans JP"/>
              </a:rPr>
              <a:t>社名</a:t>
            </a:r>
            <a:endParaRPr sz="2750">
              <a:latin typeface="Source Han Sans JP"/>
              <a:cs typeface="Source Han Sans JP"/>
            </a:endParaRPr>
          </a:p>
        </p:txBody>
      </p:sp>
      <p:sp>
        <p:nvSpPr>
          <p:cNvPr id="9" name="object 9"/>
          <p:cNvSpPr txBox="1"/>
          <p:nvPr/>
        </p:nvSpPr>
        <p:spPr>
          <a:xfrm>
            <a:off x="3665901" y="3445123"/>
            <a:ext cx="1085850" cy="449580"/>
          </a:xfrm>
          <a:prstGeom prst="rect">
            <a:avLst/>
          </a:prstGeom>
        </p:spPr>
        <p:txBody>
          <a:bodyPr vert="horz" wrap="square" lIns="0" tIns="16510" rIns="0" bIns="0" rtlCol="0">
            <a:spAutoFit/>
          </a:bodyPr>
          <a:lstStyle/>
          <a:p>
            <a:pPr marL="12700">
              <a:lnSpc>
                <a:spcPct val="100000"/>
              </a:lnSpc>
              <a:spcBef>
                <a:spcPts val="130"/>
              </a:spcBef>
            </a:pPr>
            <a:r>
              <a:rPr sz="2750" b="1" spc="-20" dirty="0">
                <a:solidFill>
                  <a:srgbClr val="333333"/>
                </a:solidFill>
                <a:latin typeface="Source Han Sans JP"/>
                <a:cs typeface="Source Han Sans JP"/>
              </a:rPr>
              <a:t>所在地</a:t>
            </a:r>
            <a:endParaRPr sz="2750">
              <a:latin typeface="Source Han Sans JP"/>
              <a:cs typeface="Source Han Sans JP"/>
            </a:endParaRPr>
          </a:p>
        </p:txBody>
      </p:sp>
      <p:sp>
        <p:nvSpPr>
          <p:cNvPr id="10" name="object 10"/>
          <p:cNvSpPr txBox="1"/>
          <p:nvPr/>
        </p:nvSpPr>
        <p:spPr>
          <a:xfrm>
            <a:off x="3312623" y="4941360"/>
            <a:ext cx="1438910" cy="449580"/>
          </a:xfrm>
          <a:prstGeom prst="rect">
            <a:avLst/>
          </a:prstGeom>
        </p:spPr>
        <p:txBody>
          <a:bodyPr vert="horz" wrap="square" lIns="0" tIns="16510" rIns="0" bIns="0" rtlCol="0">
            <a:spAutoFit/>
          </a:bodyPr>
          <a:lstStyle/>
          <a:p>
            <a:pPr marL="12700">
              <a:lnSpc>
                <a:spcPct val="100000"/>
              </a:lnSpc>
              <a:spcBef>
                <a:spcPts val="130"/>
              </a:spcBef>
            </a:pPr>
            <a:r>
              <a:rPr sz="2750" b="1" spc="-15" dirty="0">
                <a:solidFill>
                  <a:srgbClr val="333333"/>
                </a:solidFill>
                <a:latin typeface="Source Han Sans JP"/>
                <a:cs typeface="Source Han Sans JP"/>
              </a:rPr>
              <a:t>事業内容</a:t>
            </a:r>
            <a:endParaRPr sz="2750">
              <a:latin typeface="Source Han Sans JP"/>
              <a:cs typeface="Source Han Sans JP"/>
            </a:endParaRPr>
          </a:p>
        </p:txBody>
      </p:sp>
      <p:sp>
        <p:nvSpPr>
          <p:cNvPr id="11" name="object 11"/>
          <p:cNvSpPr txBox="1"/>
          <p:nvPr/>
        </p:nvSpPr>
        <p:spPr>
          <a:xfrm>
            <a:off x="4019179" y="6416815"/>
            <a:ext cx="732155" cy="449580"/>
          </a:xfrm>
          <a:prstGeom prst="rect">
            <a:avLst/>
          </a:prstGeom>
        </p:spPr>
        <p:txBody>
          <a:bodyPr vert="horz" wrap="square" lIns="0" tIns="16510" rIns="0" bIns="0" rtlCol="0">
            <a:spAutoFit/>
          </a:bodyPr>
          <a:lstStyle/>
          <a:p>
            <a:pPr marL="12700">
              <a:lnSpc>
                <a:spcPct val="100000"/>
              </a:lnSpc>
              <a:spcBef>
                <a:spcPts val="130"/>
              </a:spcBef>
            </a:pPr>
            <a:r>
              <a:rPr sz="2750" b="1" spc="-25" dirty="0">
                <a:solidFill>
                  <a:srgbClr val="333333"/>
                </a:solidFill>
                <a:latin typeface="Source Han Sans JP"/>
                <a:cs typeface="Source Han Sans JP"/>
              </a:rPr>
              <a:t>設立</a:t>
            </a:r>
            <a:endParaRPr sz="2750">
              <a:latin typeface="Source Han Sans JP"/>
              <a:cs typeface="Source Han Sans JP"/>
            </a:endParaRPr>
          </a:p>
        </p:txBody>
      </p:sp>
      <p:sp>
        <p:nvSpPr>
          <p:cNvPr id="12" name="object 12"/>
          <p:cNvSpPr txBox="1"/>
          <p:nvPr/>
        </p:nvSpPr>
        <p:spPr>
          <a:xfrm>
            <a:off x="4198103" y="7809146"/>
            <a:ext cx="516255" cy="449580"/>
          </a:xfrm>
          <a:prstGeom prst="rect">
            <a:avLst/>
          </a:prstGeom>
        </p:spPr>
        <p:txBody>
          <a:bodyPr vert="horz" wrap="square" lIns="0" tIns="16510" rIns="0" bIns="0" rtlCol="0">
            <a:spAutoFit/>
          </a:bodyPr>
          <a:lstStyle/>
          <a:p>
            <a:pPr marL="12700">
              <a:lnSpc>
                <a:spcPct val="100000"/>
              </a:lnSpc>
              <a:spcBef>
                <a:spcPts val="130"/>
              </a:spcBef>
            </a:pPr>
            <a:r>
              <a:rPr sz="2750" b="1" spc="-25" dirty="0">
                <a:solidFill>
                  <a:srgbClr val="333333"/>
                </a:solidFill>
                <a:latin typeface="Arial"/>
                <a:cs typeface="Arial"/>
              </a:rPr>
              <a:t>HP</a:t>
            </a:r>
            <a:endParaRPr sz="2750">
              <a:latin typeface="Arial"/>
              <a:cs typeface="Arial"/>
            </a:endParaRPr>
          </a:p>
        </p:txBody>
      </p:sp>
      <p:sp>
        <p:nvSpPr>
          <p:cNvPr id="13" name="object 13"/>
          <p:cNvSpPr txBox="1"/>
          <p:nvPr/>
        </p:nvSpPr>
        <p:spPr>
          <a:xfrm>
            <a:off x="5507332" y="6437720"/>
            <a:ext cx="2657475" cy="449580"/>
          </a:xfrm>
          <a:prstGeom prst="rect">
            <a:avLst/>
          </a:prstGeom>
        </p:spPr>
        <p:txBody>
          <a:bodyPr vert="horz" wrap="square" lIns="0" tIns="16510" rIns="0" bIns="0" rtlCol="0">
            <a:spAutoFit/>
          </a:bodyPr>
          <a:lstStyle/>
          <a:p>
            <a:pPr marL="12700">
              <a:lnSpc>
                <a:spcPct val="100000"/>
              </a:lnSpc>
              <a:spcBef>
                <a:spcPts val="130"/>
              </a:spcBef>
            </a:pPr>
            <a:r>
              <a:rPr sz="2750" b="1" dirty="0">
                <a:solidFill>
                  <a:srgbClr val="333333"/>
                </a:solidFill>
                <a:latin typeface="Arial"/>
                <a:cs typeface="Arial"/>
              </a:rPr>
              <a:t>2024</a:t>
            </a:r>
            <a:r>
              <a:rPr sz="2750" b="1" dirty="0">
                <a:solidFill>
                  <a:srgbClr val="333333"/>
                </a:solidFill>
                <a:latin typeface="Source Han Sans JP"/>
                <a:cs typeface="Source Han Sans JP"/>
              </a:rPr>
              <a:t>年</a:t>
            </a:r>
            <a:r>
              <a:rPr sz="2750" b="1" dirty="0">
                <a:solidFill>
                  <a:srgbClr val="333333"/>
                </a:solidFill>
                <a:latin typeface="Arial"/>
                <a:cs typeface="Arial"/>
              </a:rPr>
              <a:t>10</a:t>
            </a:r>
            <a:r>
              <a:rPr sz="2750" b="1" dirty="0">
                <a:solidFill>
                  <a:srgbClr val="333333"/>
                </a:solidFill>
                <a:latin typeface="Source Han Sans JP"/>
                <a:cs typeface="Source Han Sans JP"/>
              </a:rPr>
              <a:t>⽉</a:t>
            </a:r>
            <a:r>
              <a:rPr sz="2750" b="1" dirty="0">
                <a:solidFill>
                  <a:srgbClr val="333333"/>
                </a:solidFill>
                <a:latin typeface="Arial"/>
                <a:cs typeface="Arial"/>
              </a:rPr>
              <a:t>11</a:t>
            </a:r>
            <a:r>
              <a:rPr sz="2750" b="1" spc="-50" dirty="0">
                <a:solidFill>
                  <a:srgbClr val="333333"/>
                </a:solidFill>
                <a:latin typeface="Source Han Sans JP"/>
                <a:cs typeface="Source Han Sans JP"/>
              </a:rPr>
              <a:t>⽇</a:t>
            </a:r>
            <a:endParaRPr sz="2750">
              <a:latin typeface="Source Han Sans JP"/>
              <a:cs typeface="Source Han Sans JP"/>
            </a:endParaRPr>
          </a:p>
        </p:txBody>
      </p:sp>
      <p:sp>
        <p:nvSpPr>
          <p:cNvPr id="14" name="object 14"/>
          <p:cNvSpPr txBox="1"/>
          <p:nvPr/>
        </p:nvSpPr>
        <p:spPr>
          <a:xfrm>
            <a:off x="5518303" y="1946621"/>
            <a:ext cx="3795395" cy="449580"/>
          </a:xfrm>
          <a:prstGeom prst="rect">
            <a:avLst/>
          </a:prstGeom>
        </p:spPr>
        <p:txBody>
          <a:bodyPr vert="horz" wrap="square" lIns="0" tIns="16510" rIns="0" bIns="0" rtlCol="0">
            <a:spAutoFit/>
          </a:bodyPr>
          <a:lstStyle/>
          <a:p>
            <a:pPr marL="12700">
              <a:lnSpc>
                <a:spcPct val="100000"/>
              </a:lnSpc>
              <a:spcBef>
                <a:spcPts val="130"/>
              </a:spcBef>
            </a:pPr>
            <a:r>
              <a:rPr sz="2750" b="1" dirty="0">
                <a:solidFill>
                  <a:srgbClr val="333333"/>
                </a:solidFill>
                <a:latin typeface="Arial"/>
                <a:cs typeface="Arial"/>
              </a:rPr>
              <a:t>Noce</a:t>
            </a:r>
            <a:r>
              <a:rPr sz="2750" b="1" spc="254" dirty="0">
                <a:solidFill>
                  <a:srgbClr val="333333"/>
                </a:solidFill>
                <a:latin typeface="Arial"/>
                <a:cs typeface="Arial"/>
              </a:rPr>
              <a:t> </a:t>
            </a:r>
            <a:r>
              <a:rPr sz="2750" b="1" dirty="0">
                <a:solidFill>
                  <a:srgbClr val="333333"/>
                </a:solidFill>
                <a:latin typeface="Arial"/>
                <a:cs typeface="Arial"/>
              </a:rPr>
              <a:t>Creative</a:t>
            </a:r>
            <a:r>
              <a:rPr sz="2750" b="1" spc="-15" dirty="0">
                <a:solidFill>
                  <a:srgbClr val="333333"/>
                </a:solidFill>
                <a:latin typeface="Source Han Sans JP"/>
                <a:cs typeface="Source Han Sans JP"/>
              </a:rPr>
              <a:t>合同会社</a:t>
            </a:r>
            <a:endParaRPr sz="2750">
              <a:latin typeface="Source Han Sans JP"/>
              <a:cs typeface="Source Han Sans JP"/>
            </a:endParaRPr>
          </a:p>
        </p:txBody>
      </p:sp>
      <p:sp>
        <p:nvSpPr>
          <p:cNvPr id="15" name="object 15"/>
          <p:cNvSpPr txBox="1"/>
          <p:nvPr/>
        </p:nvSpPr>
        <p:spPr>
          <a:xfrm>
            <a:off x="5528112" y="3466029"/>
            <a:ext cx="4265295" cy="449580"/>
          </a:xfrm>
          <a:prstGeom prst="rect">
            <a:avLst/>
          </a:prstGeom>
        </p:spPr>
        <p:txBody>
          <a:bodyPr vert="horz" wrap="square" lIns="0" tIns="16510" rIns="0" bIns="0" rtlCol="0">
            <a:spAutoFit/>
          </a:bodyPr>
          <a:lstStyle/>
          <a:p>
            <a:pPr marL="12700">
              <a:lnSpc>
                <a:spcPct val="100000"/>
              </a:lnSpc>
              <a:spcBef>
                <a:spcPts val="130"/>
              </a:spcBef>
            </a:pPr>
            <a:r>
              <a:rPr sz="2750" b="1" dirty="0">
                <a:solidFill>
                  <a:srgbClr val="333333"/>
                </a:solidFill>
                <a:latin typeface="Source Han Sans JP"/>
                <a:cs typeface="Source Han Sans JP"/>
              </a:rPr>
              <a:t>和歌山県紀の川市花野</a:t>
            </a:r>
            <a:r>
              <a:rPr sz="2750" b="1" dirty="0">
                <a:solidFill>
                  <a:srgbClr val="333333"/>
                </a:solidFill>
                <a:latin typeface="Arial"/>
                <a:cs typeface="Arial"/>
              </a:rPr>
              <a:t>61-</a:t>
            </a:r>
            <a:r>
              <a:rPr sz="2750" b="1" spc="-50" dirty="0">
                <a:solidFill>
                  <a:srgbClr val="333333"/>
                </a:solidFill>
                <a:latin typeface="Arial"/>
                <a:cs typeface="Arial"/>
              </a:rPr>
              <a:t>7</a:t>
            </a:r>
            <a:endParaRPr sz="2750">
              <a:latin typeface="Arial"/>
              <a:cs typeface="Arial"/>
            </a:endParaRPr>
          </a:p>
        </p:txBody>
      </p:sp>
      <p:sp>
        <p:nvSpPr>
          <p:cNvPr id="16" name="object 16"/>
          <p:cNvSpPr txBox="1"/>
          <p:nvPr/>
        </p:nvSpPr>
        <p:spPr>
          <a:xfrm>
            <a:off x="5528112" y="4667164"/>
            <a:ext cx="4971415" cy="981710"/>
          </a:xfrm>
          <a:prstGeom prst="rect">
            <a:avLst/>
          </a:prstGeom>
        </p:spPr>
        <p:txBody>
          <a:bodyPr vert="horz" wrap="square" lIns="0" tIns="12065" rIns="0" bIns="0" rtlCol="0">
            <a:spAutoFit/>
          </a:bodyPr>
          <a:lstStyle/>
          <a:p>
            <a:pPr marL="12700" marR="5080">
              <a:lnSpc>
                <a:spcPct val="113999"/>
              </a:lnSpc>
              <a:spcBef>
                <a:spcPts val="95"/>
              </a:spcBef>
            </a:pPr>
            <a:r>
              <a:rPr sz="2750" b="1" dirty="0">
                <a:solidFill>
                  <a:srgbClr val="333333"/>
                </a:solidFill>
                <a:latin typeface="Arial"/>
                <a:cs typeface="Arial"/>
              </a:rPr>
              <a:t>AI</a:t>
            </a:r>
            <a:r>
              <a:rPr sz="2750" b="1" spc="-5" dirty="0">
                <a:solidFill>
                  <a:srgbClr val="333333"/>
                </a:solidFill>
                <a:latin typeface="Source Han Sans JP"/>
                <a:cs typeface="Source Han Sans JP"/>
              </a:rPr>
              <a:t>ソリューションの開発、運⽤新規事業開発・イベント事業</a:t>
            </a:r>
            <a:endParaRPr sz="2750">
              <a:latin typeface="Source Han Sans JP"/>
              <a:cs typeface="Source Han Sans JP"/>
            </a:endParaRPr>
          </a:p>
        </p:txBody>
      </p:sp>
      <p:sp>
        <p:nvSpPr>
          <p:cNvPr id="17" name="object 17"/>
          <p:cNvSpPr txBox="1"/>
          <p:nvPr/>
        </p:nvSpPr>
        <p:spPr>
          <a:xfrm>
            <a:off x="5507332" y="7809270"/>
            <a:ext cx="4384040" cy="449580"/>
          </a:xfrm>
          <a:prstGeom prst="rect">
            <a:avLst/>
          </a:prstGeom>
        </p:spPr>
        <p:txBody>
          <a:bodyPr vert="horz" wrap="square" lIns="0" tIns="16510" rIns="0" bIns="0" rtlCol="0">
            <a:spAutoFit/>
          </a:bodyPr>
          <a:lstStyle/>
          <a:p>
            <a:pPr marL="12700">
              <a:lnSpc>
                <a:spcPct val="100000"/>
              </a:lnSpc>
              <a:spcBef>
                <a:spcPts val="130"/>
              </a:spcBef>
            </a:pPr>
            <a:r>
              <a:rPr sz="2750" b="1" dirty="0">
                <a:solidFill>
                  <a:srgbClr val="333333"/>
                </a:solidFill>
                <a:latin typeface="Arial"/>
                <a:cs typeface="Arial"/>
              </a:rPr>
              <a:t>https://nocecreative.com</a:t>
            </a:r>
            <a:r>
              <a:rPr sz="2750" b="1" spc="325" dirty="0">
                <a:solidFill>
                  <a:srgbClr val="333333"/>
                </a:solidFill>
                <a:latin typeface="Arial"/>
                <a:cs typeface="Arial"/>
              </a:rPr>
              <a:t> </a:t>
            </a:r>
            <a:r>
              <a:rPr sz="2750" b="1" spc="-50" dirty="0">
                <a:solidFill>
                  <a:srgbClr val="333333"/>
                </a:solidFill>
                <a:latin typeface="Arial"/>
                <a:cs typeface="Arial"/>
              </a:rPr>
              <a:t>/</a:t>
            </a:r>
            <a:endParaRPr sz="2750">
              <a:latin typeface="Arial"/>
              <a:cs typeface="Arial"/>
            </a:endParaRPr>
          </a:p>
        </p:txBody>
      </p:sp>
      <p:sp>
        <p:nvSpPr>
          <p:cNvPr id="18" name="object 18"/>
          <p:cNvSpPr txBox="1">
            <a:spLocks noGrp="1"/>
          </p:cNvSpPr>
          <p:nvPr>
            <p:ph type="title"/>
          </p:nvPr>
        </p:nvSpPr>
        <p:spPr>
          <a:xfrm>
            <a:off x="402921" y="284989"/>
            <a:ext cx="1522095" cy="474345"/>
          </a:xfrm>
          <a:prstGeom prst="rect">
            <a:avLst/>
          </a:prstGeom>
        </p:spPr>
        <p:txBody>
          <a:bodyPr vert="horz" wrap="square" lIns="0" tIns="12065" rIns="0" bIns="0" rtlCol="0">
            <a:spAutoFit/>
          </a:bodyPr>
          <a:lstStyle/>
          <a:p>
            <a:pPr marL="12700">
              <a:lnSpc>
                <a:spcPct val="100000"/>
              </a:lnSpc>
              <a:spcBef>
                <a:spcPts val="95"/>
              </a:spcBef>
            </a:pPr>
            <a:r>
              <a:rPr spc="-40" dirty="0">
                <a:latin typeface="Source Han Sans JP"/>
                <a:cs typeface="Source Han Sans JP"/>
              </a:rPr>
              <a:t>会社概要</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4184165"/>
            <a:ext cx="8445215" cy="6369535"/>
          </a:xfrm>
          <a:prstGeom prst="rect">
            <a:avLst/>
          </a:prstGeom>
        </p:spPr>
      </p:pic>
      <p:pic>
        <p:nvPicPr>
          <p:cNvPr id="3" name="object 3"/>
          <p:cNvPicPr/>
          <p:nvPr/>
        </p:nvPicPr>
        <p:blipFill>
          <a:blip r:embed="rId3" cstate="print"/>
          <a:stretch>
            <a:fillRect/>
          </a:stretch>
        </p:blipFill>
        <p:spPr>
          <a:xfrm>
            <a:off x="0" y="1660675"/>
            <a:ext cx="1590674" cy="1438274"/>
          </a:xfrm>
          <a:prstGeom prst="rect">
            <a:avLst/>
          </a:prstGeom>
        </p:spPr>
      </p:pic>
      <p:sp>
        <p:nvSpPr>
          <p:cNvPr id="4" name="object 4"/>
          <p:cNvSpPr txBox="1"/>
          <p:nvPr/>
        </p:nvSpPr>
        <p:spPr>
          <a:xfrm>
            <a:off x="114984" y="3195873"/>
            <a:ext cx="8960485" cy="447675"/>
          </a:xfrm>
          <a:prstGeom prst="rect">
            <a:avLst/>
          </a:prstGeom>
        </p:spPr>
        <p:txBody>
          <a:bodyPr vert="horz" wrap="square" lIns="0" tIns="14604" rIns="0" bIns="0" rtlCol="0">
            <a:spAutoFit/>
          </a:bodyPr>
          <a:lstStyle/>
          <a:p>
            <a:pPr marL="25400">
              <a:lnSpc>
                <a:spcPct val="100000"/>
              </a:lnSpc>
              <a:spcBef>
                <a:spcPts val="114"/>
              </a:spcBef>
            </a:pPr>
            <a:r>
              <a:rPr sz="4125" spc="187" baseline="6060" dirty="0">
                <a:solidFill>
                  <a:srgbClr val="034E7B"/>
                </a:solidFill>
                <a:latin typeface="PMingLiU"/>
                <a:cs typeface="PMingLiU"/>
              </a:rPr>
              <a:t>業務効率を最強レベルに！ </a:t>
            </a:r>
            <a:r>
              <a:rPr sz="2450" spc="-5" dirty="0">
                <a:solidFill>
                  <a:srgbClr val="C38720"/>
                </a:solidFill>
                <a:latin typeface="Source Han Sans JP"/>
                <a:cs typeface="Source Han Sans JP"/>
              </a:rPr>
              <a:t>ー情報を⼀元管理し、即活⽤ー</a:t>
            </a:r>
            <a:endParaRPr sz="2450">
              <a:latin typeface="Source Han Sans JP"/>
              <a:cs typeface="Source Han Sans JP"/>
            </a:endParaRPr>
          </a:p>
        </p:txBody>
      </p:sp>
      <p:sp>
        <p:nvSpPr>
          <p:cNvPr id="5" name="object 5"/>
          <p:cNvSpPr txBox="1"/>
          <p:nvPr/>
        </p:nvSpPr>
        <p:spPr>
          <a:xfrm>
            <a:off x="9459778" y="1356096"/>
            <a:ext cx="8510270" cy="1517015"/>
          </a:xfrm>
          <a:prstGeom prst="rect">
            <a:avLst/>
          </a:prstGeom>
        </p:spPr>
        <p:txBody>
          <a:bodyPr vert="horz" wrap="square" lIns="0" tIns="170815" rIns="0" bIns="0" rtlCol="0">
            <a:spAutoFit/>
          </a:bodyPr>
          <a:lstStyle/>
          <a:p>
            <a:pPr marL="91440">
              <a:lnSpc>
                <a:spcPct val="100000"/>
              </a:lnSpc>
              <a:spcBef>
                <a:spcPts val="1345"/>
              </a:spcBef>
            </a:pPr>
            <a:r>
              <a:rPr sz="3850" b="1" u="heavy" spc="65" dirty="0">
                <a:solidFill>
                  <a:srgbClr val="C38720"/>
                </a:solidFill>
                <a:uFill>
                  <a:solidFill>
                    <a:srgbClr val="C38720"/>
                  </a:solidFill>
                </a:uFill>
                <a:latin typeface="Source Han Sans JP"/>
                <a:cs typeface="Source Han Sans JP"/>
              </a:rPr>
              <a:t>話したこと書いたこと全部財産に！</a:t>
            </a:r>
            <a:endParaRPr sz="3850">
              <a:latin typeface="Source Han Sans JP"/>
              <a:cs typeface="Source Han Sans JP"/>
            </a:endParaRPr>
          </a:p>
          <a:p>
            <a:pPr marL="12700">
              <a:lnSpc>
                <a:spcPct val="100000"/>
              </a:lnSpc>
              <a:spcBef>
                <a:spcPts val="1250"/>
              </a:spcBef>
            </a:pPr>
            <a:r>
              <a:rPr sz="3850" b="1" u="heavy" spc="75" dirty="0">
                <a:solidFill>
                  <a:srgbClr val="C38720"/>
                </a:solidFill>
                <a:uFill>
                  <a:solidFill>
                    <a:srgbClr val="C38720"/>
                  </a:solidFill>
                </a:uFill>
                <a:latin typeface="Source Han Sans JP"/>
                <a:cs typeface="Source Han Sans JP"/>
              </a:rPr>
              <a:t>⾃社だけの⾃分だけの</a:t>
            </a:r>
            <a:r>
              <a:rPr sz="3850" b="1" u="heavy" spc="85" dirty="0">
                <a:solidFill>
                  <a:srgbClr val="C38720"/>
                </a:solidFill>
                <a:uFill>
                  <a:solidFill>
                    <a:srgbClr val="C38720"/>
                  </a:solidFill>
                </a:uFill>
                <a:latin typeface="Cronos Pro Light Display"/>
                <a:cs typeface="Cronos Pro Light Display"/>
              </a:rPr>
              <a:t>AI</a:t>
            </a:r>
            <a:r>
              <a:rPr sz="3850" b="1" u="heavy" spc="50" dirty="0">
                <a:solidFill>
                  <a:srgbClr val="C38720"/>
                </a:solidFill>
                <a:uFill>
                  <a:solidFill>
                    <a:srgbClr val="C38720"/>
                  </a:solidFill>
                </a:uFill>
                <a:latin typeface="Source Han Sans JP"/>
                <a:cs typeface="Source Han Sans JP"/>
              </a:rPr>
              <a:t>を育てよう。</a:t>
            </a:r>
            <a:endParaRPr sz="3850">
              <a:latin typeface="Source Han Sans JP"/>
              <a:cs typeface="Source Han Sans JP"/>
            </a:endParaRPr>
          </a:p>
        </p:txBody>
      </p:sp>
      <p:sp>
        <p:nvSpPr>
          <p:cNvPr id="6" name="object 6"/>
          <p:cNvSpPr txBox="1">
            <a:spLocks noGrp="1"/>
          </p:cNvSpPr>
          <p:nvPr>
            <p:ph type="title"/>
          </p:nvPr>
        </p:nvSpPr>
        <p:spPr>
          <a:xfrm>
            <a:off x="1509555" y="1701388"/>
            <a:ext cx="7031355" cy="1170305"/>
          </a:xfrm>
          <a:prstGeom prst="rect">
            <a:avLst/>
          </a:prstGeom>
        </p:spPr>
        <p:txBody>
          <a:bodyPr vert="horz" wrap="square" lIns="0" tIns="13335" rIns="0" bIns="0" rtlCol="0">
            <a:spAutoFit/>
          </a:bodyPr>
          <a:lstStyle/>
          <a:p>
            <a:pPr marL="12700">
              <a:lnSpc>
                <a:spcPct val="100000"/>
              </a:lnSpc>
              <a:spcBef>
                <a:spcPts val="105"/>
              </a:spcBef>
            </a:pPr>
            <a:r>
              <a:rPr sz="7500" spc="445" dirty="0">
                <a:solidFill>
                  <a:srgbClr val="034E7B"/>
                </a:solidFill>
                <a:latin typeface="PMingLiU"/>
                <a:cs typeface="PMingLiU"/>
              </a:rPr>
              <a:t>ー</a:t>
            </a:r>
            <a:r>
              <a:rPr sz="7500" b="1" spc="409" dirty="0">
                <a:solidFill>
                  <a:srgbClr val="034E7B"/>
                </a:solidFill>
                <a:latin typeface="Microsoft YaHei"/>
                <a:cs typeface="Microsoft YaHei"/>
              </a:rPr>
              <a:t>SIRUSIRU</a:t>
            </a:r>
            <a:r>
              <a:rPr sz="7500" spc="-50" dirty="0">
                <a:solidFill>
                  <a:srgbClr val="034E7B"/>
                </a:solidFill>
                <a:latin typeface="PMingLiU"/>
                <a:cs typeface="PMingLiU"/>
              </a:rPr>
              <a:t>ー</a:t>
            </a:r>
            <a:endParaRPr sz="7500">
              <a:latin typeface="PMingLiU"/>
              <a:cs typeface="PMingLiU"/>
            </a:endParaRPr>
          </a:p>
        </p:txBody>
      </p:sp>
      <p:grpSp>
        <p:nvGrpSpPr>
          <p:cNvPr id="7" name="object 7"/>
          <p:cNvGrpSpPr/>
          <p:nvPr/>
        </p:nvGrpSpPr>
        <p:grpSpPr>
          <a:xfrm>
            <a:off x="9546239" y="3342668"/>
            <a:ext cx="3557904" cy="800100"/>
            <a:chOff x="9546239" y="3342668"/>
            <a:chExt cx="3557904" cy="800100"/>
          </a:xfrm>
        </p:grpSpPr>
        <p:sp>
          <p:nvSpPr>
            <p:cNvPr id="8" name="object 8"/>
            <p:cNvSpPr/>
            <p:nvPr/>
          </p:nvSpPr>
          <p:spPr>
            <a:xfrm>
              <a:off x="9584335" y="3380777"/>
              <a:ext cx="3519804" cy="723900"/>
            </a:xfrm>
            <a:custGeom>
              <a:avLst/>
              <a:gdLst/>
              <a:ahLst/>
              <a:cxnLst/>
              <a:rect l="l" t="t" r="r" b="b"/>
              <a:pathLst>
                <a:path w="3519805" h="723900">
                  <a:moveTo>
                    <a:pt x="3519259" y="361810"/>
                  </a:moveTo>
                  <a:lnTo>
                    <a:pt x="3514979" y="314109"/>
                  </a:lnTo>
                  <a:lnTo>
                    <a:pt x="3502660" y="269214"/>
                  </a:lnTo>
                  <a:lnTo>
                    <a:pt x="3483025" y="227876"/>
                  </a:lnTo>
                  <a:lnTo>
                    <a:pt x="3456851" y="190830"/>
                  </a:lnTo>
                  <a:lnTo>
                    <a:pt x="3424859" y="158851"/>
                  </a:lnTo>
                  <a:lnTo>
                    <a:pt x="3387826" y="132664"/>
                  </a:lnTo>
                  <a:lnTo>
                    <a:pt x="3346488" y="113042"/>
                  </a:lnTo>
                  <a:lnTo>
                    <a:pt x="3301593" y="100711"/>
                  </a:lnTo>
                  <a:lnTo>
                    <a:pt x="3253892" y="96443"/>
                  </a:lnTo>
                  <a:lnTo>
                    <a:pt x="606806" y="96443"/>
                  </a:lnTo>
                  <a:lnTo>
                    <a:pt x="582891" y="75387"/>
                  </a:lnTo>
                  <a:lnTo>
                    <a:pt x="544423" y="49390"/>
                  </a:lnTo>
                  <a:lnTo>
                    <a:pt x="502640" y="28435"/>
                  </a:lnTo>
                  <a:lnTo>
                    <a:pt x="457987" y="12915"/>
                  </a:lnTo>
                  <a:lnTo>
                    <a:pt x="410908" y="3302"/>
                  </a:lnTo>
                  <a:lnTo>
                    <a:pt x="361810" y="0"/>
                  </a:lnTo>
                  <a:lnTo>
                    <a:pt x="312712" y="3302"/>
                  </a:lnTo>
                  <a:lnTo>
                    <a:pt x="265620" y="12915"/>
                  </a:lnTo>
                  <a:lnTo>
                    <a:pt x="220980" y="28435"/>
                  </a:lnTo>
                  <a:lnTo>
                    <a:pt x="179197" y="49390"/>
                  </a:lnTo>
                  <a:lnTo>
                    <a:pt x="140716" y="75387"/>
                  </a:lnTo>
                  <a:lnTo>
                    <a:pt x="105968" y="105968"/>
                  </a:lnTo>
                  <a:lnTo>
                    <a:pt x="75387" y="140716"/>
                  </a:lnTo>
                  <a:lnTo>
                    <a:pt x="49390" y="179197"/>
                  </a:lnTo>
                  <a:lnTo>
                    <a:pt x="28435" y="220967"/>
                  </a:lnTo>
                  <a:lnTo>
                    <a:pt x="12928" y="265620"/>
                  </a:lnTo>
                  <a:lnTo>
                    <a:pt x="3302" y="312712"/>
                  </a:lnTo>
                  <a:lnTo>
                    <a:pt x="0" y="361810"/>
                  </a:lnTo>
                  <a:lnTo>
                    <a:pt x="3302" y="410895"/>
                  </a:lnTo>
                  <a:lnTo>
                    <a:pt x="12928" y="457987"/>
                  </a:lnTo>
                  <a:lnTo>
                    <a:pt x="28435" y="502640"/>
                  </a:lnTo>
                  <a:lnTo>
                    <a:pt x="49390" y="544423"/>
                  </a:lnTo>
                  <a:lnTo>
                    <a:pt x="75387" y="582891"/>
                  </a:lnTo>
                  <a:lnTo>
                    <a:pt x="105968" y="617639"/>
                  </a:lnTo>
                  <a:lnTo>
                    <a:pt x="140716" y="648220"/>
                  </a:lnTo>
                  <a:lnTo>
                    <a:pt x="179197" y="674217"/>
                  </a:lnTo>
                  <a:lnTo>
                    <a:pt x="220980" y="695185"/>
                  </a:lnTo>
                  <a:lnTo>
                    <a:pt x="265620" y="710692"/>
                  </a:lnTo>
                  <a:lnTo>
                    <a:pt x="312712" y="720305"/>
                  </a:lnTo>
                  <a:lnTo>
                    <a:pt x="361810" y="723620"/>
                  </a:lnTo>
                  <a:lnTo>
                    <a:pt x="410908" y="720305"/>
                  </a:lnTo>
                  <a:lnTo>
                    <a:pt x="457987" y="710692"/>
                  </a:lnTo>
                  <a:lnTo>
                    <a:pt x="502640" y="695185"/>
                  </a:lnTo>
                  <a:lnTo>
                    <a:pt x="544423" y="674217"/>
                  </a:lnTo>
                  <a:lnTo>
                    <a:pt x="582891" y="648220"/>
                  </a:lnTo>
                  <a:lnTo>
                    <a:pt x="606793" y="627176"/>
                  </a:lnTo>
                  <a:lnTo>
                    <a:pt x="3253892" y="627176"/>
                  </a:lnTo>
                  <a:lnTo>
                    <a:pt x="3301593" y="622896"/>
                  </a:lnTo>
                  <a:lnTo>
                    <a:pt x="3346488" y="610577"/>
                  </a:lnTo>
                  <a:lnTo>
                    <a:pt x="3387826" y="590943"/>
                  </a:lnTo>
                  <a:lnTo>
                    <a:pt x="3424859" y="564769"/>
                  </a:lnTo>
                  <a:lnTo>
                    <a:pt x="3456851" y="532777"/>
                  </a:lnTo>
                  <a:lnTo>
                    <a:pt x="3483025" y="495744"/>
                  </a:lnTo>
                  <a:lnTo>
                    <a:pt x="3502660" y="454406"/>
                  </a:lnTo>
                  <a:lnTo>
                    <a:pt x="3514979" y="409511"/>
                  </a:lnTo>
                  <a:lnTo>
                    <a:pt x="3519259" y="361810"/>
                  </a:lnTo>
                  <a:close/>
                </a:path>
              </a:pathLst>
            </a:custGeom>
            <a:solidFill>
              <a:srgbClr val="034E7B"/>
            </a:solidFill>
          </p:spPr>
          <p:txBody>
            <a:bodyPr wrap="square" lIns="0" tIns="0" rIns="0" bIns="0" rtlCol="0"/>
            <a:lstStyle/>
            <a:p>
              <a:endParaRPr/>
            </a:p>
          </p:txBody>
        </p:sp>
        <p:sp>
          <p:nvSpPr>
            <p:cNvPr id="9" name="object 9"/>
            <p:cNvSpPr/>
            <p:nvPr/>
          </p:nvSpPr>
          <p:spPr>
            <a:xfrm>
              <a:off x="9584339" y="3380768"/>
              <a:ext cx="723900" cy="723900"/>
            </a:xfrm>
            <a:custGeom>
              <a:avLst/>
              <a:gdLst/>
              <a:ahLst/>
              <a:cxnLst/>
              <a:rect l="l" t="t" r="r" b="b"/>
              <a:pathLst>
                <a:path w="723900" h="723900">
                  <a:moveTo>
                    <a:pt x="361801" y="0"/>
                  </a:moveTo>
                  <a:lnTo>
                    <a:pt x="312706" y="3302"/>
                  </a:lnTo>
                  <a:lnTo>
                    <a:pt x="265620" y="12923"/>
                  </a:lnTo>
                  <a:lnTo>
                    <a:pt x="220971" y="28432"/>
                  </a:lnTo>
                  <a:lnTo>
                    <a:pt x="179193" y="49396"/>
                  </a:lnTo>
                  <a:lnTo>
                    <a:pt x="140715" y="75385"/>
                  </a:lnTo>
                  <a:lnTo>
                    <a:pt x="105969" y="105969"/>
                  </a:lnTo>
                  <a:lnTo>
                    <a:pt x="75385" y="140715"/>
                  </a:lnTo>
                  <a:lnTo>
                    <a:pt x="49396" y="179193"/>
                  </a:lnTo>
                  <a:lnTo>
                    <a:pt x="28432" y="220971"/>
                  </a:lnTo>
                  <a:lnTo>
                    <a:pt x="12923" y="265620"/>
                  </a:lnTo>
                  <a:lnTo>
                    <a:pt x="3302" y="312706"/>
                  </a:lnTo>
                  <a:lnTo>
                    <a:pt x="0" y="361801"/>
                  </a:lnTo>
                  <a:lnTo>
                    <a:pt x="3302" y="410895"/>
                  </a:lnTo>
                  <a:lnTo>
                    <a:pt x="12923" y="457982"/>
                  </a:lnTo>
                  <a:lnTo>
                    <a:pt x="28432" y="502630"/>
                  </a:lnTo>
                  <a:lnTo>
                    <a:pt x="49396" y="544409"/>
                  </a:lnTo>
                  <a:lnTo>
                    <a:pt x="75385" y="582887"/>
                  </a:lnTo>
                  <a:lnTo>
                    <a:pt x="105969" y="617633"/>
                  </a:lnTo>
                  <a:lnTo>
                    <a:pt x="140715" y="648216"/>
                  </a:lnTo>
                  <a:lnTo>
                    <a:pt x="179193" y="674205"/>
                  </a:lnTo>
                  <a:lnTo>
                    <a:pt x="220971" y="695170"/>
                  </a:lnTo>
                  <a:lnTo>
                    <a:pt x="265620" y="710678"/>
                  </a:lnTo>
                  <a:lnTo>
                    <a:pt x="312706" y="720299"/>
                  </a:lnTo>
                  <a:lnTo>
                    <a:pt x="361801" y="723602"/>
                  </a:lnTo>
                  <a:lnTo>
                    <a:pt x="410895" y="720299"/>
                  </a:lnTo>
                  <a:lnTo>
                    <a:pt x="457982" y="710678"/>
                  </a:lnTo>
                  <a:lnTo>
                    <a:pt x="502630" y="695170"/>
                  </a:lnTo>
                  <a:lnTo>
                    <a:pt x="544409" y="674205"/>
                  </a:lnTo>
                  <a:lnTo>
                    <a:pt x="582887" y="648216"/>
                  </a:lnTo>
                  <a:lnTo>
                    <a:pt x="617633" y="617633"/>
                  </a:lnTo>
                  <a:lnTo>
                    <a:pt x="648216" y="582887"/>
                  </a:lnTo>
                  <a:lnTo>
                    <a:pt x="674205" y="544409"/>
                  </a:lnTo>
                  <a:lnTo>
                    <a:pt x="695170" y="502630"/>
                  </a:lnTo>
                  <a:lnTo>
                    <a:pt x="710678" y="457982"/>
                  </a:lnTo>
                  <a:lnTo>
                    <a:pt x="720299" y="410895"/>
                  </a:lnTo>
                  <a:lnTo>
                    <a:pt x="723602" y="361801"/>
                  </a:lnTo>
                  <a:lnTo>
                    <a:pt x="720299" y="312706"/>
                  </a:lnTo>
                  <a:lnTo>
                    <a:pt x="710678" y="265620"/>
                  </a:lnTo>
                  <a:lnTo>
                    <a:pt x="695170" y="220971"/>
                  </a:lnTo>
                  <a:lnTo>
                    <a:pt x="674205" y="179193"/>
                  </a:lnTo>
                  <a:lnTo>
                    <a:pt x="648216" y="140715"/>
                  </a:lnTo>
                  <a:lnTo>
                    <a:pt x="617633" y="105969"/>
                  </a:lnTo>
                  <a:lnTo>
                    <a:pt x="582887" y="75385"/>
                  </a:lnTo>
                  <a:lnTo>
                    <a:pt x="544409" y="49396"/>
                  </a:lnTo>
                  <a:lnTo>
                    <a:pt x="502630" y="28432"/>
                  </a:lnTo>
                  <a:lnTo>
                    <a:pt x="457982" y="12923"/>
                  </a:lnTo>
                  <a:lnTo>
                    <a:pt x="410895" y="3302"/>
                  </a:lnTo>
                  <a:lnTo>
                    <a:pt x="361801" y="0"/>
                  </a:lnTo>
                </a:path>
              </a:pathLst>
            </a:custGeom>
            <a:ln w="76199">
              <a:solidFill>
                <a:srgbClr val="C38720"/>
              </a:solidFill>
            </a:ln>
          </p:spPr>
          <p:txBody>
            <a:bodyPr wrap="square" lIns="0" tIns="0" rIns="0" bIns="0" rtlCol="0"/>
            <a:lstStyle/>
            <a:p>
              <a:endParaRPr/>
            </a:p>
          </p:txBody>
        </p:sp>
      </p:grpSp>
      <p:grpSp>
        <p:nvGrpSpPr>
          <p:cNvPr id="10" name="object 10"/>
          <p:cNvGrpSpPr/>
          <p:nvPr/>
        </p:nvGrpSpPr>
        <p:grpSpPr>
          <a:xfrm>
            <a:off x="9546239" y="4214955"/>
            <a:ext cx="3557904" cy="800100"/>
            <a:chOff x="9546239" y="4214955"/>
            <a:chExt cx="3557904" cy="800100"/>
          </a:xfrm>
        </p:grpSpPr>
        <p:sp>
          <p:nvSpPr>
            <p:cNvPr id="11" name="object 11"/>
            <p:cNvSpPr/>
            <p:nvPr/>
          </p:nvSpPr>
          <p:spPr>
            <a:xfrm>
              <a:off x="9584335" y="4253064"/>
              <a:ext cx="3519804" cy="723900"/>
            </a:xfrm>
            <a:custGeom>
              <a:avLst/>
              <a:gdLst/>
              <a:ahLst/>
              <a:cxnLst/>
              <a:rect l="l" t="t" r="r" b="b"/>
              <a:pathLst>
                <a:path w="3519805" h="723900">
                  <a:moveTo>
                    <a:pt x="3519259" y="361810"/>
                  </a:moveTo>
                  <a:lnTo>
                    <a:pt x="3514979" y="314109"/>
                  </a:lnTo>
                  <a:lnTo>
                    <a:pt x="3502660" y="269214"/>
                  </a:lnTo>
                  <a:lnTo>
                    <a:pt x="3483025" y="227863"/>
                  </a:lnTo>
                  <a:lnTo>
                    <a:pt x="3456851" y="190830"/>
                  </a:lnTo>
                  <a:lnTo>
                    <a:pt x="3424859" y="158851"/>
                  </a:lnTo>
                  <a:lnTo>
                    <a:pt x="3387826" y="132664"/>
                  </a:lnTo>
                  <a:lnTo>
                    <a:pt x="3346488" y="113042"/>
                  </a:lnTo>
                  <a:lnTo>
                    <a:pt x="3301593" y="100711"/>
                  </a:lnTo>
                  <a:lnTo>
                    <a:pt x="3253892" y="96443"/>
                  </a:lnTo>
                  <a:lnTo>
                    <a:pt x="606806" y="96443"/>
                  </a:lnTo>
                  <a:lnTo>
                    <a:pt x="582891" y="75387"/>
                  </a:lnTo>
                  <a:lnTo>
                    <a:pt x="544423" y="49390"/>
                  </a:lnTo>
                  <a:lnTo>
                    <a:pt x="502640" y="28435"/>
                  </a:lnTo>
                  <a:lnTo>
                    <a:pt x="457987" y="12915"/>
                  </a:lnTo>
                  <a:lnTo>
                    <a:pt x="410908" y="3302"/>
                  </a:lnTo>
                  <a:lnTo>
                    <a:pt x="361810" y="0"/>
                  </a:lnTo>
                  <a:lnTo>
                    <a:pt x="312712" y="3302"/>
                  </a:lnTo>
                  <a:lnTo>
                    <a:pt x="265620" y="12915"/>
                  </a:lnTo>
                  <a:lnTo>
                    <a:pt x="220980" y="28435"/>
                  </a:lnTo>
                  <a:lnTo>
                    <a:pt x="179197" y="49390"/>
                  </a:lnTo>
                  <a:lnTo>
                    <a:pt x="140716" y="75387"/>
                  </a:lnTo>
                  <a:lnTo>
                    <a:pt x="105968" y="105968"/>
                  </a:lnTo>
                  <a:lnTo>
                    <a:pt x="75387" y="140716"/>
                  </a:lnTo>
                  <a:lnTo>
                    <a:pt x="49390" y="179197"/>
                  </a:lnTo>
                  <a:lnTo>
                    <a:pt x="28435" y="220967"/>
                  </a:lnTo>
                  <a:lnTo>
                    <a:pt x="12928" y="265620"/>
                  </a:lnTo>
                  <a:lnTo>
                    <a:pt x="3302" y="312712"/>
                  </a:lnTo>
                  <a:lnTo>
                    <a:pt x="0" y="361810"/>
                  </a:lnTo>
                  <a:lnTo>
                    <a:pt x="3302" y="410895"/>
                  </a:lnTo>
                  <a:lnTo>
                    <a:pt x="12928" y="457987"/>
                  </a:lnTo>
                  <a:lnTo>
                    <a:pt x="28435" y="502640"/>
                  </a:lnTo>
                  <a:lnTo>
                    <a:pt x="49390" y="544423"/>
                  </a:lnTo>
                  <a:lnTo>
                    <a:pt x="75387" y="582891"/>
                  </a:lnTo>
                  <a:lnTo>
                    <a:pt x="105968" y="617639"/>
                  </a:lnTo>
                  <a:lnTo>
                    <a:pt x="140716" y="648220"/>
                  </a:lnTo>
                  <a:lnTo>
                    <a:pt x="179197" y="674217"/>
                  </a:lnTo>
                  <a:lnTo>
                    <a:pt x="220980" y="695185"/>
                  </a:lnTo>
                  <a:lnTo>
                    <a:pt x="265620" y="710692"/>
                  </a:lnTo>
                  <a:lnTo>
                    <a:pt x="312712" y="720305"/>
                  </a:lnTo>
                  <a:lnTo>
                    <a:pt x="361810" y="723620"/>
                  </a:lnTo>
                  <a:lnTo>
                    <a:pt x="410908" y="720305"/>
                  </a:lnTo>
                  <a:lnTo>
                    <a:pt x="457987" y="710692"/>
                  </a:lnTo>
                  <a:lnTo>
                    <a:pt x="502640" y="695185"/>
                  </a:lnTo>
                  <a:lnTo>
                    <a:pt x="544423" y="674217"/>
                  </a:lnTo>
                  <a:lnTo>
                    <a:pt x="582891" y="648220"/>
                  </a:lnTo>
                  <a:lnTo>
                    <a:pt x="606793" y="627176"/>
                  </a:lnTo>
                  <a:lnTo>
                    <a:pt x="3253892" y="627176"/>
                  </a:lnTo>
                  <a:lnTo>
                    <a:pt x="3301593" y="622896"/>
                  </a:lnTo>
                  <a:lnTo>
                    <a:pt x="3346488" y="610565"/>
                  </a:lnTo>
                  <a:lnTo>
                    <a:pt x="3387826" y="590943"/>
                  </a:lnTo>
                  <a:lnTo>
                    <a:pt x="3424859" y="564756"/>
                  </a:lnTo>
                  <a:lnTo>
                    <a:pt x="3456851" y="532777"/>
                  </a:lnTo>
                  <a:lnTo>
                    <a:pt x="3483025" y="495744"/>
                  </a:lnTo>
                  <a:lnTo>
                    <a:pt x="3502660" y="454406"/>
                  </a:lnTo>
                  <a:lnTo>
                    <a:pt x="3514979" y="409511"/>
                  </a:lnTo>
                  <a:lnTo>
                    <a:pt x="3519259" y="361810"/>
                  </a:lnTo>
                  <a:close/>
                </a:path>
              </a:pathLst>
            </a:custGeom>
            <a:solidFill>
              <a:srgbClr val="034E7B"/>
            </a:solidFill>
          </p:spPr>
          <p:txBody>
            <a:bodyPr wrap="square" lIns="0" tIns="0" rIns="0" bIns="0" rtlCol="0"/>
            <a:lstStyle/>
            <a:p>
              <a:endParaRPr/>
            </a:p>
          </p:txBody>
        </p:sp>
        <p:sp>
          <p:nvSpPr>
            <p:cNvPr id="12" name="object 12"/>
            <p:cNvSpPr/>
            <p:nvPr/>
          </p:nvSpPr>
          <p:spPr>
            <a:xfrm>
              <a:off x="9584339" y="4253055"/>
              <a:ext cx="723900" cy="723900"/>
            </a:xfrm>
            <a:custGeom>
              <a:avLst/>
              <a:gdLst/>
              <a:ahLst/>
              <a:cxnLst/>
              <a:rect l="l" t="t" r="r" b="b"/>
              <a:pathLst>
                <a:path w="723900" h="723900">
                  <a:moveTo>
                    <a:pt x="361801" y="0"/>
                  </a:moveTo>
                  <a:lnTo>
                    <a:pt x="312706" y="3302"/>
                  </a:lnTo>
                  <a:lnTo>
                    <a:pt x="265620" y="12923"/>
                  </a:lnTo>
                  <a:lnTo>
                    <a:pt x="220971" y="28432"/>
                  </a:lnTo>
                  <a:lnTo>
                    <a:pt x="179193" y="49396"/>
                  </a:lnTo>
                  <a:lnTo>
                    <a:pt x="140715" y="75385"/>
                  </a:lnTo>
                  <a:lnTo>
                    <a:pt x="105969" y="105969"/>
                  </a:lnTo>
                  <a:lnTo>
                    <a:pt x="75385" y="140715"/>
                  </a:lnTo>
                  <a:lnTo>
                    <a:pt x="49396" y="179193"/>
                  </a:lnTo>
                  <a:lnTo>
                    <a:pt x="28432" y="220971"/>
                  </a:lnTo>
                  <a:lnTo>
                    <a:pt x="12923" y="265620"/>
                  </a:lnTo>
                  <a:lnTo>
                    <a:pt x="3302" y="312706"/>
                  </a:lnTo>
                  <a:lnTo>
                    <a:pt x="0" y="361801"/>
                  </a:lnTo>
                  <a:lnTo>
                    <a:pt x="3302" y="410895"/>
                  </a:lnTo>
                  <a:lnTo>
                    <a:pt x="12923" y="457982"/>
                  </a:lnTo>
                  <a:lnTo>
                    <a:pt x="28432" y="502630"/>
                  </a:lnTo>
                  <a:lnTo>
                    <a:pt x="49396" y="544409"/>
                  </a:lnTo>
                  <a:lnTo>
                    <a:pt x="75385" y="582887"/>
                  </a:lnTo>
                  <a:lnTo>
                    <a:pt x="105969" y="617633"/>
                  </a:lnTo>
                  <a:lnTo>
                    <a:pt x="140715" y="648216"/>
                  </a:lnTo>
                  <a:lnTo>
                    <a:pt x="179193" y="674205"/>
                  </a:lnTo>
                  <a:lnTo>
                    <a:pt x="220971" y="695170"/>
                  </a:lnTo>
                  <a:lnTo>
                    <a:pt x="265620" y="710678"/>
                  </a:lnTo>
                  <a:lnTo>
                    <a:pt x="312706" y="720299"/>
                  </a:lnTo>
                  <a:lnTo>
                    <a:pt x="361801" y="723602"/>
                  </a:lnTo>
                  <a:lnTo>
                    <a:pt x="410895" y="720299"/>
                  </a:lnTo>
                  <a:lnTo>
                    <a:pt x="457982" y="710678"/>
                  </a:lnTo>
                  <a:lnTo>
                    <a:pt x="502630" y="695170"/>
                  </a:lnTo>
                  <a:lnTo>
                    <a:pt x="544409" y="674205"/>
                  </a:lnTo>
                  <a:lnTo>
                    <a:pt x="582887" y="648216"/>
                  </a:lnTo>
                  <a:lnTo>
                    <a:pt x="617633" y="617633"/>
                  </a:lnTo>
                  <a:lnTo>
                    <a:pt x="648216" y="582887"/>
                  </a:lnTo>
                  <a:lnTo>
                    <a:pt x="674205" y="544409"/>
                  </a:lnTo>
                  <a:lnTo>
                    <a:pt x="695170" y="502630"/>
                  </a:lnTo>
                  <a:lnTo>
                    <a:pt x="710678" y="457982"/>
                  </a:lnTo>
                  <a:lnTo>
                    <a:pt x="720299" y="410895"/>
                  </a:lnTo>
                  <a:lnTo>
                    <a:pt x="723602" y="361801"/>
                  </a:lnTo>
                  <a:lnTo>
                    <a:pt x="720299" y="312706"/>
                  </a:lnTo>
                  <a:lnTo>
                    <a:pt x="710678" y="265620"/>
                  </a:lnTo>
                  <a:lnTo>
                    <a:pt x="695170" y="220971"/>
                  </a:lnTo>
                  <a:lnTo>
                    <a:pt x="674205" y="179193"/>
                  </a:lnTo>
                  <a:lnTo>
                    <a:pt x="648216" y="140715"/>
                  </a:lnTo>
                  <a:lnTo>
                    <a:pt x="617633" y="105969"/>
                  </a:lnTo>
                  <a:lnTo>
                    <a:pt x="582887" y="75385"/>
                  </a:lnTo>
                  <a:lnTo>
                    <a:pt x="544409" y="49396"/>
                  </a:lnTo>
                  <a:lnTo>
                    <a:pt x="502630" y="28432"/>
                  </a:lnTo>
                  <a:lnTo>
                    <a:pt x="457982" y="12923"/>
                  </a:lnTo>
                  <a:lnTo>
                    <a:pt x="410895" y="3302"/>
                  </a:lnTo>
                  <a:lnTo>
                    <a:pt x="361801" y="0"/>
                  </a:lnTo>
                </a:path>
              </a:pathLst>
            </a:custGeom>
            <a:ln w="76199">
              <a:solidFill>
                <a:srgbClr val="C38720"/>
              </a:solidFill>
            </a:ln>
          </p:spPr>
          <p:txBody>
            <a:bodyPr wrap="square" lIns="0" tIns="0" rIns="0" bIns="0" rtlCol="0"/>
            <a:lstStyle/>
            <a:p>
              <a:endParaRPr/>
            </a:p>
          </p:txBody>
        </p:sp>
      </p:grpSp>
      <p:grpSp>
        <p:nvGrpSpPr>
          <p:cNvPr id="13" name="object 13"/>
          <p:cNvGrpSpPr/>
          <p:nvPr/>
        </p:nvGrpSpPr>
        <p:grpSpPr>
          <a:xfrm>
            <a:off x="9546239" y="5087911"/>
            <a:ext cx="3557904" cy="800100"/>
            <a:chOff x="9546239" y="5087911"/>
            <a:chExt cx="3557904" cy="800100"/>
          </a:xfrm>
        </p:grpSpPr>
        <p:sp>
          <p:nvSpPr>
            <p:cNvPr id="14" name="object 14"/>
            <p:cNvSpPr/>
            <p:nvPr/>
          </p:nvSpPr>
          <p:spPr>
            <a:xfrm>
              <a:off x="9584335" y="5126011"/>
              <a:ext cx="3519804" cy="723900"/>
            </a:xfrm>
            <a:custGeom>
              <a:avLst/>
              <a:gdLst/>
              <a:ahLst/>
              <a:cxnLst/>
              <a:rect l="l" t="t" r="r" b="b"/>
              <a:pathLst>
                <a:path w="3519805" h="723900">
                  <a:moveTo>
                    <a:pt x="3519259" y="361810"/>
                  </a:moveTo>
                  <a:lnTo>
                    <a:pt x="3514979" y="314109"/>
                  </a:lnTo>
                  <a:lnTo>
                    <a:pt x="3502660" y="269214"/>
                  </a:lnTo>
                  <a:lnTo>
                    <a:pt x="3483025" y="227876"/>
                  </a:lnTo>
                  <a:lnTo>
                    <a:pt x="3456851" y="190842"/>
                  </a:lnTo>
                  <a:lnTo>
                    <a:pt x="3424859" y="158851"/>
                  </a:lnTo>
                  <a:lnTo>
                    <a:pt x="3387826" y="132676"/>
                  </a:lnTo>
                  <a:lnTo>
                    <a:pt x="3346488" y="113042"/>
                  </a:lnTo>
                  <a:lnTo>
                    <a:pt x="3301593" y="100723"/>
                  </a:lnTo>
                  <a:lnTo>
                    <a:pt x="3253892" y="96443"/>
                  </a:lnTo>
                  <a:lnTo>
                    <a:pt x="606793" y="96443"/>
                  </a:lnTo>
                  <a:lnTo>
                    <a:pt x="582891" y="75399"/>
                  </a:lnTo>
                  <a:lnTo>
                    <a:pt x="544423" y="49403"/>
                  </a:lnTo>
                  <a:lnTo>
                    <a:pt x="502640" y="28435"/>
                  </a:lnTo>
                  <a:lnTo>
                    <a:pt x="457987" y="12928"/>
                  </a:lnTo>
                  <a:lnTo>
                    <a:pt x="410908" y="3314"/>
                  </a:lnTo>
                  <a:lnTo>
                    <a:pt x="361810" y="0"/>
                  </a:lnTo>
                  <a:lnTo>
                    <a:pt x="312712" y="3314"/>
                  </a:lnTo>
                  <a:lnTo>
                    <a:pt x="265620" y="12928"/>
                  </a:lnTo>
                  <a:lnTo>
                    <a:pt x="220980" y="28435"/>
                  </a:lnTo>
                  <a:lnTo>
                    <a:pt x="179197" y="49403"/>
                  </a:lnTo>
                  <a:lnTo>
                    <a:pt x="140716" y="75399"/>
                  </a:lnTo>
                  <a:lnTo>
                    <a:pt x="105968" y="105981"/>
                  </a:lnTo>
                  <a:lnTo>
                    <a:pt x="75387" y="140728"/>
                  </a:lnTo>
                  <a:lnTo>
                    <a:pt x="49390" y="179197"/>
                  </a:lnTo>
                  <a:lnTo>
                    <a:pt x="28435" y="220980"/>
                  </a:lnTo>
                  <a:lnTo>
                    <a:pt x="12928" y="265633"/>
                  </a:lnTo>
                  <a:lnTo>
                    <a:pt x="3302" y="312724"/>
                  </a:lnTo>
                  <a:lnTo>
                    <a:pt x="0" y="361810"/>
                  </a:lnTo>
                  <a:lnTo>
                    <a:pt x="3302" y="410908"/>
                  </a:lnTo>
                  <a:lnTo>
                    <a:pt x="12928" y="458000"/>
                  </a:lnTo>
                  <a:lnTo>
                    <a:pt x="28435" y="502653"/>
                  </a:lnTo>
                  <a:lnTo>
                    <a:pt x="49390" y="544423"/>
                  </a:lnTo>
                  <a:lnTo>
                    <a:pt x="75387" y="582904"/>
                  </a:lnTo>
                  <a:lnTo>
                    <a:pt x="105968" y="617651"/>
                  </a:lnTo>
                  <a:lnTo>
                    <a:pt x="140716" y="648233"/>
                  </a:lnTo>
                  <a:lnTo>
                    <a:pt x="179197" y="674230"/>
                  </a:lnTo>
                  <a:lnTo>
                    <a:pt x="220980" y="695185"/>
                  </a:lnTo>
                  <a:lnTo>
                    <a:pt x="265620" y="710704"/>
                  </a:lnTo>
                  <a:lnTo>
                    <a:pt x="312712" y="720318"/>
                  </a:lnTo>
                  <a:lnTo>
                    <a:pt x="361810" y="723620"/>
                  </a:lnTo>
                  <a:lnTo>
                    <a:pt x="410908" y="720318"/>
                  </a:lnTo>
                  <a:lnTo>
                    <a:pt x="457987" y="710704"/>
                  </a:lnTo>
                  <a:lnTo>
                    <a:pt x="502640" y="695185"/>
                  </a:lnTo>
                  <a:lnTo>
                    <a:pt x="544423" y="674230"/>
                  </a:lnTo>
                  <a:lnTo>
                    <a:pt x="582891" y="648233"/>
                  </a:lnTo>
                  <a:lnTo>
                    <a:pt x="606806" y="627176"/>
                  </a:lnTo>
                  <a:lnTo>
                    <a:pt x="3253892" y="627176"/>
                  </a:lnTo>
                  <a:lnTo>
                    <a:pt x="3301593" y="622909"/>
                  </a:lnTo>
                  <a:lnTo>
                    <a:pt x="3346488" y="610577"/>
                  </a:lnTo>
                  <a:lnTo>
                    <a:pt x="3387826" y="590956"/>
                  </a:lnTo>
                  <a:lnTo>
                    <a:pt x="3424859" y="564769"/>
                  </a:lnTo>
                  <a:lnTo>
                    <a:pt x="3456851" y="532790"/>
                  </a:lnTo>
                  <a:lnTo>
                    <a:pt x="3483025" y="495744"/>
                  </a:lnTo>
                  <a:lnTo>
                    <a:pt x="3502660" y="454406"/>
                  </a:lnTo>
                  <a:lnTo>
                    <a:pt x="3514979" y="409511"/>
                  </a:lnTo>
                  <a:lnTo>
                    <a:pt x="3519259" y="361810"/>
                  </a:lnTo>
                  <a:close/>
                </a:path>
              </a:pathLst>
            </a:custGeom>
            <a:solidFill>
              <a:srgbClr val="034E7B"/>
            </a:solidFill>
          </p:spPr>
          <p:txBody>
            <a:bodyPr wrap="square" lIns="0" tIns="0" rIns="0" bIns="0" rtlCol="0"/>
            <a:lstStyle/>
            <a:p>
              <a:endParaRPr/>
            </a:p>
          </p:txBody>
        </p:sp>
        <p:sp>
          <p:nvSpPr>
            <p:cNvPr id="15" name="object 15"/>
            <p:cNvSpPr/>
            <p:nvPr/>
          </p:nvSpPr>
          <p:spPr>
            <a:xfrm>
              <a:off x="9584339" y="5126011"/>
              <a:ext cx="723900" cy="723900"/>
            </a:xfrm>
            <a:custGeom>
              <a:avLst/>
              <a:gdLst/>
              <a:ahLst/>
              <a:cxnLst/>
              <a:rect l="l" t="t" r="r" b="b"/>
              <a:pathLst>
                <a:path w="723900" h="723900">
                  <a:moveTo>
                    <a:pt x="361801" y="0"/>
                  </a:moveTo>
                  <a:lnTo>
                    <a:pt x="312706" y="3302"/>
                  </a:lnTo>
                  <a:lnTo>
                    <a:pt x="265620" y="12923"/>
                  </a:lnTo>
                  <a:lnTo>
                    <a:pt x="220971" y="28432"/>
                  </a:lnTo>
                  <a:lnTo>
                    <a:pt x="179193" y="49396"/>
                  </a:lnTo>
                  <a:lnTo>
                    <a:pt x="140715" y="75385"/>
                  </a:lnTo>
                  <a:lnTo>
                    <a:pt x="105969" y="105969"/>
                  </a:lnTo>
                  <a:lnTo>
                    <a:pt x="75385" y="140715"/>
                  </a:lnTo>
                  <a:lnTo>
                    <a:pt x="49396" y="179193"/>
                  </a:lnTo>
                  <a:lnTo>
                    <a:pt x="28432" y="220971"/>
                  </a:lnTo>
                  <a:lnTo>
                    <a:pt x="12923" y="265620"/>
                  </a:lnTo>
                  <a:lnTo>
                    <a:pt x="3302" y="312706"/>
                  </a:lnTo>
                  <a:lnTo>
                    <a:pt x="0" y="361801"/>
                  </a:lnTo>
                  <a:lnTo>
                    <a:pt x="3302" y="410895"/>
                  </a:lnTo>
                  <a:lnTo>
                    <a:pt x="12923" y="457982"/>
                  </a:lnTo>
                  <a:lnTo>
                    <a:pt x="28432" y="502630"/>
                  </a:lnTo>
                  <a:lnTo>
                    <a:pt x="49396" y="544409"/>
                  </a:lnTo>
                  <a:lnTo>
                    <a:pt x="75385" y="582887"/>
                  </a:lnTo>
                  <a:lnTo>
                    <a:pt x="105969" y="617633"/>
                  </a:lnTo>
                  <a:lnTo>
                    <a:pt x="140715" y="648216"/>
                  </a:lnTo>
                  <a:lnTo>
                    <a:pt x="179193" y="674205"/>
                  </a:lnTo>
                  <a:lnTo>
                    <a:pt x="220971" y="695170"/>
                  </a:lnTo>
                  <a:lnTo>
                    <a:pt x="265620" y="710678"/>
                  </a:lnTo>
                  <a:lnTo>
                    <a:pt x="312706" y="720299"/>
                  </a:lnTo>
                  <a:lnTo>
                    <a:pt x="361801" y="723602"/>
                  </a:lnTo>
                  <a:lnTo>
                    <a:pt x="410895" y="720299"/>
                  </a:lnTo>
                  <a:lnTo>
                    <a:pt x="457982" y="710678"/>
                  </a:lnTo>
                  <a:lnTo>
                    <a:pt x="502630" y="695170"/>
                  </a:lnTo>
                  <a:lnTo>
                    <a:pt x="544409" y="674205"/>
                  </a:lnTo>
                  <a:lnTo>
                    <a:pt x="582887" y="648216"/>
                  </a:lnTo>
                  <a:lnTo>
                    <a:pt x="617633" y="617633"/>
                  </a:lnTo>
                  <a:lnTo>
                    <a:pt x="648216" y="582887"/>
                  </a:lnTo>
                  <a:lnTo>
                    <a:pt x="674205" y="544409"/>
                  </a:lnTo>
                  <a:lnTo>
                    <a:pt x="695170" y="502630"/>
                  </a:lnTo>
                  <a:lnTo>
                    <a:pt x="710678" y="457982"/>
                  </a:lnTo>
                  <a:lnTo>
                    <a:pt x="720299" y="410895"/>
                  </a:lnTo>
                  <a:lnTo>
                    <a:pt x="723602" y="361801"/>
                  </a:lnTo>
                  <a:lnTo>
                    <a:pt x="720299" y="312706"/>
                  </a:lnTo>
                  <a:lnTo>
                    <a:pt x="710678" y="265620"/>
                  </a:lnTo>
                  <a:lnTo>
                    <a:pt x="695170" y="220971"/>
                  </a:lnTo>
                  <a:lnTo>
                    <a:pt x="674205" y="179193"/>
                  </a:lnTo>
                  <a:lnTo>
                    <a:pt x="648216" y="140715"/>
                  </a:lnTo>
                  <a:lnTo>
                    <a:pt x="617633" y="105969"/>
                  </a:lnTo>
                  <a:lnTo>
                    <a:pt x="582887" y="75385"/>
                  </a:lnTo>
                  <a:lnTo>
                    <a:pt x="544409" y="49396"/>
                  </a:lnTo>
                  <a:lnTo>
                    <a:pt x="502630" y="28432"/>
                  </a:lnTo>
                  <a:lnTo>
                    <a:pt x="457982" y="12923"/>
                  </a:lnTo>
                  <a:lnTo>
                    <a:pt x="410895" y="3302"/>
                  </a:lnTo>
                  <a:lnTo>
                    <a:pt x="361801" y="0"/>
                  </a:lnTo>
                </a:path>
              </a:pathLst>
            </a:custGeom>
            <a:ln w="76199">
              <a:solidFill>
                <a:srgbClr val="C38720"/>
              </a:solidFill>
            </a:ln>
          </p:spPr>
          <p:txBody>
            <a:bodyPr wrap="square" lIns="0" tIns="0" rIns="0" bIns="0" rtlCol="0"/>
            <a:lstStyle/>
            <a:p>
              <a:endParaRPr/>
            </a:p>
          </p:txBody>
        </p:sp>
      </p:grpSp>
      <p:grpSp>
        <p:nvGrpSpPr>
          <p:cNvPr id="16" name="object 16"/>
          <p:cNvGrpSpPr/>
          <p:nvPr/>
        </p:nvGrpSpPr>
        <p:grpSpPr>
          <a:xfrm>
            <a:off x="9363412" y="5958425"/>
            <a:ext cx="2316480" cy="2089785"/>
            <a:chOff x="9363412" y="5958425"/>
            <a:chExt cx="2316480" cy="2089785"/>
          </a:xfrm>
        </p:grpSpPr>
        <p:sp>
          <p:nvSpPr>
            <p:cNvPr id="17" name="object 17"/>
            <p:cNvSpPr/>
            <p:nvPr/>
          </p:nvSpPr>
          <p:spPr>
            <a:xfrm>
              <a:off x="10006520" y="6375028"/>
              <a:ext cx="1635125" cy="1635125"/>
            </a:xfrm>
            <a:custGeom>
              <a:avLst/>
              <a:gdLst/>
              <a:ahLst/>
              <a:cxnLst/>
              <a:rect l="l" t="t" r="r" b="b"/>
              <a:pathLst>
                <a:path w="1635125" h="1635125">
                  <a:moveTo>
                    <a:pt x="817487" y="1634975"/>
                  </a:moveTo>
                  <a:lnTo>
                    <a:pt x="769454" y="1633587"/>
                  </a:lnTo>
                  <a:lnTo>
                    <a:pt x="722151" y="1629475"/>
                  </a:lnTo>
                  <a:lnTo>
                    <a:pt x="675656" y="1622715"/>
                  </a:lnTo>
                  <a:lnTo>
                    <a:pt x="630045" y="1613384"/>
                  </a:lnTo>
                  <a:lnTo>
                    <a:pt x="585395" y="1601559"/>
                  </a:lnTo>
                  <a:lnTo>
                    <a:pt x="541782" y="1587316"/>
                  </a:lnTo>
                  <a:lnTo>
                    <a:pt x="499284" y="1570732"/>
                  </a:lnTo>
                  <a:lnTo>
                    <a:pt x="457977" y="1551884"/>
                  </a:lnTo>
                  <a:lnTo>
                    <a:pt x="417937" y="1530848"/>
                  </a:lnTo>
                  <a:lnTo>
                    <a:pt x="379242" y="1507702"/>
                  </a:lnTo>
                  <a:lnTo>
                    <a:pt x="341967" y="1482521"/>
                  </a:lnTo>
                  <a:lnTo>
                    <a:pt x="306190" y="1455382"/>
                  </a:lnTo>
                  <a:lnTo>
                    <a:pt x="271988" y="1426362"/>
                  </a:lnTo>
                  <a:lnTo>
                    <a:pt x="239436" y="1395538"/>
                  </a:lnTo>
                  <a:lnTo>
                    <a:pt x="208612" y="1362986"/>
                  </a:lnTo>
                  <a:lnTo>
                    <a:pt x="179592" y="1328784"/>
                  </a:lnTo>
                  <a:lnTo>
                    <a:pt x="152454" y="1293007"/>
                  </a:lnTo>
                  <a:lnTo>
                    <a:pt x="127273" y="1255732"/>
                  </a:lnTo>
                  <a:lnTo>
                    <a:pt x="104126" y="1217037"/>
                  </a:lnTo>
                  <a:lnTo>
                    <a:pt x="83090" y="1176997"/>
                  </a:lnTo>
                  <a:lnTo>
                    <a:pt x="64242" y="1135690"/>
                  </a:lnTo>
                  <a:lnTo>
                    <a:pt x="47658" y="1093192"/>
                  </a:lnTo>
                  <a:lnTo>
                    <a:pt x="33415" y="1049579"/>
                  </a:lnTo>
                  <a:lnTo>
                    <a:pt x="21590" y="1004929"/>
                  </a:lnTo>
                  <a:lnTo>
                    <a:pt x="12259" y="959319"/>
                  </a:lnTo>
                  <a:lnTo>
                    <a:pt x="5499" y="912823"/>
                  </a:lnTo>
                  <a:lnTo>
                    <a:pt x="1387" y="865521"/>
                  </a:lnTo>
                  <a:lnTo>
                    <a:pt x="0" y="817487"/>
                  </a:lnTo>
                  <a:lnTo>
                    <a:pt x="1387" y="769454"/>
                  </a:lnTo>
                  <a:lnTo>
                    <a:pt x="5499" y="722151"/>
                  </a:lnTo>
                  <a:lnTo>
                    <a:pt x="12259" y="675656"/>
                  </a:lnTo>
                  <a:lnTo>
                    <a:pt x="21590" y="630045"/>
                  </a:lnTo>
                  <a:lnTo>
                    <a:pt x="33415" y="585395"/>
                  </a:lnTo>
                  <a:lnTo>
                    <a:pt x="47658" y="541782"/>
                  </a:lnTo>
                  <a:lnTo>
                    <a:pt x="64242" y="499284"/>
                  </a:lnTo>
                  <a:lnTo>
                    <a:pt x="83090" y="457977"/>
                  </a:lnTo>
                  <a:lnTo>
                    <a:pt x="104126" y="417937"/>
                  </a:lnTo>
                  <a:lnTo>
                    <a:pt x="127273" y="379242"/>
                  </a:lnTo>
                  <a:lnTo>
                    <a:pt x="152454" y="341967"/>
                  </a:lnTo>
                  <a:lnTo>
                    <a:pt x="179592" y="306190"/>
                  </a:lnTo>
                  <a:lnTo>
                    <a:pt x="208612" y="271988"/>
                  </a:lnTo>
                  <a:lnTo>
                    <a:pt x="239436" y="239436"/>
                  </a:lnTo>
                  <a:lnTo>
                    <a:pt x="271988" y="208612"/>
                  </a:lnTo>
                  <a:lnTo>
                    <a:pt x="306190" y="179592"/>
                  </a:lnTo>
                  <a:lnTo>
                    <a:pt x="341967" y="152454"/>
                  </a:lnTo>
                  <a:lnTo>
                    <a:pt x="379242" y="127272"/>
                  </a:lnTo>
                  <a:lnTo>
                    <a:pt x="417937" y="104126"/>
                  </a:lnTo>
                  <a:lnTo>
                    <a:pt x="457977" y="83090"/>
                  </a:lnTo>
                  <a:lnTo>
                    <a:pt x="499284" y="64242"/>
                  </a:lnTo>
                  <a:lnTo>
                    <a:pt x="541782" y="47658"/>
                  </a:lnTo>
                  <a:lnTo>
                    <a:pt x="585395" y="33415"/>
                  </a:lnTo>
                  <a:lnTo>
                    <a:pt x="630045" y="21590"/>
                  </a:lnTo>
                  <a:lnTo>
                    <a:pt x="675656" y="12259"/>
                  </a:lnTo>
                  <a:lnTo>
                    <a:pt x="722151" y="5499"/>
                  </a:lnTo>
                  <a:lnTo>
                    <a:pt x="769454" y="1387"/>
                  </a:lnTo>
                  <a:lnTo>
                    <a:pt x="817487" y="0"/>
                  </a:lnTo>
                  <a:lnTo>
                    <a:pt x="865521" y="1387"/>
                  </a:lnTo>
                  <a:lnTo>
                    <a:pt x="912823" y="5499"/>
                  </a:lnTo>
                  <a:lnTo>
                    <a:pt x="959319" y="12259"/>
                  </a:lnTo>
                  <a:lnTo>
                    <a:pt x="1004930" y="21590"/>
                  </a:lnTo>
                  <a:lnTo>
                    <a:pt x="1049580" y="33415"/>
                  </a:lnTo>
                  <a:lnTo>
                    <a:pt x="1093192" y="47658"/>
                  </a:lnTo>
                  <a:lnTo>
                    <a:pt x="1135690" y="64242"/>
                  </a:lnTo>
                  <a:lnTo>
                    <a:pt x="1176997" y="83090"/>
                  </a:lnTo>
                  <a:lnTo>
                    <a:pt x="1217037" y="104126"/>
                  </a:lnTo>
                  <a:lnTo>
                    <a:pt x="1255733" y="127272"/>
                  </a:lnTo>
                  <a:lnTo>
                    <a:pt x="1293007" y="152454"/>
                  </a:lnTo>
                  <a:lnTo>
                    <a:pt x="1328784" y="179592"/>
                  </a:lnTo>
                  <a:lnTo>
                    <a:pt x="1362986" y="208612"/>
                  </a:lnTo>
                  <a:lnTo>
                    <a:pt x="1395538" y="239436"/>
                  </a:lnTo>
                  <a:lnTo>
                    <a:pt x="1426362" y="271988"/>
                  </a:lnTo>
                  <a:lnTo>
                    <a:pt x="1455382" y="306190"/>
                  </a:lnTo>
                  <a:lnTo>
                    <a:pt x="1482521" y="341967"/>
                  </a:lnTo>
                  <a:lnTo>
                    <a:pt x="1507702" y="379242"/>
                  </a:lnTo>
                  <a:lnTo>
                    <a:pt x="1530849" y="417937"/>
                  </a:lnTo>
                  <a:lnTo>
                    <a:pt x="1551884" y="457977"/>
                  </a:lnTo>
                  <a:lnTo>
                    <a:pt x="1570732" y="499284"/>
                  </a:lnTo>
                  <a:lnTo>
                    <a:pt x="1587316" y="541782"/>
                  </a:lnTo>
                  <a:lnTo>
                    <a:pt x="1601559" y="585395"/>
                  </a:lnTo>
                  <a:lnTo>
                    <a:pt x="1613384" y="630045"/>
                  </a:lnTo>
                  <a:lnTo>
                    <a:pt x="1622715" y="675656"/>
                  </a:lnTo>
                  <a:lnTo>
                    <a:pt x="1629475" y="722151"/>
                  </a:lnTo>
                  <a:lnTo>
                    <a:pt x="1633587" y="769454"/>
                  </a:lnTo>
                  <a:lnTo>
                    <a:pt x="1634975" y="817487"/>
                  </a:lnTo>
                  <a:lnTo>
                    <a:pt x="1633587" y="865521"/>
                  </a:lnTo>
                  <a:lnTo>
                    <a:pt x="1629475" y="912823"/>
                  </a:lnTo>
                  <a:lnTo>
                    <a:pt x="1622715" y="959319"/>
                  </a:lnTo>
                  <a:lnTo>
                    <a:pt x="1613384" y="1004929"/>
                  </a:lnTo>
                  <a:lnTo>
                    <a:pt x="1601559" y="1049579"/>
                  </a:lnTo>
                  <a:lnTo>
                    <a:pt x="1587316" y="1093192"/>
                  </a:lnTo>
                  <a:lnTo>
                    <a:pt x="1570732" y="1135690"/>
                  </a:lnTo>
                  <a:lnTo>
                    <a:pt x="1551884" y="1176997"/>
                  </a:lnTo>
                  <a:lnTo>
                    <a:pt x="1530849" y="1217037"/>
                  </a:lnTo>
                  <a:lnTo>
                    <a:pt x="1507702" y="1255732"/>
                  </a:lnTo>
                  <a:lnTo>
                    <a:pt x="1482521" y="1293007"/>
                  </a:lnTo>
                  <a:lnTo>
                    <a:pt x="1455382" y="1328784"/>
                  </a:lnTo>
                  <a:lnTo>
                    <a:pt x="1426362" y="1362986"/>
                  </a:lnTo>
                  <a:lnTo>
                    <a:pt x="1395538" y="1395538"/>
                  </a:lnTo>
                  <a:lnTo>
                    <a:pt x="1362986" y="1426362"/>
                  </a:lnTo>
                  <a:lnTo>
                    <a:pt x="1328784" y="1455382"/>
                  </a:lnTo>
                  <a:lnTo>
                    <a:pt x="1293007" y="1482521"/>
                  </a:lnTo>
                  <a:lnTo>
                    <a:pt x="1255733" y="1507702"/>
                  </a:lnTo>
                  <a:lnTo>
                    <a:pt x="1217037" y="1530848"/>
                  </a:lnTo>
                  <a:lnTo>
                    <a:pt x="1176997" y="1551884"/>
                  </a:lnTo>
                  <a:lnTo>
                    <a:pt x="1135690" y="1570732"/>
                  </a:lnTo>
                  <a:lnTo>
                    <a:pt x="1093192" y="1587316"/>
                  </a:lnTo>
                  <a:lnTo>
                    <a:pt x="1049580" y="1601559"/>
                  </a:lnTo>
                  <a:lnTo>
                    <a:pt x="1004930" y="1613384"/>
                  </a:lnTo>
                  <a:lnTo>
                    <a:pt x="959319" y="1622715"/>
                  </a:lnTo>
                  <a:lnTo>
                    <a:pt x="912823" y="1629475"/>
                  </a:lnTo>
                  <a:lnTo>
                    <a:pt x="865521" y="1633587"/>
                  </a:lnTo>
                  <a:lnTo>
                    <a:pt x="817487" y="1634975"/>
                  </a:lnTo>
                  <a:close/>
                </a:path>
              </a:pathLst>
            </a:custGeom>
            <a:solidFill>
              <a:srgbClr val="034E7B"/>
            </a:solidFill>
          </p:spPr>
          <p:txBody>
            <a:bodyPr wrap="square" lIns="0" tIns="0" rIns="0" bIns="0" rtlCol="0"/>
            <a:lstStyle/>
            <a:p>
              <a:endParaRPr/>
            </a:p>
          </p:txBody>
        </p:sp>
        <p:sp>
          <p:nvSpPr>
            <p:cNvPr id="18" name="object 18"/>
            <p:cNvSpPr/>
            <p:nvPr/>
          </p:nvSpPr>
          <p:spPr>
            <a:xfrm>
              <a:off x="10006520" y="6375028"/>
              <a:ext cx="1635125" cy="1635125"/>
            </a:xfrm>
            <a:custGeom>
              <a:avLst/>
              <a:gdLst/>
              <a:ahLst/>
              <a:cxnLst/>
              <a:rect l="l" t="t" r="r" b="b"/>
              <a:pathLst>
                <a:path w="1635125" h="1635125">
                  <a:moveTo>
                    <a:pt x="817438" y="0"/>
                  </a:moveTo>
                  <a:lnTo>
                    <a:pt x="769407" y="1387"/>
                  </a:lnTo>
                  <a:lnTo>
                    <a:pt x="722107" y="5499"/>
                  </a:lnTo>
                  <a:lnTo>
                    <a:pt x="675615" y="12258"/>
                  </a:lnTo>
                  <a:lnTo>
                    <a:pt x="630007" y="21589"/>
                  </a:lnTo>
                  <a:lnTo>
                    <a:pt x="585359" y="33413"/>
                  </a:lnTo>
                  <a:lnTo>
                    <a:pt x="541750" y="47655"/>
                  </a:lnTo>
                  <a:lnTo>
                    <a:pt x="499254" y="64238"/>
                  </a:lnTo>
                  <a:lnTo>
                    <a:pt x="457949" y="83085"/>
                  </a:lnTo>
                  <a:lnTo>
                    <a:pt x="417912" y="104119"/>
                  </a:lnTo>
                  <a:lnTo>
                    <a:pt x="379219" y="127265"/>
                  </a:lnTo>
                  <a:lnTo>
                    <a:pt x="341947" y="152444"/>
                  </a:lnTo>
                  <a:lnTo>
                    <a:pt x="306172" y="179582"/>
                  </a:lnTo>
                  <a:lnTo>
                    <a:pt x="271971" y="208599"/>
                  </a:lnTo>
                  <a:lnTo>
                    <a:pt x="239422" y="239422"/>
                  </a:lnTo>
                  <a:lnTo>
                    <a:pt x="208599" y="271971"/>
                  </a:lnTo>
                  <a:lnTo>
                    <a:pt x="179582" y="306172"/>
                  </a:lnTo>
                  <a:lnTo>
                    <a:pt x="152444" y="341947"/>
                  </a:lnTo>
                  <a:lnTo>
                    <a:pt x="127265" y="379219"/>
                  </a:lnTo>
                  <a:lnTo>
                    <a:pt x="104119" y="417912"/>
                  </a:lnTo>
                  <a:lnTo>
                    <a:pt x="83085" y="457949"/>
                  </a:lnTo>
                  <a:lnTo>
                    <a:pt x="64238" y="499254"/>
                  </a:lnTo>
                  <a:lnTo>
                    <a:pt x="47655" y="541750"/>
                  </a:lnTo>
                  <a:lnTo>
                    <a:pt x="33413" y="585359"/>
                  </a:lnTo>
                  <a:lnTo>
                    <a:pt x="21589" y="630007"/>
                  </a:lnTo>
                  <a:lnTo>
                    <a:pt x="12258" y="675615"/>
                  </a:lnTo>
                  <a:lnTo>
                    <a:pt x="5499" y="722107"/>
                  </a:lnTo>
                  <a:lnTo>
                    <a:pt x="1387" y="769407"/>
                  </a:lnTo>
                  <a:lnTo>
                    <a:pt x="0" y="817438"/>
                  </a:lnTo>
                  <a:lnTo>
                    <a:pt x="1387" y="865469"/>
                  </a:lnTo>
                  <a:lnTo>
                    <a:pt x="5499" y="912768"/>
                  </a:lnTo>
                  <a:lnTo>
                    <a:pt x="12258" y="959261"/>
                  </a:lnTo>
                  <a:lnTo>
                    <a:pt x="21589" y="1004869"/>
                  </a:lnTo>
                  <a:lnTo>
                    <a:pt x="33413" y="1049516"/>
                  </a:lnTo>
                  <a:lnTo>
                    <a:pt x="47655" y="1093126"/>
                  </a:lnTo>
                  <a:lnTo>
                    <a:pt x="64238" y="1135622"/>
                  </a:lnTo>
                  <a:lnTo>
                    <a:pt x="83085" y="1176927"/>
                  </a:lnTo>
                  <a:lnTo>
                    <a:pt x="104119" y="1216964"/>
                  </a:lnTo>
                  <a:lnTo>
                    <a:pt x="127265" y="1255657"/>
                  </a:lnTo>
                  <a:lnTo>
                    <a:pt x="152444" y="1292929"/>
                  </a:lnTo>
                  <a:lnTo>
                    <a:pt x="179582" y="1328704"/>
                  </a:lnTo>
                  <a:lnTo>
                    <a:pt x="208599" y="1362904"/>
                  </a:lnTo>
                  <a:lnTo>
                    <a:pt x="239422" y="1395454"/>
                  </a:lnTo>
                  <a:lnTo>
                    <a:pt x="271971" y="1426276"/>
                  </a:lnTo>
                  <a:lnTo>
                    <a:pt x="306172" y="1455294"/>
                  </a:lnTo>
                  <a:lnTo>
                    <a:pt x="341947" y="1482431"/>
                  </a:lnTo>
                  <a:lnTo>
                    <a:pt x="379219" y="1507611"/>
                  </a:lnTo>
                  <a:lnTo>
                    <a:pt x="417912" y="1530756"/>
                  </a:lnTo>
                  <a:lnTo>
                    <a:pt x="457949" y="1551791"/>
                  </a:lnTo>
                  <a:lnTo>
                    <a:pt x="499254" y="1570638"/>
                  </a:lnTo>
                  <a:lnTo>
                    <a:pt x="541750" y="1587221"/>
                  </a:lnTo>
                  <a:lnTo>
                    <a:pt x="585359" y="1601463"/>
                  </a:lnTo>
                  <a:lnTo>
                    <a:pt x="630007" y="1613287"/>
                  </a:lnTo>
                  <a:lnTo>
                    <a:pt x="675615" y="1622617"/>
                  </a:lnTo>
                  <a:lnTo>
                    <a:pt x="722107" y="1629377"/>
                  </a:lnTo>
                  <a:lnTo>
                    <a:pt x="769407" y="1633489"/>
                  </a:lnTo>
                  <a:lnTo>
                    <a:pt x="817438" y="1634876"/>
                  </a:lnTo>
                  <a:lnTo>
                    <a:pt x="865469" y="1633489"/>
                  </a:lnTo>
                  <a:lnTo>
                    <a:pt x="912768" y="1629377"/>
                  </a:lnTo>
                  <a:lnTo>
                    <a:pt x="959261" y="1622617"/>
                  </a:lnTo>
                  <a:lnTo>
                    <a:pt x="1004869" y="1613287"/>
                  </a:lnTo>
                  <a:lnTo>
                    <a:pt x="1049516" y="1601463"/>
                  </a:lnTo>
                  <a:lnTo>
                    <a:pt x="1093126" y="1587221"/>
                  </a:lnTo>
                  <a:lnTo>
                    <a:pt x="1135622" y="1570638"/>
                  </a:lnTo>
                  <a:lnTo>
                    <a:pt x="1176927" y="1551791"/>
                  </a:lnTo>
                  <a:lnTo>
                    <a:pt x="1216964" y="1530756"/>
                  </a:lnTo>
                  <a:lnTo>
                    <a:pt x="1255657" y="1507611"/>
                  </a:lnTo>
                  <a:lnTo>
                    <a:pt x="1292929" y="1482431"/>
                  </a:lnTo>
                  <a:lnTo>
                    <a:pt x="1328704" y="1455294"/>
                  </a:lnTo>
                  <a:lnTo>
                    <a:pt x="1362904" y="1426276"/>
                  </a:lnTo>
                  <a:lnTo>
                    <a:pt x="1395454" y="1395454"/>
                  </a:lnTo>
                  <a:lnTo>
                    <a:pt x="1426276" y="1362904"/>
                  </a:lnTo>
                  <a:lnTo>
                    <a:pt x="1455294" y="1328704"/>
                  </a:lnTo>
                  <a:lnTo>
                    <a:pt x="1482431" y="1292929"/>
                  </a:lnTo>
                  <a:lnTo>
                    <a:pt x="1507611" y="1255657"/>
                  </a:lnTo>
                  <a:lnTo>
                    <a:pt x="1530756" y="1216964"/>
                  </a:lnTo>
                  <a:lnTo>
                    <a:pt x="1551791" y="1176927"/>
                  </a:lnTo>
                  <a:lnTo>
                    <a:pt x="1570638" y="1135622"/>
                  </a:lnTo>
                  <a:lnTo>
                    <a:pt x="1587221" y="1093126"/>
                  </a:lnTo>
                  <a:lnTo>
                    <a:pt x="1601463" y="1049516"/>
                  </a:lnTo>
                  <a:lnTo>
                    <a:pt x="1613287" y="1004869"/>
                  </a:lnTo>
                  <a:lnTo>
                    <a:pt x="1622617" y="959261"/>
                  </a:lnTo>
                  <a:lnTo>
                    <a:pt x="1629377" y="912768"/>
                  </a:lnTo>
                  <a:lnTo>
                    <a:pt x="1633489" y="865469"/>
                  </a:lnTo>
                  <a:lnTo>
                    <a:pt x="1634876" y="817438"/>
                  </a:lnTo>
                  <a:lnTo>
                    <a:pt x="1633489" y="769407"/>
                  </a:lnTo>
                  <a:lnTo>
                    <a:pt x="1629377" y="722107"/>
                  </a:lnTo>
                  <a:lnTo>
                    <a:pt x="1622617" y="675615"/>
                  </a:lnTo>
                  <a:lnTo>
                    <a:pt x="1613287" y="630007"/>
                  </a:lnTo>
                  <a:lnTo>
                    <a:pt x="1601463" y="585359"/>
                  </a:lnTo>
                  <a:lnTo>
                    <a:pt x="1587221" y="541750"/>
                  </a:lnTo>
                  <a:lnTo>
                    <a:pt x="1570638" y="499254"/>
                  </a:lnTo>
                  <a:lnTo>
                    <a:pt x="1551791" y="457949"/>
                  </a:lnTo>
                  <a:lnTo>
                    <a:pt x="1530756" y="417912"/>
                  </a:lnTo>
                  <a:lnTo>
                    <a:pt x="1507611" y="379219"/>
                  </a:lnTo>
                  <a:lnTo>
                    <a:pt x="1482431" y="341947"/>
                  </a:lnTo>
                  <a:lnTo>
                    <a:pt x="1455294" y="306172"/>
                  </a:lnTo>
                  <a:lnTo>
                    <a:pt x="1426276" y="271971"/>
                  </a:lnTo>
                  <a:lnTo>
                    <a:pt x="1395454" y="239422"/>
                  </a:lnTo>
                  <a:lnTo>
                    <a:pt x="1362904" y="208599"/>
                  </a:lnTo>
                  <a:lnTo>
                    <a:pt x="1328704" y="179582"/>
                  </a:lnTo>
                  <a:lnTo>
                    <a:pt x="1292929" y="152444"/>
                  </a:lnTo>
                  <a:lnTo>
                    <a:pt x="1255657" y="127265"/>
                  </a:lnTo>
                  <a:lnTo>
                    <a:pt x="1216964" y="104119"/>
                  </a:lnTo>
                  <a:lnTo>
                    <a:pt x="1176927" y="83085"/>
                  </a:lnTo>
                  <a:lnTo>
                    <a:pt x="1135622" y="64238"/>
                  </a:lnTo>
                  <a:lnTo>
                    <a:pt x="1093126" y="47655"/>
                  </a:lnTo>
                  <a:lnTo>
                    <a:pt x="1049516" y="33413"/>
                  </a:lnTo>
                  <a:lnTo>
                    <a:pt x="1004869" y="21589"/>
                  </a:lnTo>
                  <a:lnTo>
                    <a:pt x="959261" y="12258"/>
                  </a:lnTo>
                  <a:lnTo>
                    <a:pt x="912768" y="5499"/>
                  </a:lnTo>
                  <a:lnTo>
                    <a:pt x="865469" y="1387"/>
                  </a:lnTo>
                  <a:lnTo>
                    <a:pt x="817438" y="0"/>
                  </a:lnTo>
                </a:path>
              </a:pathLst>
            </a:custGeom>
            <a:ln w="76199">
              <a:solidFill>
                <a:srgbClr val="C38720"/>
              </a:solidFill>
            </a:ln>
          </p:spPr>
          <p:txBody>
            <a:bodyPr wrap="square" lIns="0" tIns="0" rIns="0" bIns="0" rtlCol="0"/>
            <a:lstStyle/>
            <a:p>
              <a:endParaRPr/>
            </a:p>
          </p:txBody>
        </p:sp>
        <p:sp>
          <p:nvSpPr>
            <p:cNvPr id="19" name="object 19"/>
            <p:cNvSpPr/>
            <p:nvPr/>
          </p:nvSpPr>
          <p:spPr>
            <a:xfrm>
              <a:off x="9375025" y="5970028"/>
              <a:ext cx="1909445" cy="1723389"/>
            </a:xfrm>
            <a:custGeom>
              <a:avLst/>
              <a:gdLst/>
              <a:ahLst/>
              <a:cxnLst/>
              <a:rect l="l" t="t" r="r" b="b"/>
              <a:pathLst>
                <a:path w="1909445" h="1723390">
                  <a:moveTo>
                    <a:pt x="1183843" y="1036561"/>
                  </a:moveTo>
                  <a:lnTo>
                    <a:pt x="1177594" y="1030211"/>
                  </a:lnTo>
                  <a:lnTo>
                    <a:pt x="1063028" y="1030211"/>
                  </a:lnTo>
                  <a:lnTo>
                    <a:pt x="1056779" y="1036561"/>
                  </a:lnTo>
                  <a:lnTo>
                    <a:pt x="1056779" y="1053071"/>
                  </a:lnTo>
                  <a:lnTo>
                    <a:pt x="1063028" y="1059421"/>
                  </a:lnTo>
                  <a:lnTo>
                    <a:pt x="1177594" y="1059421"/>
                  </a:lnTo>
                  <a:lnTo>
                    <a:pt x="1183843" y="1053071"/>
                  </a:lnTo>
                  <a:lnTo>
                    <a:pt x="1183843" y="1036561"/>
                  </a:lnTo>
                  <a:close/>
                </a:path>
                <a:path w="1909445" h="1723390">
                  <a:moveTo>
                    <a:pt x="1183843" y="962901"/>
                  </a:moveTo>
                  <a:lnTo>
                    <a:pt x="1177594" y="956551"/>
                  </a:lnTo>
                  <a:lnTo>
                    <a:pt x="1063028" y="956551"/>
                  </a:lnTo>
                  <a:lnTo>
                    <a:pt x="1056779" y="962901"/>
                  </a:lnTo>
                  <a:lnTo>
                    <a:pt x="1056779" y="976871"/>
                  </a:lnTo>
                  <a:lnTo>
                    <a:pt x="1063028" y="983221"/>
                  </a:lnTo>
                  <a:lnTo>
                    <a:pt x="1177594" y="983221"/>
                  </a:lnTo>
                  <a:lnTo>
                    <a:pt x="1183843" y="976871"/>
                  </a:lnTo>
                  <a:lnTo>
                    <a:pt x="1183843" y="962901"/>
                  </a:lnTo>
                  <a:close/>
                </a:path>
                <a:path w="1909445" h="1723390">
                  <a:moveTo>
                    <a:pt x="1335913" y="1304531"/>
                  </a:moveTo>
                  <a:lnTo>
                    <a:pt x="1325016" y="1294371"/>
                  </a:lnTo>
                  <a:lnTo>
                    <a:pt x="1316177" y="1294371"/>
                  </a:lnTo>
                  <a:lnTo>
                    <a:pt x="1310728" y="1299451"/>
                  </a:lnTo>
                  <a:lnTo>
                    <a:pt x="1289202" y="1321041"/>
                  </a:lnTo>
                  <a:lnTo>
                    <a:pt x="1289202" y="1211821"/>
                  </a:lnTo>
                  <a:lnTo>
                    <a:pt x="1282966" y="1205471"/>
                  </a:lnTo>
                  <a:lnTo>
                    <a:pt x="1134249" y="1205471"/>
                  </a:lnTo>
                  <a:lnTo>
                    <a:pt x="1134249" y="1131811"/>
                  </a:lnTo>
                  <a:lnTo>
                    <a:pt x="1210792" y="1131811"/>
                  </a:lnTo>
                  <a:lnTo>
                    <a:pt x="1226820" y="1130541"/>
                  </a:lnTo>
                  <a:lnTo>
                    <a:pt x="1239926" y="1121651"/>
                  </a:lnTo>
                  <a:lnTo>
                    <a:pt x="1248765" y="1107681"/>
                  </a:lnTo>
                  <a:lnTo>
                    <a:pt x="1249172" y="1105141"/>
                  </a:lnTo>
                  <a:lnTo>
                    <a:pt x="1252004" y="1091171"/>
                  </a:lnTo>
                  <a:lnTo>
                    <a:pt x="1252004" y="887971"/>
                  </a:lnTo>
                  <a:lnTo>
                    <a:pt x="1250530" y="884161"/>
                  </a:lnTo>
                  <a:lnTo>
                    <a:pt x="1247927" y="881621"/>
                  </a:lnTo>
                  <a:lnTo>
                    <a:pt x="1243876" y="877811"/>
                  </a:lnTo>
                  <a:lnTo>
                    <a:pt x="1224114" y="857567"/>
                  </a:lnTo>
                  <a:lnTo>
                    <a:pt x="1224114" y="905751"/>
                  </a:lnTo>
                  <a:lnTo>
                    <a:pt x="1224114" y="1100061"/>
                  </a:lnTo>
                  <a:lnTo>
                    <a:pt x="1218145" y="1105141"/>
                  </a:lnTo>
                  <a:lnTo>
                    <a:pt x="1022464" y="1105141"/>
                  </a:lnTo>
                  <a:lnTo>
                    <a:pt x="1016495" y="1100061"/>
                  </a:lnTo>
                  <a:lnTo>
                    <a:pt x="1016495" y="840981"/>
                  </a:lnTo>
                  <a:lnTo>
                    <a:pt x="1022464" y="834631"/>
                  </a:lnTo>
                  <a:lnTo>
                    <a:pt x="1153756" y="834631"/>
                  </a:lnTo>
                  <a:lnTo>
                    <a:pt x="1153756" y="900671"/>
                  </a:lnTo>
                  <a:lnTo>
                    <a:pt x="1160005" y="905751"/>
                  </a:lnTo>
                  <a:lnTo>
                    <a:pt x="1224114" y="905751"/>
                  </a:lnTo>
                  <a:lnTo>
                    <a:pt x="1224114" y="857567"/>
                  </a:lnTo>
                  <a:lnTo>
                    <a:pt x="1221574" y="854951"/>
                  </a:lnTo>
                  <a:lnTo>
                    <a:pt x="1204404" y="837742"/>
                  </a:lnTo>
                  <a:lnTo>
                    <a:pt x="1204404" y="877811"/>
                  </a:lnTo>
                  <a:lnTo>
                    <a:pt x="1181646" y="877811"/>
                  </a:lnTo>
                  <a:lnTo>
                    <a:pt x="1181646" y="854951"/>
                  </a:lnTo>
                  <a:lnTo>
                    <a:pt x="1204404" y="877811"/>
                  </a:lnTo>
                  <a:lnTo>
                    <a:pt x="1204404" y="837742"/>
                  </a:lnTo>
                  <a:lnTo>
                    <a:pt x="1201305" y="834631"/>
                  </a:lnTo>
                  <a:lnTo>
                    <a:pt x="1174940" y="809231"/>
                  </a:lnTo>
                  <a:lnTo>
                    <a:pt x="1029830" y="809231"/>
                  </a:lnTo>
                  <a:lnTo>
                    <a:pt x="1013790" y="810501"/>
                  </a:lnTo>
                  <a:lnTo>
                    <a:pt x="1000683" y="819391"/>
                  </a:lnTo>
                  <a:lnTo>
                    <a:pt x="991844" y="833361"/>
                  </a:lnTo>
                  <a:lnTo>
                    <a:pt x="988593" y="849871"/>
                  </a:lnTo>
                  <a:lnTo>
                    <a:pt x="988606" y="1091171"/>
                  </a:lnTo>
                  <a:lnTo>
                    <a:pt x="991844" y="1107681"/>
                  </a:lnTo>
                  <a:lnTo>
                    <a:pt x="1000683" y="1121651"/>
                  </a:lnTo>
                  <a:lnTo>
                    <a:pt x="1013790" y="1130541"/>
                  </a:lnTo>
                  <a:lnTo>
                    <a:pt x="1029830" y="1131811"/>
                  </a:lnTo>
                  <a:lnTo>
                    <a:pt x="1106360" y="1131811"/>
                  </a:lnTo>
                  <a:lnTo>
                    <a:pt x="1106360" y="1225791"/>
                  </a:lnTo>
                  <a:lnTo>
                    <a:pt x="1112608" y="1232141"/>
                  </a:lnTo>
                  <a:lnTo>
                    <a:pt x="1261300" y="1232141"/>
                  </a:lnTo>
                  <a:lnTo>
                    <a:pt x="1261300" y="1321041"/>
                  </a:lnTo>
                  <a:lnTo>
                    <a:pt x="1239786" y="1299451"/>
                  </a:lnTo>
                  <a:lnTo>
                    <a:pt x="1234351" y="1294371"/>
                  </a:lnTo>
                  <a:lnTo>
                    <a:pt x="1225511" y="1294371"/>
                  </a:lnTo>
                  <a:lnTo>
                    <a:pt x="1214628" y="1304531"/>
                  </a:lnTo>
                  <a:lnTo>
                    <a:pt x="1214628" y="1313421"/>
                  </a:lnTo>
                  <a:lnTo>
                    <a:pt x="1220063" y="1319771"/>
                  </a:lnTo>
                  <a:lnTo>
                    <a:pt x="1265643" y="1364411"/>
                  </a:lnTo>
                  <a:lnTo>
                    <a:pt x="1268183" y="1368031"/>
                  </a:lnTo>
                  <a:lnTo>
                    <a:pt x="1282471" y="1368031"/>
                  </a:lnTo>
                  <a:lnTo>
                    <a:pt x="1284897" y="1364411"/>
                  </a:lnTo>
                  <a:lnTo>
                    <a:pt x="1285087" y="1364170"/>
                  </a:lnTo>
                  <a:lnTo>
                    <a:pt x="1327772" y="1321041"/>
                  </a:lnTo>
                  <a:lnTo>
                    <a:pt x="1335913" y="1313421"/>
                  </a:lnTo>
                  <a:lnTo>
                    <a:pt x="1335913" y="1304531"/>
                  </a:lnTo>
                  <a:close/>
                </a:path>
                <a:path w="1909445" h="1723390">
                  <a:moveTo>
                    <a:pt x="1512316" y="1036561"/>
                  </a:moveTo>
                  <a:lnTo>
                    <a:pt x="1506093" y="1030211"/>
                  </a:lnTo>
                  <a:lnTo>
                    <a:pt x="1391526" y="1030211"/>
                  </a:lnTo>
                  <a:lnTo>
                    <a:pt x="1385277" y="1036561"/>
                  </a:lnTo>
                  <a:lnTo>
                    <a:pt x="1385277" y="1053071"/>
                  </a:lnTo>
                  <a:lnTo>
                    <a:pt x="1391526" y="1059421"/>
                  </a:lnTo>
                  <a:lnTo>
                    <a:pt x="1506093" y="1059421"/>
                  </a:lnTo>
                  <a:lnTo>
                    <a:pt x="1512316" y="1053071"/>
                  </a:lnTo>
                  <a:lnTo>
                    <a:pt x="1512316" y="1036561"/>
                  </a:lnTo>
                  <a:close/>
                </a:path>
                <a:path w="1909445" h="1723390">
                  <a:moveTo>
                    <a:pt x="1512316" y="962901"/>
                  </a:moveTo>
                  <a:lnTo>
                    <a:pt x="1506093" y="956551"/>
                  </a:lnTo>
                  <a:lnTo>
                    <a:pt x="1391526" y="956551"/>
                  </a:lnTo>
                  <a:lnTo>
                    <a:pt x="1385265" y="962901"/>
                  </a:lnTo>
                  <a:lnTo>
                    <a:pt x="1385265" y="976871"/>
                  </a:lnTo>
                  <a:lnTo>
                    <a:pt x="1391526" y="983221"/>
                  </a:lnTo>
                  <a:lnTo>
                    <a:pt x="1506093" y="983221"/>
                  </a:lnTo>
                  <a:lnTo>
                    <a:pt x="1512316" y="976871"/>
                  </a:lnTo>
                  <a:lnTo>
                    <a:pt x="1512316" y="962901"/>
                  </a:lnTo>
                  <a:close/>
                </a:path>
                <a:path w="1909445" h="1723390">
                  <a:moveTo>
                    <a:pt x="1624609" y="146164"/>
                  </a:moveTo>
                  <a:lnTo>
                    <a:pt x="1617141" y="99961"/>
                  </a:lnTo>
                  <a:lnTo>
                    <a:pt x="1596339" y="59842"/>
                  </a:lnTo>
                  <a:lnTo>
                    <a:pt x="1564627" y="28194"/>
                  </a:lnTo>
                  <a:lnTo>
                    <a:pt x="1524406" y="7442"/>
                  </a:lnTo>
                  <a:lnTo>
                    <a:pt x="1478102" y="0"/>
                  </a:lnTo>
                  <a:lnTo>
                    <a:pt x="146507" y="0"/>
                  </a:lnTo>
                  <a:lnTo>
                    <a:pt x="100203" y="7442"/>
                  </a:lnTo>
                  <a:lnTo>
                    <a:pt x="59982" y="28194"/>
                  </a:lnTo>
                  <a:lnTo>
                    <a:pt x="28270" y="59842"/>
                  </a:lnTo>
                  <a:lnTo>
                    <a:pt x="7467" y="99961"/>
                  </a:lnTo>
                  <a:lnTo>
                    <a:pt x="0" y="146164"/>
                  </a:lnTo>
                  <a:lnTo>
                    <a:pt x="0" y="507771"/>
                  </a:lnTo>
                  <a:lnTo>
                    <a:pt x="7454" y="553948"/>
                  </a:lnTo>
                  <a:lnTo>
                    <a:pt x="28232" y="594055"/>
                  </a:lnTo>
                  <a:lnTo>
                    <a:pt x="59918" y="625703"/>
                  </a:lnTo>
                  <a:lnTo>
                    <a:pt x="100088" y="646468"/>
                  </a:lnTo>
                  <a:lnTo>
                    <a:pt x="146367" y="653948"/>
                  </a:lnTo>
                  <a:lnTo>
                    <a:pt x="1050912" y="654812"/>
                  </a:lnTo>
                  <a:lnTo>
                    <a:pt x="1317078" y="853605"/>
                  </a:lnTo>
                  <a:lnTo>
                    <a:pt x="1317091" y="1091171"/>
                  </a:lnTo>
                  <a:lnTo>
                    <a:pt x="1342288" y="1130541"/>
                  </a:lnTo>
                  <a:lnTo>
                    <a:pt x="1358315" y="1131811"/>
                  </a:lnTo>
                  <a:lnTo>
                    <a:pt x="1434871" y="1131811"/>
                  </a:lnTo>
                  <a:lnTo>
                    <a:pt x="1434871" y="1321041"/>
                  </a:lnTo>
                  <a:lnTo>
                    <a:pt x="1413332" y="1299451"/>
                  </a:lnTo>
                  <a:lnTo>
                    <a:pt x="1407883" y="1294371"/>
                  </a:lnTo>
                  <a:lnTo>
                    <a:pt x="1399057" y="1294371"/>
                  </a:lnTo>
                  <a:lnTo>
                    <a:pt x="1388186" y="1304531"/>
                  </a:lnTo>
                  <a:lnTo>
                    <a:pt x="1388186" y="1313421"/>
                  </a:lnTo>
                  <a:lnTo>
                    <a:pt x="1393609" y="1319771"/>
                  </a:lnTo>
                  <a:lnTo>
                    <a:pt x="1403019" y="1329931"/>
                  </a:lnTo>
                  <a:lnTo>
                    <a:pt x="1418221" y="1343901"/>
                  </a:lnTo>
                  <a:lnTo>
                    <a:pt x="1432864" y="1357871"/>
                  </a:lnTo>
                  <a:lnTo>
                    <a:pt x="1440624" y="1365491"/>
                  </a:lnTo>
                  <a:lnTo>
                    <a:pt x="1446098" y="1370571"/>
                  </a:lnTo>
                  <a:lnTo>
                    <a:pt x="1453870" y="1370571"/>
                  </a:lnTo>
                  <a:lnTo>
                    <a:pt x="1458722" y="1364170"/>
                  </a:lnTo>
                  <a:lnTo>
                    <a:pt x="1501317" y="1321041"/>
                  </a:lnTo>
                  <a:lnTo>
                    <a:pt x="1509445" y="1313421"/>
                  </a:lnTo>
                  <a:lnTo>
                    <a:pt x="1509445" y="1304531"/>
                  </a:lnTo>
                  <a:lnTo>
                    <a:pt x="1498561" y="1294371"/>
                  </a:lnTo>
                  <a:lnTo>
                    <a:pt x="1489722" y="1294371"/>
                  </a:lnTo>
                  <a:lnTo>
                    <a:pt x="1484274" y="1299451"/>
                  </a:lnTo>
                  <a:lnTo>
                    <a:pt x="1462773" y="1321041"/>
                  </a:lnTo>
                  <a:lnTo>
                    <a:pt x="1462760" y="1131811"/>
                  </a:lnTo>
                  <a:lnTo>
                    <a:pt x="1539290" y="1131811"/>
                  </a:lnTo>
                  <a:lnTo>
                    <a:pt x="1555318" y="1130541"/>
                  </a:lnTo>
                  <a:lnTo>
                    <a:pt x="1568424" y="1121651"/>
                  </a:lnTo>
                  <a:lnTo>
                    <a:pt x="1577263" y="1107681"/>
                  </a:lnTo>
                  <a:lnTo>
                    <a:pt x="1577670" y="1105141"/>
                  </a:lnTo>
                  <a:lnTo>
                    <a:pt x="1580515" y="1091171"/>
                  </a:lnTo>
                  <a:lnTo>
                    <a:pt x="1580515" y="887971"/>
                  </a:lnTo>
                  <a:lnTo>
                    <a:pt x="1579041" y="884161"/>
                  </a:lnTo>
                  <a:lnTo>
                    <a:pt x="1572780" y="877811"/>
                  </a:lnTo>
                  <a:lnTo>
                    <a:pt x="1552625" y="857732"/>
                  </a:lnTo>
                  <a:lnTo>
                    <a:pt x="1552625" y="1100061"/>
                  </a:lnTo>
                  <a:lnTo>
                    <a:pt x="1546631" y="1105141"/>
                  </a:lnTo>
                  <a:lnTo>
                    <a:pt x="1350962" y="1105141"/>
                  </a:lnTo>
                  <a:lnTo>
                    <a:pt x="1344980" y="1100061"/>
                  </a:lnTo>
                  <a:lnTo>
                    <a:pt x="1344980" y="874433"/>
                  </a:lnTo>
                  <a:lnTo>
                    <a:pt x="1346428" y="875512"/>
                  </a:lnTo>
                  <a:lnTo>
                    <a:pt x="1344980" y="868019"/>
                  </a:lnTo>
                  <a:lnTo>
                    <a:pt x="1344980" y="840981"/>
                  </a:lnTo>
                  <a:lnTo>
                    <a:pt x="1350962" y="834631"/>
                  </a:lnTo>
                  <a:lnTo>
                    <a:pt x="1482242" y="834631"/>
                  </a:lnTo>
                  <a:lnTo>
                    <a:pt x="1482255" y="900671"/>
                  </a:lnTo>
                  <a:lnTo>
                    <a:pt x="1488503" y="905751"/>
                  </a:lnTo>
                  <a:lnTo>
                    <a:pt x="1552613" y="905751"/>
                  </a:lnTo>
                  <a:lnTo>
                    <a:pt x="1552625" y="1100061"/>
                  </a:lnTo>
                  <a:lnTo>
                    <a:pt x="1552625" y="857732"/>
                  </a:lnTo>
                  <a:lnTo>
                    <a:pt x="1549844" y="854951"/>
                  </a:lnTo>
                  <a:lnTo>
                    <a:pt x="1532890" y="838441"/>
                  </a:lnTo>
                  <a:lnTo>
                    <a:pt x="1532890" y="877811"/>
                  </a:lnTo>
                  <a:lnTo>
                    <a:pt x="1510144" y="877811"/>
                  </a:lnTo>
                  <a:lnTo>
                    <a:pt x="1510144" y="854951"/>
                  </a:lnTo>
                  <a:lnTo>
                    <a:pt x="1532890" y="877811"/>
                  </a:lnTo>
                  <a:lnTo>
                    <a:pt x="1532890" y="838441"/>
                  </a:lnTo>
                  <a:lnTo>
                    <a:pt x="1528991" y="834631"/>
                  </a:lnTo>
                  <a:lnTo>
                    <a:pt x="1506054" y="813041"/>
                  </a:lnTo>
                  <a:lnTo>
                    <a:pt x="1503451" y="809231"/>
                  </a:lnTo>
                  <a:lnTo>
                    <a:pt x="1358315" y="809231"/>
                  </a:lnTo>
                  <a:lnTo>
                    <a:pt x="1342288" y="810501"/>
                  </a:lnTo>
                  <a:lnTo>
                    <a:pt x="1334846" y="815543"/>
                  </a:lnTo>
                  <a:lnTo>
                    <a:pt x="1303845" y="654812"/>
                  </a:lnTo>
                  <a:lnTo>
                    <a:pt x="1477975" y="655027"/>
                  </a:lnTo>
                  <a:lnTo>
                    <a:pt x="1524317" y="647598"/>
                  </a:lnTo>
                  <a:lnTo>
                    <a:pt x="1564576" y="626859"/>
                  </a:lnTo>
                  <a:lnTo>
                    <a:pt x="1596313" y="595223"/>
                  </a:lnTo>
                  <a:lnTo>
                    <a:pt x="1617141" y="555078"/>
                  </a:lnTo>
                  <a:lnTo>
                    <a:pt x="1624609" y="508850"/>
                  </a:lnTo>
                  <a:lnTo>
                    <a:pt x="1624609" y="146164"/>
                  </a:lnTo>
                  <a:close/>
                </a:path>
                <a:path w="1909445" h="1723390">
                  <a:moveTo>
                    <a:pt x="1840826" y="1036561"/>
                  </a:moveTo>
                  <a:lnTo>
                    <a:pt x="1834578" y="1030211"/>
                  </a:lnTo>
                  <a:lnTo>
                    <a:pt x="1719999" y="1030211"/>
                  </a:lnTo>
                  <a:lnTo>
                    <a:pt x="1713776" y="1036561"/>
                  </a:lnTo>
                  <a:lnTo>
                    <a:pt x="1713776" y="1053071"/>
                  </a:lnTo>
                  <a:lnTo>
                    <a:pt x="1719999" y="1059421"/>
                  </a:lnTo>
                  <a:lnTo>
                    <a:pt x="1834578" y="1059421"/>
                  </a:lnTo>
                  <a:lnTo>
                    <a:pt x="1840826" y="1053071"/>
                  </a:lnTo>
                  <a:lnTo>
                    <a:pt x="1840826" y="1036561"/>
                  </a:lnTo>
                  <a:close/>
                </a:path>
                <a:path w="1909445" h="1723390">
                  <a:moveTo>
                    <a:pt x="1840826" y="962901"/>
                  </a:moveTo>
                  <a:lnTo>
                    <a:pt x="1834578" y="956551"/>
                  </a:lnTo>
                  <a:lnTo>
                    <a:pt x="1719999" y="956551"/>
                  </a:lnTo>
                  <a:lnTo>
                    <a:pt x="1713776" y="962901"/>
                  </a:lnTo>
                  <a:lnTo>
                    <a:pt x="1713776" y="976871"/>
                  </a:lnTo>
                  <a:lnTo>
                    <a:pt x="1719999" y="983221"/>
                  </a:lnTo>
                  <a:lnTo>
                    <a:pt x="1834578" y="983221"/>
                  </a:lnTo>
                  <a:lnTo>
                    <a:pt x="1840826" y="976871"/>
                  </a:lnTo>
                  <a:lnTo>
                    <a:pt x="1840826" y="962901"/>
                  </a:lnTo>
                  <a:close/>
                </a:path>
                <a:path w="1909445" h="1723390">
                  <a:moveTo>
                    <a:pt x="1875853" y="1438376"/>
                  </a:moveTo>
                  <a:lnTo>
                    <a:pt x="1873961" y="1417104"/>
                  </a:lnTo>
                  <a:lnTo>
                    <a:pt x="1867446" y="1404086"/>
                  </a:lnTo>
                  <a:lnTo>
                    <a:pt x="1864004" y="1397203"/>
                  </a:lnTo>
                  <a:lnTo>
                    <a:pt x="1856295" y="1389037"/>
                  </a:lnTo>
                  <a:lnTo>
                    <a:pt x="1848116" y="1383309"/>
                  </a:lnTo>
                  <a:lnTo>
                    <a:pt x="1848116" y="1436141"/>
                  </a:lnTo>
                  <a:lnTo>
                    <a:pt x="1845132" y="1447177"/>
                  </a:lnTo>
                  <a:lnTo>
                    <a:pt x="1806778" y="1482318"/>
                  </a:lnTo>
                  <a:lnTo>
                    <a:pt x="1768208" y="1511706"/>
                  </a:lnTo>
                  <a:lnTo>
                    <a:pt x="1725282" y="1542592"/>
                  </a:lnTo>
                  <a:lnTo>
                    <a:pt x="1680718" y="1573110"/>
                  </a:lnTo>
                  <a:lnTo>
                    <a:pt x="1637258" y="1601393"/>
                  </a:lnTo>
                  <a:lnTo>
                    <a:pt x="1597621" y="1625574"/>
                  </a:lnTo>
                  <a:lnTo>
                    <a:pt x="1544853" y="1652346"/>
                  </a:lnTo>
                  <a:lnTo>
                    <a:pt x="1500809" y="1663242"/>
                  </a:lnTo>
                  <a:lnTo>
                    <a:pt x="1430096" y="1667497"/>
                  </a:lnTo>
                  <a:lnTo>
                    <a:pt x="1376743" y="1667497"/>
                  </a:lnTo>
                  <a:lnTo>
                    <a:pt x="1329982" y="1665782"/>
                  </a:lnTo>
                  <a:lnTo>
                    <a:pt x="1330655" y="1665782"/>
                  </a:lnTo>
                  <a:lnTo>
                    <a:pt x="1254086" y="1661566"/>
                  </a:lnTo>
                  <a:lnTo>
                    <a:pt x="1219174" y="1660055"/>
                  </a:lnTo>
                  <a:lnTo>
                    <a:pt x="1206423" y="1659801"/>
                  </a:lnTo>
                  <a:lnTo>
                    <a:pt x="1183500" y="1659331"/>
                  </a:lnTo>
                  <a:lnTo>
                    <a:pt x="1146276" y="1659801"/>
                  </a:lnTo>
                  <a:lnTo>
                    <a:pt x="1146276" y="1499387"/>
                  </a:lnTo>
                  <a:lnTo>
                    <a:pt x="1164031" y="1492440"/>
                  </a:lnTo>
                  <a:lnTo>
                    <a:pt x="1180541" y="1485582"/>
                  </a:lnTo>
                  <a:lnTo>
                    <a:pt x="1195514" y="1478965"/>
                  </a:lnTo>
                  <a:lnTo>
                    <a:pt x="1196162" y="1478686"/>
                  </a:lnTo>
                  <a:lnTo>
                    <a:pt x="1212557" y="1470952"/>
                  </a:lnTo>
                  <a:lnTo>
                    <a:pt x="1270596" y="1445755"/>
                  </a:lnTo>
                  <a:lnTo>
                    <a:pt x="1335062" y="1433880"/>
                  </a:lnTo>
                  <a:lnTo>
                    <a:pt x="1375892" y="1433195"/>
                  </a:lnTo>
                  <a:lnTo>
                    <a:pt x="1409192" y="1438376"/>
                  </a:lnTo>
                  <a:lnTo>
                    <a:pt x="1409649" y="1438376"/>
                  </a:lnTo>
                  <a:lnTo>
                    <a:pt x="1476565" y="1467548"/>
                  </a:lnTo>
                  <a:lnTo>
                    <a:pt x="1504657" y="1508061"/>
                  </a:lnTo>
                  <a:lnTo>
                    <a:pt x="1504365" y="1509864"/>
                  </a:lnTo>
                  <a:lnTo>
                    <a:pt x="1501622" y="1514360"/>
                  </a:lnTo>
                  <a:lnTo>
                    <a:pt x="1499933" y="1516557"/>
                  </a:lnTo>
                  <a:lnTo>
                    <a:pt x="1489417" y="1524012"/>
                  </a:lnTo>
                  <a:lnTo>
                    <a:pt x="1475625" y="1525993"/>
                  </a:lnTo>
                  <a:lnTo>
                    <a:pt x="1469720" y="1525181"/>
                  </a:lnTo>
                  <a:lnTo>
                    <a:pt x="1461325" y="1524012"/>
                  </a:lnTo>
                  <a:lnTo>
                    <a:pt x="1448777" y="1519707"/>
                  </a:lnTo>
                  <a:lnTo>
                    <a:pt x="1428000" y="1511579"/>
                  </a:lnTo>
                  <a:lnTo>
                    <a:pt x="1403896" y="1504365"/>
                  </a:lnTo>
                  <a:lnTo>
                    <a:pt x="1379702" y="1499222"/>
                  </a:lnTo>
                  <a:lnTo>
                    <a:pt x="1358658" y="1497279"/>
                  </a:lnTo>
                  <a:lnTo>
                    <a:pt x="1349146" y="1497799"/>
                  </a:lnTo>
                  <a:lnTo>
                    <a:pt x="1310970" y="1507401"/>
                  </a:lnTo>
                  <a:lnTo>
                    <a:pt x="1307084" y="1515338"/>
                  </a:lnTo>
                  <a:lnTo>
                    <a:pt x="1312125" y="1529905"/>
                  </a:lnTo>
                  <a:lnTo>
                    <a:pt x="1320076" y="1533766"/>
                  </a:lnTo>
                  <a:lnTo>
                    <a:pt x="1327340" y="1531251"/>
                  </a:lnTo>
                  <a:lnTo>
                    <a:pt x="1335887" y="1528597"/>
                  </a:lnTo>
                  <a:lnTo>
                    <a:pt x="1344041" y="1526705"/>
                  </a:lnTo>
                  <a:lnTo>
                    <a:pt x="1351775" y="1525562"/>
                  </a:lnTo>
                  <a:lnTo>
                    <a:pt x="1359065" y="1525181"/>
                  </a:lnTo>
                  <a:lnTo>
                    <a:pt x="1376629" y="1526984"/>
                  </a:lnTo>
                  <a:lnTo>
                    <a:pt x="1397838" y="1531658"/>
                  </a:lnTo>
                  <a:lnTo>
                    <a:pt x="1419186" y="1538058"/>
                  </a:lnTo>
                  <a:lnTo>
                    <a:pt x="1437220" y="1545069"/>
                  </a:lnTo>
                  <a:lnTo>
                    <a:pt x="1461046" y="1552587"/>
                  </a:lnTo>
                  <a:lnTo>
                    <a:pt x="1485722" y="1553425"/>
                  </a:lnTo>
                  <a:lnTo>
                    <a:pt x="1508366" y="1545717"/>
                  </a:lnTo>
                  <a:lnTo>
                    <a:pt x="1526146" y="1527581"/>
                  </a:lnTo>
                  <a:lnTo>
                    <a:pt x="1561731" y="1526235"/>
                  </a:lnTo>
                  <a:lnTo>
                    <a:pt x="1562862" y="1525993"/>
                  </a:lnTo>
                  <a:lnTo>
                    <a:pt x="1599311" y="1518272"/>
                  </a:lnTo>
                  <a:lnTo>
                    <a:pt x="1636255" y="1506118"/>
                  </a:lnTo>
                  <a:lnTo>
                    <a:pt x="1708492" y="1473415"/>
                  </a:lnTo>
                  <a:lnTo>
                    <a:pt x="1745399" y="1452537"/>
                  </a:lnTo>
                  <a:lnTo>
                    <a:pt x="1778177" y="1431099"/>
                  </a:lnTo>
                  <a:lnTo>
                    <a:pt x="1804797" y="1410322"/>
                  </a:lnTo>
                  <a:lnTo>
                    <a:pt x="1814106" y="1405051"/>
                  </a:lnTo>
                  <a:lnTo>
                    <a:pt x="1847113" y="1424686"/>
                  </a:lnTo>
                  <a:lnTo>
                    <a:pt x="1848116" y="1436141"/>
                  </a:lnTo>
                  <a:lnTo>
                    <a:pt x="1848116" y="1383309"/>
                  </a:lnTo>
                  <a:lnTo>
                    <a:pt x="1847329" y="1382750"/>
                  </a:lnTo>
                  <a:lnTo>
                    <a:pt x="1837334" y="1378445"/>
                  </a:lnTo>
                  <a:lnTo>
                    <a:pt x="1826539" y="1376273"/>
                  </a:lnTo>
                  <a:lnTo>
                    <a:pt x="1815973" y="1376273"/>
                  </a:lnTo>
                  <a:lnTo>
                    <a:pt x="1805190" y="1378597"/>
                  </a:lnTo>
                  <a:lnTo>
                    <a:pt x="1795360" y="1382953"/>
                  </a:lnTo>
                  <a:lnTo>
                    <a:pt x="1786407" y="1389354"/>
                  </a:lnTo>
                  <a:lnTo>
                    <a:pt x="1754162" y="1413891"/>
                  </a:lnTo>
                  <a:lnTo>
                    <a:pt x="1713077" y="1439240"/>
                  </a:lnTo>
                  <a:lnTo>
                    <a:pt x="1667014" y="1462887"/>
                  </a:lnTo>
                  <a:lnTo>
                    <a:pt x="1619135" y="1482636"/>
                  </a:lnTo>
                  <a:lnTo>
                    <a:pt x="1573415" y="1495844"/>
                  </a:lnTo>
                  <a:lnTo>
                    <a:pt x="1533575" y="1500111"/>
                  </a:lnTo>
                  <a:lnTo>
                    <a:pt x="1529422" y="1482636"/>
                  </a:lnTo>
                  <a:lnTo>
                    <a:pt x="1519682" y="1467065"/>
                  </a:lnTo>
                  <a:lnTo>
                    <a:pt x="1506004" y="1453781"/>
                  </a:lnTo>
                  <a:lnTo>
                    <a:pt x="1490141" y="1443164"/>
                  </a:lnTo>
                  <a:lnTo>
                    <a:pt x="1470456" y="1433195"/>
                  </a:lnTo>
                  <a:lnTo>
                    <a:pt x="1452727" y="1424203"/>
                  </a:lnTo>
                  <a:lnTo>
                    <a:pt x="1416926" y="1411566"/>
                  </a:lnTo>
                  <a:lnTo>
                    <a:pt x="1378407" y="1405458"/>
                  </a:lnTo>
                  <a:lnTo>
                    <a:pt x="1332839" y="1406055"/>
                  </a:lnTo>
                  <a:lnTo>
                    <a:pt x="1292618" y="1411312"/>
                  </a:lnTo>
                  <a:lnTo>
                    <a:pt x="1260106" y="1419898"/>
                  </a:lnTo>
                  <a:lnTo>
                    <a:pt x="1229842" y="1432001"/>
                  </a:lnTo>
                  <a:lnTo>
                    <a:pt x="1183919" y="1453603"/>
                  </a:lnTo>
                  <a:lnTo>
                    <a:pt x="1170851" y="1459382"/>
                  </a:lnTo>
                  <a:lnTo>
                    <a:pt x="1157046" y="1465160"/>
                  </a:lnTo>
                  <a:lnTo>
                    <a:pt x="1142466" y="1470952"/>
                  </a:lnTo>
                  <a:lnTo>
                    <a:pt x="1136942" y="1462887"/>
                  </a:lnTo>
                  <a:lnTo>
                    <a:pt x="1129487" y="1456601"/>
                  </a:lnTo>
                  <a:lnTo>
                    <a:pt x="1120508" y="1452537"/>
                  </a:lnTo>
                  <a:lnTo>
                    <a:pt x="1118387" y="1452245"/>
                  </a:lnTo>
                  <a:lnTo>
                    <a:pt x="1118387" y="1695246"/>
                  </a:lnTo>
                  <a:lnTo>
                    <a:pt x="1118108" y="1695627"/>
                  </a:lnTo>
                  <a:lnTo>
                    <a:pt x="1114742" y="1699018"/>
                  </a:lnTo>
                  <a:lnTo>
                    <a:pt x="1045146" y="1699018"/>
                  </a:lnTo>
                  <a:lnTo>
                    <a:pt x="1041755" y="1695627"/>
                  </a:lnTo>
                  <a:lnTo>
                    <a:pt x="1041476" y="1695246"/>
                  </a:lnTo>
                  <a:lnTo>
                    <a:pt x="1041476" y="1482636"/>
                  </a:lnTo>
                  <a:lnTo>
                    <a:pt x="1045146" y="1478965"/>
                  </a:lnTo>
                  <a:lnTo>
                    <a:pt x="1114729" y="1478965"/>
                  </a:lnTo>
                  <a:lnTo>
                    <a:pt x="1118374" y="1482636"/>
                  </a:lnTo>
                  <a:lnTo>
                    <a:pt x="1118387" y="1695246"/>
                  </a:lnTo>
                  <a:lnTo>
                    <a:pt x="1118387" y="1452245"/>
                  </a:lnTo>
                  <a:lnTo>
                    <a:pt x="1110411" y="1451089"/>
                  </a:lnTo>
                  <a:lnTo>
                    <a:pt x="1049489" y="1451089"/>
                  </a:lnTo>
                  <a:lnTo>
                    <a:pt x="1035519" y="1453908"/>
                  </a:lnTo>
                  <a:lnTo>
                    <a:pt x="1024115" y="1461604"/>
                  </a:lnTo>
                  <a:lnTo>
                    <a:pt x="1016406" y="1473022"/>
                  </a:lnTo>
                  <a:lnTo>
                    <a:pt x="1016330" y="1473415"/>
                  </a:lnTo>
                  <a:lnTo>
                    <a:pt x="1013587" y="1486966"/>
                  </a:lnTo>
                  <a:lnTo>
                    <a:pt x="1013587" y="1691017"/>
                  </a:lnTo>
                  <a:lnTo>
                    <a:pt x="1016419" y="1704962"/>
                  </a:lnTo>
                  <a:lnTo>
                    <a:pt x="1024115" y="1716379"/>
                  </a:lnTo>
                  <a:lnTo>
                    <a:pt x="1034275" y="1723237"/>
                  </a:lnTo>
                  <a:lnTo>
                    <a:pt x="1125626" y="1723237"/>
                  </a:lnTo>
                  <a:lnTo>
                    <a:pt x="1135773" y="1716379"/>
                  </a:lnTo>
                  <a:lnTo>
                    <a:pt x="1143457" y="1704962"/>
                  </a:lnTo>
                  <a:lnTo>
                    <a:pt x="1144663" y="1699018"/>
                  </a:lnTo>
                  <a:lnTo>
                    <a:pt x="1146276" y="1691017"/>
                  </a:lnTo>
                  <a:lnTo>
                    <a:pt x="1146276" y="1687690"/>
                  </a:lnTo>
                  <a:lnTo>
                    <a:pt x="1199705" y="1687436"/>
                  </a:lnTo>
                  <a:lnTo>
                    <a:pt x="1250873" y="1689303"/>
                  </a:lnTo>
                  <a:lnTo>
                    <a:pt x="1351407" y="1694586"/>
                  </a:lnTo>
                  <a:lnTo>
                    <a:pt x="1349298" y="1694586"/>
                  </a:lnTo>
                  <a:lnTo>
                    <a:pt x="1406563" y="1695754"/>
                  </a:lnTo>
                  <a:lnTo>
                    <a:pt x="1458874" y="1694586"/>
                  </a:lnTo>
                  <a:lnTo>
                    <a:pt x="1505369" y="1690763"/>
                  </a:lnTo>
                  <a:lnTo>
                    <a:pt x="1554797" y="1678406"/>
                  </a:lnTo>
                  <a:lnTo>
                    <a:pt x="1578876" y="1667713"/>
                  </a:lnTo>
                  <a:lnTo>
                    <a:pt x="1424292" y="1667713"/>
                  </a:lnTo>
                  <a:lnTo>
                    <a:pt x="1428597" y="1667560"/>
                  </a:lnTo>
                  <a:lnTo>
                    <a:pt x="1578876" y="1667713"/>
                  </a:lnTo>
                  <a:lnTo>
                    <a:pt x="1651800" y="1625257"/>
                  </a:lnTo>
                  <a:lnTo>
                    <a:pt x="1695996" y="1596542"/>
                  </a:lnTo>
                  <a:lnTo>
                    <a:pt x="1741220" y="1565579"/>
                  </a:lnTo>
                  <a:lnTo>
                    <a:pt x="1784845" y="1534160"/>
                  </a:lnTo>
                  <a:lnTo>
                    <a:pt x="1824202" y="1504124"/>
                  </a:lnTo>
                  <a:lnTo>
                    <a:pt x="1856638" y="1477276"/>
                  </a:lnTo>
                  <a:lnTo>
                    <a:pt x="1875764" y="1439240"/>
                  </a:lnTo>
                  <a:lnTo>
                    <a:pt x="1875853" y="1438376"/>
                  </a:lnTo>
                  <a:close/>
                </a:path>
                <a:path w="1909445" h="1723390">
                  <a:moveTo>
                    <a:pt x="1909013" y="1091171"/>
                  </a:moveTo>
                  <a:lnTo>
                    <a:pt x="1909000" y="887971"/>
                  </a:lnTo>
                  <a:lnTo>
                    <a:pt x="1907540" y="884161"/>
                  </a:lnTo>
                  <a:lnTo>
                    <a:pt x="1904911" y="881621"/>
                  </a:lnTo>
                  <a:lnTo>
                    <a:pt x="1900783" y="877811"/>
                  </a:lnTo>
                  <a:lnTo>
                    <a:pt x="1881124" y="858075"/>
                  </a:lnTo>
                  <a:lnTo>
                    <a:pt x="1881124" y="1100061"/>
                  </a:lnTo>
                  <a:lnTo>
                    <a:pt x="1875142" y="1105141"/>
                  </a:lnTo>
                  <a:lnTo>
                    <a:pt x="1679473" y="1105141"/>
                  </a:lnTo>
                  <a:lnTo>
                    <a:pt x="1673479" y="1100061"/>
                  </a:lnTo>
                  <a:lnTo>
                    <a:pt x="1673466" y="840981"/>
                  </a:lnTo>
                  <a:lnTo>
                    <a:pt x="1679460" y="834631"/>
                  </a:lnTo>
                  <a:lnTo>
                    <a:pt x="1810753" y="834631"/>
                  </a:lnTo>
                  <a:lnTo>
                    <a:pt x="1810753" y="900671"/>
                  </a:lnTo>
                  <a:lnTo>
                    <a:pt x="1817014" y="905751"/>
                  </a:lnTo>
                  <a:lnTo>
                    <a:pt x="1881111" y="905751"/>
                  </a:lnTo>
                  <a:lnTo>
                    <a:pt x="1881124" y="1100061"/>
                  </a:lnTo>
                  <a:lnTo>
                    <a:pt x="1881124" y="858075"/>
                  </a:lnTo>
                  <a:lnTo>
                    <a:pt x="1878012" y="854951"/>
                  </a:lnTo>
                  <a:lnTo>
                    <a:pt x="1861388" y="838631"/>
                  </a:lnTo>
                  <a:lnTo>
                    <a:pt x="1861388" y="877811"/>
                  </a:lnTo>
                  <a:lnTo>
                    <a:pt x="1838655" y="877811"/>
                  </a:lnTo>
                  <a:lnTo>
                    <a:pt x="1838655" y="854951"/>
                  </a:lnTo>
                  <a:lnTo>
                    <a:pt x="1861388" y="877811"/>
                  </a:lnTo>
                  <a:lnTo>
                    <a:pt x="1861388" y="838631"/>
                  </a:lnTo>
                  <a:lnTo>
                    <a:pt x="1857324" y="834631"/>
                  </a:lnTo>
                  <a:lnTo>
                    <a:pt x="1834553" y="813041"/>
                  </a:lnTo>
                  <a:lnTo>
                    <a:pt x="1831949" y="809231"/>
                  </a:lnTo>
                  <a:lnTo>
                    <a:pt x="1686801" y="809231"/>
                  </a:lnTo>
                  <a:lnTo>
                    <a:pt x="1670773" y="810501"/>
                  </a:lnTo>
                  <a:lnTo>
                    <a:pt x="1657680" y="819391"/>
                  </a:lnTo>
                  <a:lnTo>
                    <a:pt x="1648828" y="833361"/>
                  </a:lnTo>
                  <a:lnTo>
                    <a:pt x="1645589" y="849871"/>
                  </a:lnTo>
                  <a:lnTo>
                    <a:pt x="1645589" y="1091171"/>
                  </a:lnTo>
                  <a:lnTo>
                    <a:pt x="1648841" y="1107681"/>
                  </a:lnTo>
                  <a:lnTo>
                    <a:pt x="1657680" y="1121651"/>
                  </a:lnTo>
                  <a:lnTo>
                    <a:pt x="1670786" y="1130541"/>
                  </a:lnTo>
                  <a:lnTo>
                    <a:pt x="1686814" y="1131811"/>
                  </a:lnTo>
                  <a:lnTo>
                    <a:pt x="1763344" y="1131811"/>
                  </a:lnTo>
                  <a:lnTo>
                    <a:pt x="1763344" y="1205471"/>
                  </a:lnTo>
                  <a:lnTo>
                    <a:pt x="1614652" y="1205471"/>
                  </a:lnTo>
                  <a:lnTo>
                    <a:pt x="1608404" y="1211821"/>
                  </a:lnTo>
                  <a:lnTo>
                    <a:pt x="1608404" y="1321041"/>
                  </a:lnTo>
                  <a:lnTo>
                    <a:pt x="1586890" y="1299451"/>
                  </a:lnTo>
                  <a:lnTo>
                    <a:pt x="1581442" y="1294371"/>
                  </a:lnTo>
                  <a:lnTo>
                    <a:pt x="1572615" y="1294371"/>
                  </a:lnTo>
                  <a:lnTo>
                    <a:pt x="1561719" y="1304531"/>
                  </a:lnTo>
                  <a:lnTo>
                    <a:pt x="1561719" y="1313421"/>
                  </a:lnTo>
                  <a:lnTo>
                    <a:pt x="1567154" y="1319771"/>
                  </a:lnTo>
                  <a:lnTo>
                    <a:pt x="1612925" y="1364411"/>
                  </a:lnTo>
                  <a:lnTo>
                    <a:pt x="1618335" y="1370571"/>
                  </a:lnTo>
                  <a:lnTo>
                    <a:pt x="1626806" y="1370571"/>
                  </a:lnTo>
                  <a:lnTo>
                    <a:pt x="1631937" y="1364411"/>
                  </a:lnTo>
                  <a:lnTo>
                    <a:pt x="1632242" y="1364170"/>
                  </a:lnTo>
                  <a:lnTo>
                    <a:pt x="1674863" y="1321041"/>
                  </a:lnTo>
                  <a:lnTo>
                    <a:pt x="1682991" y="1313421"/>
                  </a:lnTo>
                  <a:lnTo>
                    <a:pt x="1682991" y="1304531"/>
                  </a:lnTo>
                  <a:lnTo>
                    <a:pt x="1672094" y="1294371"/>
                  </a:lnTo>
                  <a:lnTo>
                    <a:pt x="1663268" y="1294371"/>
                  </a:lnTo>
                  <a:lnTo>
                    <a:pt x="1657832" y="1299451"/>
                  </a:lnTo>
                  <a:lnTo>
                    <a:pt x="1636293" y="1321041"/>
                  </a:lnTo>
                  <a:lnTo>
                    <a:pt x="1636293" y="1232141"/>
                  </a:lnTo>
                  <a:lnTo>
                    <a:pt x="1785010" y="1232141"/>
                  </a:lnTo>
                  <a:lnTo>
                    <a:pt x="1791233" y="1225791"/>
                  </a:lnTo>
                  <a:lnTo>
                    <a:pt x="1791233" y="1131811"/>
                  </a:lnTo>
                  <a:lnTo>
                    <a:pt x="1867789" y="1131811"/>
                  </a:lnTo>
                  <a:lnTo>
                    <a:pt x="1883816" y="1130541"/>
                  </a:lnTo>
                  <a:lnTo>
                    <a:pt x="1896922" y="1121651"/>
                  </a:lnTo>
                  <a:lnTo>
                    <a:pt x="1905762" y="1107681"/>
                  </a:lnTo>
                  <a:lnTo>
                    <a:pt x="1906168" y="1105141"/>
                  </a:lnTo>
                  <a:lnTo>
                    <a:pt x="1909013" y="1091171"/>
                  </a:lnTo>
                  <a:close/>
                </a:path>
              </a:pathLst>
            </a:custGeom>
            <a:solidFill>
              <a:srgbClr val="FFFFFF"/>
            </a:solidFill>
          </p:spPr>
          <p:txBody>
            <a:bodyPr wrap="square" lIns="0" tIns="0" rIns="0" bIns="0" rtlCol="0"/>
            <a:lstStyle/>
            <a:p>
              <a:endParaRPr/>
            </a:p>
          </p:txBody>
        </p:sp>
        <p:sp>
          <p:nvSpPr>
            <p:cNvPr id="20" name="object 20"/>
            <p:cNvSpPr/>
            <p:nvPr/>
          </p:nvSpPr>
          <p:spPr>
            <a:xfrm>
              <a:off x="9363412" y="5958425"/>
              <a:ext cx="1648460" cy="914400"/>
            </a:xfrm>
            <a:custGeom>
              <a:avLst/>
              <a:gdLst/>
              <a:ahLst/>
              <a:cxnLst/>
              <a:rect l="l" t="t" r="r" b="b"/>
              <a:pathLst>
                <a:path w="1648459" h="914400">
                  <a:moveTo>
                    <a:pt x="1364816" y="914347"/>
                  </a:moveTo>
                  <a:lnTo>
                    <a:pt x="1048332" y="678005"/>
                  </a:lnTo>
                  <a:lnTo>
                    <a:pt x="157966" y="677146"/>
                  </a:lnTo>
                  <a:lnTo>
                    <a:pt x="126898" y="674088"/>
                  </a:lnTo>
                  <a:lnTo>
                    <a:pt x="70358" y="650670"/>
                  </a:lnTo>
                  <a:lnTo>
                    <a:pt x="26444" y="606808"/>
                  </a:lnTo>
                  <a:lnTo>
                    <a:pt x="3032" y="550373"/>
                  </a:lnTo>
                  <a:lnTo>
                    <a:pt x="0" y="157764"/>
                  </a:lnTo>
                  <a:lnTo>
                    <a:pt x="8074" y="107952"/>
                  </a:lnTo>
                  <a:lnTo>
                    <a:pt x="30550" y="64651"/>
                  </a:lnTo>
                  <a:lnTo>
                    <a:pt x="64800" y="30479"/>
                  </a:lnTo>
                  <a:lnTo>
                    <a:pt x="108202" y="8056"/>
                  </a:lnTo>
                  <a:lnTo>
                    <a:pt x="158130" y="0"/>
                  </a:lnTo>
                  <a:lnTo>
                    <a:pt x="1489720" y="0"/>
                  </a:lnTo>
                  <a:lnTo>
                    <a:pt x="1539648" y="8056"/>
                  </a:lnTo>
                  <a:lnTo>
                    <a:pt x="1568924" y="23181"/>
                  </a:lnTo>
                  <a:lnTo>
                    <a:pt x="158121" y="23181"/>
                  </a:lnTo>
                  <a:lnTo>
                    <a:pt x="115530" y="30054"/>
                  </a:lnTo>
                  <a:lnTo>
                    <a:pt x="78506" y="49183"/>
                  </a:lnTo>
                  <a:lnTo>
                    <a:pt x="49288" y="78333"/>
                  </a:lnTo>
                  <a:lnTo>
                    <a:pt x="30115" y="115272"/>
                  </a:lnTo>
                  <a:lnTo>
                    <a:pt x="23226" y="157764"/>
                  </a:lnTo>
                  <a:lnTo>
                    <a:pt x="23226" y="519373"/>
                  </a:lnTo>
                  <a:lnTo>
                    <a:pt x="30108" y="561837"/>
                  </a:lnTo>
                  <a:lnTo>
                    <a:pt x="49262" y="598757"/>
                  </a:lnTo>
                  <a:lnTo>
                    <a:pt x="78451" y="627908"/>
                  </a:lnTo>
                  <a:lnTo>
                    <a:pt x="115437" y="647055"/>
                  </a:lnTo>
                  <a:lnTo>
                    <a:pt x="157983" y="653965"/>
                  </a:lnTo>
                  <a:lnTo>
                    <a:pt x="1056046" y="654815"/>
                  </a:lnTo>
                  <a:lnTo>
                    <a:pt x="1330635" y="859870"/>
                  </a:lnTo>
                  <a:lnTo>
                    <a:pt x="1354302" y="859870"/>
                  </a:lnTo>
                  <a:lnTo>
                    <a:pt x="1364816" y="914347"/>
                  </a:lnTo>
                  <a:close/>
                </a:path>
                <a:path w="1648459" h="914400">
                  <a:moveTo>
                    <a:pt x="1571347" y="655038"/>
                  </a:moveTo>
                  <a:lnTo>
                    <a:pt x="1489608" y="655038"/>
                  </a:lnTo>
                  <a:lnTo>
                    <a:pt x="1516225" y="652456"/>
                  </a:lnTo>
                  <a:lnTo>
                    <a:pt x="1541341" y="644870"/>
                  </a:lnTo>
                  <a:lnTo>
                    <a:pt x="1585063" y="615655"/>
                  </a:lnTo>
                  <a:lnTo>
                    <a:pt x="1614404" y="572001"/>
                  </a:lnTo>
                  <a:lnTo>
                    <a:pt x="1624615" y="520446"/>
                  </a:lnTo>
                  <a:lnTo>
                    <a:pt x="1624615" y="157764"/>
                  </a:lnTo>
                  <a:lnTo>
                    <a:pt x="1617726" y="115272"/>
                  </a:lnTo>
                  <a:lnTo>
                    <a:pt x="1598553" y="78333"/>
                  </a:lnTo>
                  <a:lnTo>
                    <a:pt x="1569335" y="49183"/>
                  </a:lnTo>
                  <a:lnTo>
                    <a:pt x="1532311" y="30054"/>
                  </a:lnTo>
                  <a:lnTo>
                    <a:pt x="1489720" y="23181"/>
                  </a:lnTo>
                  <a:lnTo>
                    <a:pt x="1568924" y="23181"/>
                  </a:lnTo>
                  <a:lnTo>
                    <a:pt x="1583049" y="30479"/>
                  </a:lnTo>
                  <a:lnTo>
                    <a:pt x="1617300" y="64651"/>
                  </a:lnTo>
                  <a:lnTo>
                    <a:pt x="1639775" y="107952"/>
                  </a:lnTo>
                  <a:lnTo>
                    <a:pt x="1647850" y="157764"/>
                  </a:lnTo>
                  <a:lnTo>
                    <a:pt x="1647850" y="520446"/>
                  </a:lnTo>
                  <a:lnTo>
                    <a:pt x="1635882" y="580883"/>
                  </a:lnTo>
                  <a:lnTo>
                    <a:pt x="1601491" y="632054"/>
                  </a:lnTo>
                  <a:lnTo>
                    <a:pt x="1577361" y="651829"/>
                  </a:lnTo>
                  <a:lnTo>
                    <a:pt x="1571347" y="655038"/>
                  </a:lnTo>
                  <a:close/>
                </a:path>
                <a:path w="1648459" h="914400">
                  <a:moveTo>
                    <a:pt x="1354302" y="859870"/>
                  </a:moveTo>
                  <a:lnTo>
                    <a:pt x="1330635" y="859870"/>
                  </a:lnTo>
                  <a:lnTo>
                    <a:pt x="1291108" y="655038"/>
                  </a:lnTo>
                  <a:lnTo>
                    <a:pt x="1291065" y="654815"/>
                  </a:lnTo>
                  <a:lnTo>
                    <a:pt x="1283163" y="654815"/>
                  </a:lnTo>
                  <a:lnTo>
                    <a:pt x="1571347" y="655038"/>
                  </a:lnTo>
                  <a:lnTo>
                    <a:pt x="1550233" y="666303"/>
                  </a:lnTo>
                  <a:lnTo>
                    <a:pt x="1520792" y="675193"/>
                  </a:lnTo>
                  <a:lnTo>
                    <a:pt x="1491925" y="678005"/>
                  </a:lnTo>
                  <a:lnTo>
                    <a:pt x="1319203" y="678005"/>
                  </a:lnTo>
                  <a:lnTo>
                    <a:pt x="1354302" y="859870"/>
                  </a:lnTo>
                  <a:close/>
                </a:path>
              </a:pathLst>
            </a:custGeom>
            <a:solidFill>
              <a:srgbClr val="1C1C1B"/>
            </a:solidFill>
          </p:spPr>
          <p:txBody>
            <a:bodyPr wrap="square" lIns="0" tIns="0" rIns="0" bIns="0" rtlCol="0"/>
            <a:lstStyle/>
            <a:p>
              <a:endParaRPr/>
            </a:p>
          </p:txBody>
        </p:sp>
      </p:grpSp>
      <p:grpSp>
        <p:nvGrpSpPr>
          <p:cNvPr id="21" name="object 21"/>
          <p:cNvGrpSpPr/>
          <p:nvPr/>
        </p:nvGrpSpPr>
        <p:grpSpPr>
          <a:xfrm>
            <a:off x="12858134" y="6336928"/>
            <a:ext cx="1711325" cy="1711325"/>
            <a:chOff x="12858134" y="6336928"/>
            <a:chExt cx="1711325" cy="1711325"/>
          </a:xfrm>
        </p:grpSpPr>
        <p:sp>
          <p:nvSpPr>
            <p:cNvPr id="22" name="object 22"/>
            <p:cNvSpPr/>
            <p:nvPr/>
          </p:nvSpPr>
          <p:spPr>
            <a:xfrm>
              <a:off x="12896235" y="6375028"/>
              <a:ext cx="1635125" cy="1635125"/>
            </a:xfrm>
            <a:custGeom>
              <a:avLst/>
              <a:gdLst/>
              <a:ahLst/>
              <a:cxnLst/>
              <a:rect l="l" t="t" r="r" b="b"/>
              <a:pathLst>
                <a:path w="1635125" h="1635125">
                  <a:moveTo>
                    <a:pt x="817487" y="1634975"/>
                  </a:moveTo>
                  <a:lnTo>
                    <a:pt x="769453" y="1633587"/>
                  </a:lnTo>
                  <a:lnTo>
                    <a:pt x="722151" y="1629475"/>
                  </a:lnTo>
                  <a:lnTo>
                    <a:pt x="675655" y="1622715"/>
                  </a:lnTo>
                  <a:lnTo>
                    <a:pt x="630045" y="1613384"/>
                  </a:lnTo>
                  <a:lnTo>
                    <a:pt x="585394" y="1601559"/>
                  </a:lnTo>
                  <a:lnTo>
                    <a:pt x="541782" y="1587316"/>
                  </a:lnTo>
                  <a:lnTo>
                    <a:pt x="499284" y="1570732"/>
                  </a:lnTo>
                  <a:lnTo>
                    <a:pt x="457977" y="1551884"/>
                  </a:lnTo>
                  <a:lnTo>
                    <a:pt x="417937" y="1530848"/>
                  </a:lnTo>
                  <a:lnTo>
                    <a:pt x="379241" y="1507702"/>
                  </a:lnTo>
                  <a:lnTo>
                    <a:pt x="341967" y="1482521"/>
                  </a:lnTo>
                  <a:lnTo>
                    <a:pt x="306190" y="1455382"/>
                  </a:lnTo>
                  <a:lnTo>
                    <a:pt x="271987" y="1426362"/>
                  </a:lnTo>
                  <a:lnTo>
                    <a:pt x="239436" y="1395538"/>
                  </a:lnTo>
                  <a:lnTo>
                    <a:pt x="208612" y="1362986"/>
                  </a:lnTo>
                  <a:lnTo>
                    <a:pt x="179592" y="1328784"/>
                  </a:lnTo>
                  <a:lnTo>
                    <a:pt x="152453" y="1293007"/>
                  </a:lnTo>
                  <a:lnTo>
                    <a:pt x="127272" y="1255732"/>
                  </a:lnTo>
                  <a:lnTo>
                    <a:pt x="104126" y="1217037"/>
                  </a:lnTo>
                  <a:lnTo>
                    <a:pt x="83090" y="1176997"/>
                  </a:lnTo>
                  <a:lnTo>
                    <a:pt x="64242" y="1135690"/>
                  </a:lnTo>
                  <a:lnTo>
                    <a:pt x="47658" y="1093192"/>
                  </a:lnTo>
                  <a:lnTo>
                    <a:pt x="33415" y="1049579"/>
                  </a:lnTo>
                  <a:lnTo>
                    <a:pt x="21590" y="1004929"/>
                  </a:lnTo>
                  <a:lnTo>
                    <a:pt x="12259" y="959319"/>
                  </a:lnTo>
                  <a:lnTo>
                    <a:pt x="5499" y="912823"/>
                  </a:lnTo>
                  <a:lnTo>
                    <a:pt x="1387" y="865521"/>
                  </a:lnTo>
                  <a:lnTo>
                    <a:pt x="0" y="817487"/>
                  </a:lnTo>
                  <a:lnTo>
                    <a:pt x="1387" y="769454"/>
                  </a:lnTo>
                  <a:lnTo>
                    <a:pt x="5499" y="722151"/>
                  </a:lnTo>
                  <a:lnTo>
                    <a:pt x="12259" y="675656"/>
                  </a:lnTo>
                  <a:lnTo>
                    <a:pt x="21590" y="630045"/>
                  </a:lnTo>
                  <a:lnTo>
                    <a:pt x="33415" y="585395"/>
                  </a:lnTo>
                  <a:lnTo>
                    <a:pt x="47658" y="541782"/>
                  </a:lnTo>
                  <a:lnTo>
                    <a:pt x="64242" y="499284"/>
                  </a:lnTo>
                  <a:lnTo>
                    <a:pt x="83090" y="457977"/>
                  </a:lnTo>
                  <a:lnTo>
                    <a:pt x="104126" y="417937"/>
                  </a:lnTo>
                  <a:lnTo>
                    <a:pt x="127272" y="379242"/>
                  </a:lnTo>
                  <a:lnTo>
                    <a:pt x="152453" y="341967"/>
                  </a:lnTo>
                  <a:lnTo>
                    <a:pt x="179592" y="306190"/>
                  </a:lnTo>
                  <a:lnTo>
                    <a:pt x="208612" y="271988"/>
                  </a:lnTo>
                  <a:lnTo>
                    <a:pt x="239436" y="239436"/>
                  </a:lnTo>
                  <a:lnTo>
                    <a:pt x="271987" y="208612"/>
                  </a:lnTo>
                  <a:lnTo>
                    <a:pt x="306190" y="179592"/>
                  </a:lnTo>
                  <a:lnTo>
                    <a:pt x="341967" y="152454"/>
                  </a:lnTo>
                  <a:lnTo>
                    <a:pt x="379241" y="127272"/>
                  </a:lnTo>
                  <a:lnTo>
                    <a:pt x="417937" y="104126"/>
                  </a:lnTo>
                  <a:lnTo>
                    <a:pt x="457977" y="83090"/>
                  </a:lnTo>
                  <a:lnTo>
                    <a:pt x="499284" y="64242"/>
                  </a:lnTo>
                  <a:lnTo>
                    <a:pt x="541782" y="47658"/>
                  </a:lnTo>
                  <a:lnTo>
                    <a:pt x="585394" y="33415"/>
                  </a:lnTo>
                  <a:lnTo>
                    <a:pt x="630045" y="21590"/>
                  </a:lnTo>
                  <a:lnTo>
                    <a:pt x="675655" y="12259"/>
                  </a:lnTo>
                  <a:lnTo>
                    <a:pt x="722151" y="5499"/>
                  </a:lnTo>
                  <a:lnTo>
                    <a:pt x="769453" y="1387"/>
                  </a:lnTo>
                  <a:lnTo>
                    <a:pt x="817487" y="0"/>
                  </a:lnTo>
                  <a:lnTo>
                    <a:pt x="865521" y="1387"/>
                  </a:lnTo>
                  <a:lnTo>
                    <a:pt x="912823" y="5499"/>
                  </a:lnTo>
                  <a:lnTo>
                    <a:pt x="959318" y="12259"/>
                  </a:lnTo>
                  <a:lnTo>
                    <a:pt x="1004929" y="21590"/>
                  </a:lnTo>
                  <a:lnTo>
                    <a:pt x="1049579" y="33415"/>
                  </a:lnTo>
                  <a:lnTo>
                    <a:pt x="1093192" y="47658"/>
                  </a:lnTo>
                  <a:lnTo>
                    <a:pt x="1135690" y="64242"/>
                  </a:lnTo>
                  <a:lnTo>
                    <a:pt x="1176997" y="83090"/>
                  </a:lnTo>
                  <a:lnTo>
                    <a:pt x="1217037" y="104126"/>
                  </a:lnTo>
                  <a:lnTo>
                    <a:pt x="1255732" y="127272"/>
                  </a:lnTo>
                  <a:lnTo>
                    <a:pt x="1293007" y="152454"/>
                  </a:lnTo>
                  <a:lnTo>
                    <a:pt x="1328784" y="179592"/>
                  </a:lnTo>
                  <a:lnTo>
                    <a:pt x="1362986" y="208612"/>
                  </a:lnTo>
                  <a:lnTo>
                    <a:pt x="1395538" y="239436"/>
                  </a:lnTo>
                  <a:lnTo>
                    <a:pt x="1426362" y="271988"/>
                  </a:lnTo>
                  <a:lnTo>
                    <a:pt x="1455382" y="306190"/>
                  </a:lnTo>
                  <a:lnTo>
                    <a:pt x="1482520" y="341967"/>
                  </a:lnTo>
                  <a:lnTo>
                    <a:pt x="1507702" y="379242"/>
                  </a:lnTo>
                  <a:lnTo>
                    <a:pt x="1530848" y="417937"/>
                  </a:lnTo>
                  <a:lnTo>
                    <a:pt x="1551884" y="457977"/>
                  </a:lnTo>
                  <a:lnTo>
                    <a:pt x="1570732" y="499284"/>
                  </a:lnTo>
                  <a:lnTo>
                    <a:pt x="1587316" y="541782"/>
                  </a:lnTo>
                  <a:lnTo>
                    <a:pt x="1601559" y="585395"/>
                  </a:lnTo>
                  <a:lnTo>
                    <a:pt x="1613384" y="630045"/>
                  </a:lnTo>
                  <a:lnTo>
                    <a:pt x="1622715" y="675656"/>
                  </a:lnTo>
                  <a:lnTo>
                    <a:pt x="1629475" y="722151"/>
                  </a:lnTo>
                  <a:lnTo>
                    <a:pt x="1633587" y="769454"/>
                  </a:lnTo>
                  <a:lnTo>
                    <a:pt x="1634975" y="817487"/>
                  </a:lnTo>
                  <a:lnTo>
                    <a:pt x="1633587" y="865521"/>
                  </a:lnTo>
                  <a:lnTo>
                    <a:pt x="1629475" y="912823"/>
                  </a:lnTo>
                  <a:lnTo>
                    <a:pt x="1622715" y="959319"/>
                  </a:lnTo>
                  <a:lnTo>
                    <a:pt x="1613384" y="1004929"/>
                  </a:lnTo>
                  <a:lnTo>
                    <a:pt x="1601559" y="1049579"/>
                  </a:lnTo>
                  <a:lnTo>
                    <a:pt x="1587316" y="1093192"/>
                  </a:lnTo>
                  <a:lnTo>
                    <a:pt x="1570732" y="1135690"/>
                  </a:lnTo>
                  <a:lnTo>
                    <a:pt x="1551884" y="1176997"/>
                  </a:lnTo>
                  <a:lnTo>
                    <a:pt x="1530848" y="1217037"/>
                  </a:lnTo>
                  <a:lnTo>
                    <a:pt x="1507702" y="1255732"/>
                  </a:lnTo>
                  <a:lnTo>
                    <a:pt x="1482520" y="1293007"/>
                  </a:lnTo>
                  <a:lnTo>
                    <a:pt x="1455382" y="1328784"/>
                  </a:lnTo>
                  <a:lnTo>
                    <a:pt x="1426362" y="1362986"/>
                  </a:lnTo>
                  <a:lnTo>
                    <a:pt x="1395538" y="1395538"/>
                  </a:lnTo>
                  <a:lnTo>
                    <a:pt x="1362986" y="1426362"/>
                  </a:lnTo>
                  <a:lnTo>
                    <a:pt x="1328784" y="1455382"/>
                  </a:lnTo>
                  <a:lnTo>
                    <a:pt x="1293007" y="1482521"/>
                  </a:lnTo>
                  <a:lnTo>
                    <a:pt x="1255732" y="1507702"/>
                  </a:lnTo>
                  <a:lnTo>
                    <a:pt x="1217037" y="1530848"/>
                  </a:lnTo>
                  <a:lnTo>
                    <a:pt x="1176997" y="1551884"/>
                  </a:lnTo>
                  <a:lnTo>
                    <a:pt x="1135690" y="1570732"/>
                  </a:lnTo>
                  <a:lnTo>
                    <a:pt x="1093192" y="1587316"/>
                  </a:lnTo>
                  <a:lnTo>
                    <a:pt x="1049579" y="1601559"/>
                  </a:lnTo>
                  <a:lnTo>
                    <a:pt x="1004929" y="1613384"/>
                  </a:lnTo>
                  <a:lnTo>
                    <a:pt x="959318" y="1622715"/>
                  </a:lnTo>
                  <a:lnTo>
                    <a:pt x="912823" y="1629475"/>
                  </a:lnTo>
                  <a:lnTo>
                    <a:pt x="865521" y="1633587"/>
                  </a:lnTo>
                  <a:lnTo>
                    <a:pt x="817487" y="1634975"/>
                  </a:lnTo>
                  <a:close/>
                </a:path>
              </a:pathLst>
            </a:custGeom>
            <a:solidFill>
              <a:srgbClr val="034E7B"/>
            </a:solidFill>
          </p:spPr>
          <p:txBody>
            <a:bodyPr wrap="square" lIns="0" tIns="0" rIns="0" bIns="0" rtlCol="0"/>
            <a:lstStyle/>
            <a:p>
              <a:endParaRPr/>
            </a:p>
          </p:txBody>
        </p:sp>
        <p:sp>
          <p:nvSpPr>
            <p:cNvPr id="23" name="object 23"/>
            <p:cNvSpPr/>
            <p:nvPr/>
          </p:nvSpPr>
          <p:spPr>
            <a:xfrm>
              <a:off x="12896234" y="6375028"/>
              <a:ext cx="1635125" cy="1635125"/>
            </a:xfrm>
            <a:custGeom>
              <a:avLst/>
              <a:gdLst/>
              <a:ahLst/>
              <a:cxnLst/>
              <a:rect l="l" t="t" r="r" b="b"/>
              <a:pathLst>
                <a:path w="1635125" h="1635125">
                  <a:moveTo>
                    <a:pt x="817438" y="0"/>
                  </a:moveTo>
                  <a:lnTo>
                    <a:pt x="769407" y="1387"/>
                  </a:lnTo>
                  <a:lnTo>
                    <a:pt x="722107" y="5499"/>
                  </a:lnTo>
                  <a:lnTo>
                    <a:pt x="675615" y="12258"/>
                  </a:lnTo>
                  <a:lnTo>
                    <a:pt x="630007" y="21589"/>
                  </a:lnTo>
                  <a:lnTo>
                    <a:pt x="585359" y="33413"/>
                  </a:lnTo>
                  <a:lnTo>
                    <a:pt x="541750" y="47655"/>
                  </a:lnTo>
                  <a:lnTo>
                    <a:pt x="499254" y="64238"/>
                  </a:lnTo>
                  <a:lnTo>
                    <a:pt x="457949" y="83085"/>
                  </a:lnTo>
                  <a:lnTo>
                    <a:pt x="417912" y="104119"/>
                  </a:lnTo>
                  <a:lnTo>
                    <a:pt x="379219" y="127265"/>
                  </a:lnTo>
                  <a:lnTo>
                    <a:pt x="341947" y="152444"/>
                  </a:lnTo>
                  <a:lnTo>
                    <a:pt x="306172" y="179582"/>
                  </a:lnTo>
                  <a:lnTo>
                    <a:pt x="271971" y="208599"/>
                  </a:lnTo>
                  <a:lnTo>
                    <a:pt x="239422" y="239422"/>
                  </a:lnTo>
                  <a:lnTo>
                    <a:pt x="208599" y="271971"/>
                  </a:lnTo>
                  <a:lnTo>
                    <a:pt x="179582" y="306172"/>
                  </a:lnTo>
                  <a:lnTo>
                    <a:pt x="152444" y="341947"/>
                  </a:lnTo>
                  <a:lnTo>
                    <a:pt x="127265" y="379219"/>
                  </a:lnTo>
                  <a:lnTo>
                    <a:pt x="104119" y="417912"/>
                  </a:lnTo>
                  <a:lnTo>
                    <a:pt x="83085" y="457949"/>
                  </a:lnTo>
                  <a:lnTo>
                    <a:pt x="64238" y="499254"/>
                  </a:lnTo>
                  <a:lnTo>
                    <a:pt x="47655" y="541750"/>
                  </a:lnTo>
                  <a:lnTo>
                    <a:pt x="33413" y="585359"/>
                  </a:lnTo>
                  <a:lnTo>
                    <a:pt x="21589" y="630007"/>
                  </a:lnTo>
                  <a:lnTo>
                    <a:pt x="12258" y="675615"/>
                  </a:lnTo>
                  <a:lnTo>
                    <a:pt x="5499" y="722107"/>
                  </a:lnTo>
                  <a:lnTo>
                    <a:pt x="1387" y="769407"/>
                  </a:lnTo>
                  <a:lnTo>
                    <a:pt x="0" y="817438"/>
                  </a:lnTo>
                  <a:lnTo>
                    <a:pt x="1387" y="865469"/>
                  </a:lnTo>
                  <a:lnTo>
                    <a:pt x="5499" y="912768"/>
                  </a:lnTo>
                  <a:lnTo>
                    <a:pt x="12258" y="959261"/>
                  </a:lnTo>
                  <a:lnTo>
                    <a:pt x="21589" y="1004869"/>
                  </a:lnTo>
                  <a:lnTo>
                    <a:pt x="33413" y="1049516"/>
                  </a:lnTo>
                  <a:lnTo>
                    <a:pt x="47655" y="1093126"/>
                  </a:lnTo>
                  <a:lnTo>
                    <a:pt x="64238" y="1135622"/>
                  </a:lnTo>
                  <a:lnTo>
                    <a:pt x="83085" y="1176927"/>
                  </a:lnTo>
                  <a:lnTo>
                    <a:pt x="104119" y="1216964"/>
                  </a:lnTo>
                  <a:lnTo>
                    <a:pt x="127265" y="1255657"/>
                  </a:lnTo>
                  <a:lnTo>
                    <a:pt x="152444" y="1292929"/>
                  </a:lnTo>
                  <a:lnTo>
                    <a:pt x="179582" y="1328704"/>
                  </a:lnTo>
                  <a:lnTo>
                    <a:pt x="208599" y="1362904"/>
                  </a:lnTo>
                  <a:lnTo>
                    <a:pt x="239422" y="1395454"/>
                  </a:lnTo>
                  <a:lnTo>
                    <a:pt x="271971" y="1426276"/>
                  </a:lnTo>
                  <a:lnTo>
                    <a:pt x="306172" y="1455294"/>
                  </a:lnTo>
                  <a:lnTo>
                    <a:pt x="341947" y="1482431"/>
                  </a:lnTo>
                  <a:lnTo>
                    <a:pt x="379219" y="1507611"/>
                  </a:lnTo>
                  <a:lnTo>
                    <a:pt x="417912" y="1530756"/>
                  </a:lnTo>
                  <a:lnTo>
                    <a:pt x="457949" y="1551791"/>
                  </a:lnTo>
                  <a:lnTo>
                    <a:pt x="499254" y="1570638"/>
                  </a:lnTo>
                  <a:lnTo>
                    <a:pt x="541750" y="1587221"/>
                  </a:lnTo>
                  <a:lnTo>
                    <a:pt x="585359" y="1601463"/>
                  </a:lnTo>
                  <a:lnTo>
                    <a:pt x="630007" y="1613287"/>
                  </a:lnTo>
                  <a:lnTo>
                    <a:pt x="675615" y="1622617"/>
                  </a:lnTo>
                  <a:lnTo>
                    <a:pt x="722107" y="1629377"/>
                  </a:lnTo>
                  <a:lnTo>
                    <a:pt x="769407" y="1633489"/>
                  </a:lnTo>
                  <a:lnTo>
                    <a:pt x="817438" y="1634876"/>
                  </a:lnTo>
                  <a:lnTo>
                    <a:pt x="865469" y="1633489"/>
                  </a:lnTo>
                  <a:lnTo>
                    <a:pt x="912768" y="1629377"/>
                  </a:lnTo>
                  <a:lnTo>
                    <a:pt x="959261" y="1622617"/>
                  </a:lnTo>
                  <a:lnTo>
                    <a:pt x="1004869" y="1613287"/>
                  </a:lnTo>
                  <a:lnTo>
                    <a:pt x="1049516" y="1601463"/>
                  </a:lnTo>
                  <a:lnTo>
                    <a:pt x="1093126" y="1587221"/>
                  </a:lnTo>
                  <a:lnTo>
                    <a:pt x="1135622" y="1570638"/>
                  </a:lnTo>
                  <a:lnTo>
                    <a:pt x="1176927" y="1551791"/>
                  </a:lnTo>
                  <a:lnTo>
                    <a:pt x="1216964" y="1530756"/>
                  </a:lnTo>
                  <a:lnTo>
                    <a:pt x="1255657" y="1507611"/>
                  </a:lnTo>
                  <a:lnTo>
                    <a:pt x="1292929" y="1482431"/>
                  </a:lnTo>
                  <a:lnTo>
                    <a:pt x="1328704" y="1455294"/>
                  </a:lnTo>
                  <a:lnTo>
                    <a:pt x="1362904" y="1426276"/>
                  </a:lnTo>
                  <a:lnTo>
                    <a:pt x="1395454" y="1395454"/>
                  </a:lnTo>
                  <a:lnTo>
                    <a:pt x="1426276" y="1362904"/>
                  </a:lnTo>
                  <a:lnTo>
                    <a:pt x="1455294" y="1328704"/>
                  </a:lnTo>
                  <a:lnTo>
                    <a:pt x="1482431" y="1292929"/>
                  </a:lnTo>
                  <a:lnTo>
                    <a:pt x="1507611" y="1255657"/>
                  </a:lnTo>
                  <a:lnTo>
                    <a:pt x="1530756" y="1216964"/>
                  </a:lnTo>
                  <a:lnTo>
                    <a:pt x="1551791" y="1176927"/>
                  </a:lnTo>
                  <a:lnTo>
                    <a:pt x="1570638" y="1135622"/>
                  </a:lnTo>
                  <a:lnTo>
                    <a:pt x="1587221" y="1093126"/>
                  </a:lnTo>
                  <a:lnTo>
                    <a:pt x="1601463" y="1049516"/>
                  </a:lnTo>
                  <a:lnTo>
                    <a:pt x="1613287" y="1004869"/>
                  </a:lnTo>
                  <a:lnTo>
                    <a:pt x="1622617" y="959261"/>
                  </a:lnTo>
                  <a:lnTo>
                    <a:pt x="1629377" y="912768"/>
                  </a:lnTo>
                  <a:lnTo>
                    <a:pt x="1633489" y="865469"/>
                  </a:lnTo>
                  <a:lnTo>
                    <a:pt x="1634876" y="817438"/>
                  </a:lnTo>
                  <a:lnTo>
                    <a:pt x="1633489" y="769407"/>
                  </a:lnTo>
                  <a:lnTo>
                    <a:pt x="1629377" y="722107"/>
                  </a:lnTo>
                  <a:lnTo>
                    <a:pt x="1622617" y="675615"/>
                  </a:lnTo>
                  <a:lnTo>
                    <a:pt x="1613287" y="630007"/>
                  </a:lnTo>
                  <a:lnTo>
                    <a:pt x="1601463" y="585359"/>
                  </a:lnTo>
                  <a:lnTo>
                    <a:pt x="1587221" y="541750"/>
                  </a:lnTo>
                  <a:lnTo>
                    <a:pt x="1570638" y="499254"/>
                  </a:lnTo>
                  <a:lnTo>
                    <a:pt x="1551791" y="457949"/>
                  </a:lnTo>
                  <a:lnTo>
                    <a:pt x="1530756" y="417912"/>
                  </a:lnTo>
                  <a:lnTo>
                    <a:pt x="1507611" y="379219"/>
                  </a:lnTo>
                  <a:lnTo>
                    <a:pt x="1482431" y="341947"/>
                  </a:lnTo>
                  <a:lnTo>
                    <a:pt x="1455294" y="306172"/>
                  </a:lnTo>
                  <a:lnTo>
                    <a:pt x="1426276" y="271971"/>
                  </a:lnTo>
                  <a:lnTo>
                    <a:pt x="1395454" y="239422"/>
                  </a:lnTo>
                  <a:lnTo>
                    <a:pt x="1362904" y="208599"/>
                  </a:lnTo>
                  <a:lnTo>
                    <a:pt x="1328704" y="179582"/>
                  </a:lnTo>
                  <a:lnTo>
                    <a:pt x="1292929" y="152444"/>
                  </a:lnTo>
                  <a:lnTo>
                    <a:pt x="1255657" y="127265"/>
                  </a:lnTo>
                  <a:lnTo>
                    <a:pt x="1216964" y="104119"/>
                  </a:lnTo>
                  <a:lnTo>
                    <a:pt x="1176927" y="83085"/>
                  </a:lnTo>
                  <a:lnTo>
                    <a:pt x="1135622" y="64238"/>
                  </a:lnTo>
                  <a:lnTo>
                    <a:pt x="1093126" y="47655"/>
                  </a:lnTo>
                  <a:lnTo>
                    <a:pt x="1049516" y="33413"/>
                  </a:lnTo>
                  <a:lnTo>
                    <a:pt x="1004869" y="21589"/>
                  </a:lnTo>
                  <a:lnTo>
                    <a:pt x="959261" y="12258"/>
                  </a:lnTo>
                  <a:lnTo>
                    <a:pt x="912768" y="5499"/>
                  </a:lnTo>
                  <a:lnTo>
                    <a:pt x="865469" y="1387"/>
                  </a:lnTo>
                  <a:lnTo>
                    <a:pt x="817438" y="0"/>
                  </a:lnTo>
                </a:path>
              </a:pathLst>
            </a:custGeom>
            <a:ln w="76199">
              <a:solidFill>
                <a:srgbClr val="C38720"/>
              </a:solidFill>
            </a:ln>
          </p:spPr>
          <p:txBody>
            <a:bodyPr wrap="square" lIns="0" tIns="0" rIns="0" bIns="0" rtlCol="0"/>
            <a:lstStyle/>
            <a:p>
              <a:endParaRPr/>
            </a:p>
          </p:txBody>
        </p:sp>
        <p:sp>
          <p:nvSpPr>
            <p:cNvPr id="24" name="object 24"/>
            <p:cNvSpPr/>
            <p:nvPr/>
          </p:nvSpPr>
          <p:spPr>
            <a:xfrm>
              <a:off x="13556458" y="6985321"/>
              <a:ext cx="410845" cy="612775"/>
            </a:xfrm>
            <a:custGeom>
              <a:avLst/>
              <a:gdLst/>
              <a:ahLst/>
              <a:cxnLst/>
              <a:rect l="l" t="t" r="r" b="b"/>
              <a:pathLst>
                <a:path w="410844" h="612775">
                  <a:moveTo>
                    <a:pt x="410553" y="612222"/>
                  </a:moveTo>
                  <a:lnTo>
                    <a:pt x="56468" y="612222"/>
                  </a:lnTo>
                  <a:lnTo>
                    <a:pt x="34511" y="607771"/>
                  </a:lnTo>
                  <a:lnTo>
                    <a:pt x="16559" y="595638"/>
                  </a:lnTo>
                  <a:lnTo>
                    <a:pt x="4445" y="577651"/>
                  </a:lnTo>
                  <a:lnTo>
                    <a:pt x="0" y="555638"/>
                  </a:lnTo>
                  <a:lnTo>
                    <a:pt x="0" y="0"/>
                  </a:lnTo>
                  <a:lnTo>
                    <a:pt x="20591" y="0"/>
                  </a:lnTo>
                  <a:lnTo>
                    <a:pt x="20591" y="217208"/>
                  </a:lnTo>
                  <a:lnTo>
                    <a:pt x="23413" y="231184"/>
                  </a:lnTo>
                  <a:lnTo>
                    <a:pt x="31107" y="242605"/>
                  </a:lnTo>
                  <a:lnTo>
                    <a:pt x="42512" y="250310"/>
                  </a:lnTo>
                  <a:lnTo>
                    <a:pt x="56468" y="253137"/>
                  </a:lnTo>
                  <a:lnTo>
                    <a:pt x="410553" y="253137"/>
                  </a:lnTo>
                  <a:lnTo>
                    <a:pt x="410553" y="273780"/>
                  </a:lnTo>
                  <a:lnTo>
                    <a:pt x="56468" y="273780"/>
                  </a:lnTo>
                  <a:lnTo>
                    <a:pt x="46483" y="272893"/>
                  </a:lnTo>
                  <a:lnTo>
                    <a:pt x="37075" y="270334"/>
                  </a:lnTo>
                  <a:lnTo>
                    <a:pt x="28394" y="266257"/>
                  </a:lnTo>
                  <a:lnTo>
                    <a:pt x="20591" y="260814"/>
                  </a:lnTo>
                  <a:lnTo>
                    <a:pt x="20591" y="555638"/>
                  </a:lnTo>
                  <a:lnTo>
                    <a:pt x="23413" y="569621"/>
                  </a:lnTo>
                  <a:lnTo>
                    <a:pt x="31107" y="581058"/>
                  </a:lnTo>
                  <a:lnTo>
                    <a:pt x="42512" y="588779"/>
                  </a:lnTo>
                  <a:lnTo>
                    <a:pt x="56468" y="591613"/>
                  </a:lnTo>
                  <a:lnTo>
                    <a:pt x="410553" y="591613"/>
                  </a:lnTo>
                  <a:lnTo>
                    <a:pt x="410553" y="612222"/>
                  </a:lnTo>
                  <a:close/>
                </a:path>
              </a:pathLst>
            </a:custGeom>
            <a:solidFill>
              <a:srgbClr val="231F20"/>
            </a:solidFill>
          </p:spPr>
          <p:txBody>
            <a:bodyPr wrap="square" lIns="0" tIns="0" rIns="0" bIns="0" rtlCol="0"/>
            <a:lstStyle/>
            <a:p>
              <a:endParaRPr/>
            </a:p>
          </p:txBody>
        </p:sp>
        <p:sp>
          <p:nvSpPr>
            <p:cNvPr id="25" name="object 25"/>
            <p:cNvSpPr/>
            <p:nvPr/>
          </p:nvSpPr>
          <p:spPr>
            <a:xfrm>
              <a:off x="13376021" y="6755015"/>
              <a:ext cx="363855" cy="273685"/>
            </a:xfrm>
            <a:custGeom>
              <a:avLst/>
              <a:gdLst/>
              <a:ahLst/>
              <a:cxnLst/>
              <a:rect l="l" t="t" r="r" b="b"/>
              <a:pathLst>
                <a:path w="363855" h="273684">
                  <a:moveTo>
                    <a:pt x="363385" y="22885"/>
                  </a:moveTo>
                  <a:lnTo>
                    <a:pt x="114223" y="22885"/>
                  </a:lnTo>
                  <a:lnTo>
                    <a:pt x="114223" y="2552"/>
                  </a:lnTo>
                  <a:lnTo>
                    <a:pt x="114223" y="1282"/>
                  </a:lnTo>
                  <a:lnTo>
                    <a:pt x="113449" y="1282"/>
                  </a:lnTo>
                  <a:lnTo>
                    <a:pt x="113449" y="0"/>
                  </a:lnTo>
                  <a:lnTo>
                    <a:pt x="23152" y="0"/>
                  </a:lnTo>
                  <a:lnTo>
                    <a:pt x="23152" y="1282"/>
                  </a:lnTo>
                  <a:lnTo>
                    <a:pt x="22415" y="1282"/>
                  </a:lnTo>
                  <a:lnTo>
                    <a:pt x="22415" y="2552"/>
                  </a:lnTo>
                  <a:lnTo>
                    <a:pt x="22415" y="22885"/>
                  </a:lnTo>
                  <a:lnTo>
                    <a:pt x="0" y="22885"/>
                  </a:lnTo>
                  <a:lnTo>
                    <a:pt x="0" y="273253"/>
                  </a:lnTo>
                  <a:lnTo>
                    <a:pt x="363385" y="273253"/>
                  </a:lnTo>
                  <a:lnTo>
                    <a:pt x="363385" y="22885"/>
                  </a:lnTo>
                  <a:close/>
                </a:path>
              </a:pathLst>
            </a:custGeom>
            <a:solidFill>
              <a:srgbClr val="FFFFFF"/>
            </a:solidFill>
          </p:spPr>
          <p:txBody>
            <a:bodyPr wrap="square" lIns="0" tIns="0" rIns="0" bIns="0" rtlCol="0"/>
            <a:lstStyle/>
            <a:p>
              <a:endParaRPr/>
            </a:p>
          </p:txBody>
        </p:sp>
        <p:sp>
          <p:nvSpPr>
            <p:cNvPr id="26" name="object 26"/>
            <p:cNvSpPr/>
            <p:nvPr/>
          </p:nvSpPr>
          <p:spPr>
            <a:xfrm>
              <a:off x="13365652" y="6744865"/>
              <a:ext cx="384175" cy="294005"/>
            </a:xfrm>
            <a:custGeom>
              <a:avLst/>
              <a:gdLst/>
              <a:ahLst/>
              <a:cxnLst/>
              <a:rect l="l" t="t" r="r" b="b"/>
              <a:pathLst>
                <a:path w="384175" h="294004">
                  <a:moveTo>
                    <a:pt x="379490" y="293578"/>
                  </a:moveTo>
                  <a:lnTo>
                    <a:pt x="4642" y="293578"/>
                  </a:lnTo>
                  <a:lnTo>
                    <a:pt x="0" y="288906"/>
                  </a:lnTo>
                  <a:lnTo>
                    <a:pt x="0" y="27166"/>
                  </a:lnTo>
                  <a:lnTo>
                    <a:pt x="4642" y="22494"/>
                  </a:lnTo>
                  <a:lnTo>
                    <a:pt x="22382" y="22494"/>
                  </a:lnTo>
                  <a:lnTo>
                    <a:pt x="22382" y="5826"/>
                  </a:lnTo>
                  <a:lnTo>
                    <a:pt x="28199" y="0"/>
                  </a:lnTo>
                  <a:lnTo>
                    <a:pt x="129158" y="0"/>
                  </a:lnTo>
                  <a:lnTo>
                    <a:pt x="134976" y="5826"/>
                  </a:lnTo>
                  <a:lnTo>
                    <a:pt x="134976" y="20814"/>
                  </a:lnTo>
                  <a:lnTo>
                    <a:pt x="43155" y="20814"/>
                  </a:lnTo>
                  <a:lnTo>
                    <a:pt x="43155" y="38670"/>
                  </a:lnTo>
                  <a:lnTo>
                    <a:pt x="38512" y="43297"/>
                  </a:lnTo>
                  <a:lnTo>
                    <a:pt x="20773" y="43297"/>
                  </a:lnTo>
                  <a:lnTo>
                    <a:pt x="20773" y="272764"/>
                  </a:lnTo>
                  <a:lnTo>
                    <a:pt x="384122" y="272764"/>
                  </a:lnTo>
                  <a:lnTo>
                    <a:pt x="384122" y="288906"/>
                  </a:lnTo>
                  <a:lnTo>
                    <a:pt x="379490" y="293578"/>
                  </a:lnTo>
                  <a:close/>
                </a:path>
                <a:path w="384175" h="294004">
                  <a:moveTo>
                    <a:pt x="384122" y="272764"/>
                  </a:moveTo>
                  <a:lnTo>
                    <a:pt x="363360" y="272764"/>
                  </a:lnTo>
                  <a:lnTo>
                    <a:pt x="363360" y="43297"/>
                  </a:lnTo>
                  <a:lnTo>
                    <a:pt x="118846" y="43297"/>
                  </a:lnTo>
                  <a:lnTo>
                    <a:pt x="114180" y="38670"/>
                  </a:lnTo>
                  <a:lnTo>
                    <a:pt x="114180" y="20814"/>
                  </a:lnTo>
                  <a:lnTo>
                    <a:pt x="134976" y="20814"/>
                  </a:lnTo>
                  <a:lnTo>
                    <a:pt x="134976" y="22494"/>
                  </a:lnTo>
                  <a:lnTo>
                    <a:pt x="379490" y="22494"/>
                  </a:lnTo>
                  <a:lnTo>
                    <a:pt x="384122" y="27166"/>
                  </a:lnTo>
                  <a:lnTo>
                    <a:pt x="384122" y="272764"/>
                  </a:lnTo>
                  <a:close/>
                </a:path>
              </a:pathLst>
            </a:custGeom>
            <a:solidFill>
              <a:srgbClr val="231F20"/>
            </a:solidFill>
          </p:spPr>
          <p:txBody>
            <a:bodyPr wrap="square" lIns="0" tIns="0" rIns="0" bIns="0" rtlCol="0"/>
            <a:lstStyle/>
            <a:p>
              <a:endParaRPr/>
            </a:p>
          </p:txBody>
        </p:sp>
        <p:sp>
          <p:nvSpPr>
            <p:cNvPr id="27" name="object 27"/>
            <p:cNvSpPr/>
            <p:nvPr/>
          </p:nvSpPr>
          <p:spPr>
            <a:xfrm>
              <a:off x="13770217" y="7099439"/>
              <a:ext cx="363855" cy="272415"/>
            </a:xfrm>
            <a:custGeom>
              <a:avLst/>
              <a:gdLst/>
              <a:ahLst/>
              <a:cxnLst/>
              <a:rect l="l" t="t" r="r" b="b"/>
              <a:pathLst>
                <a:path w="363855" h="272415">
                  <a:moveTo>
                    <a:pt x="363359" y="21602"/>
                  </a:moveTo>
                  <a:lnTo>
                    <a:pt x="114198" y="21602"/>
                  </a:lnTo>
                  <a:lnTo>
                    <a:pt x="114198" y="0"/>
                  </a:lnTo>
                  <a:lnTo>
                    <a:pt x="22390" y="0"/>
                  </a:lnTo>
                  <a:lnTo>
                    <a:pt x="22390" y="21602"/>
                  </a:lnTo>
                  <a:lnTo>
                    <a:pt x="0" y="21602"/>
                  </a:lnTo>
                  <a:lnTo>
                    <a:pt x="0" y="271970"/>
                  </a:lnTo>
                  <a:lnTo>
                    <a:pt x="363359" y="271970"/>
                  </a:lnTo>
                  <a:lnTo>
                    <a:pt x="363359" y="21602"/>
                  </a:lnTo>
                  <a:close/>
                </a:path>
              </a:pathLst>
            </a:custGeom>
            <a:solidFill>
              <a:srgbClr val="FFFFFF"/>
            </a:solidFill>
          </p:spPr>
          <p:txBody>
            <a:bodyPr wrap="square" lIns="0" tIns="0" rIns="0" bIns="0" rtlCol="0"/>
            <a:lstStyle/>
            <a:p>
              <a:endParaRPr/>
            </a:p>
          </p:txBody>
        </p:sp>
        <p:sp>
          <p:nvSpPr>
            <p:cNvPr id="28" name="object 28"/>
            <p:cNvSpPr/>
            <p:nvPr/>
          </p:nvSpPr>
          <p:spPr>
            <a:xfrm>
              <a:off x="13759836" y="7088379"/>
              <a:ext cx="384175" cy="294005"/>
            </a:xfrm>
            <a:custGeom>
              <a:avLst/>
              <a:gdLst/>
              <a:ahLst/>
              <a:cxnLst/>
              <a:rect l="l" t="t" r="r" b="b"/>
              <a:pathLst>
                <a:path w="384175" h="294004">
                  <a:moveTo>
                    <a:pt x="379501" y="293590"/>
                  </a:moveTo>
                  <a:lnTo>
                    <a:pt x="4654" y="293590"/>
                  </a:lnTo>
                  <a:lnTo>
                    <a:pt x="0" y="288929"/>
                  </a:lnTo>
                  <a:lnTo>
                    <a:pt x="0" y="27189"/>
                  </a:lnTo>
                  <a:lnTo>
                    <a:pt x="4654" y="22517"/>
                  </a:lnTo>
                  <a:lnTo>
                    <a:pt x="22416" y="22517"/>
                  </a:lnTo>
                  <a:lnTo>
                    <a:pt x="22416" y="5826"/>
                  </a:lnTo>
                  <a:lnTo>
                    <a:pt x="28211" y="0"/>
                  </a:lnTo>
                  <a:lnTo>
                    <a:pt x="129181" y="0"/>
                  </a:lnTo>
                  <a:lnTo>
                    <a:pt x="134988" y="5826"/>
                  </a:lnTo>
                  <a:lnTo>
                    <a:pt x="134988" y="20814"/>
                  </a:lnTo>
                  <a:lnTo>
                    <a:pt x="43178" y="20814"/>
                  </a:lnTo>
                  <a:lnTo>
                    <a:pt x="43178" y="38670"/>
                  </a:lnTo>
                  <a:lnTo>
                    <a:pt x="38523" y="43320"/>
                  </a:lnTo>
                  <a:lnTo>
                    <a:pt x="20784" y="43320"/>
                  </a:lnTo>
                  <a:lnTo>
                    <a:pt x="20784" y="272775"/>
                  </a:lnTo>
                  <a:lnTo>
                    <a:pt x="384156" y="272775"/>
                  </a:lnTo>
                  <a:lnTo>
                    <a:pt x="384156" y="288929"/>
                  </a:lnTo>
                  <a:lnTo>
                    <a:pt x="379501" y="293590"/>
                  </a:lnTo>
                  <a:close/>
                </a:path>
                <a:path w="384175" h="294004">
                  <a:moveTo>
                    <a:pt x="384156" y="272775"/>
                  </a:moveTo>
                  <a:lnTo>
                    <a:pt x="363371" y="272775"/>
                  </a:lnTo>
                  <a:lnTo>
                    <a:pt x="363371" y="43320"/>
                  </a:lnTo>
                  <a:lnTo>
                    <a:pt x="118857" y="43320"/>
                  </a:lnTo>
                  <a:lnTo>
                    <a:pt x="114214" y="38670"/>
                  </a:lnTo>
                  <a:lnTo>
                    <a:pt x="114214" y="20814"/>
                  </a:lnTo>
                  <a:lnTo>
                    <a:pt x="134988" y="20814"/>
                  </a:lnTo>
                  <a:lnTo>
                    <a:pt x="134988" y="22517"/>
                  </a:lnTo>
                  <a:lnTo>
                    <a:pt x="379501" y="22517"/>
                  </a:lnTo>
                  <a:lnTo>
                    <a:pt x="384156" y="27189"/>
                  </a:lnTo>
                  <a:lnTo>
                    <a:pt x="384156" y="272775"/>
                  </a:lnTo>
                  <a:close/>
                </a:path>
              </a:pathLst>
            </a:custGeom>
            <a:solidFill>
              <a:srgbClr val="231F20"/>
            </a:solidFill>
          </p:spPr>
          <p:txBody>
            <a:bodyPr wrap="square" lIns="0" tIns="0" rIns="0" bIns="0" rtlCol="0"/>
            <a:lstStyle/>
            <a:p>
              <a:endParaRPr/>
            </a:p>
          </p:txBody>
        </p:sp>
        <p:sp>
          <p:nvSpPr>
            <p:cNvPr id="29" name="object 29"/>
            <p:cNvSpPr/>
            <p:nvPr/>
          </p:nvSpPr>
          <p:spPr>
            <a:xfrm>
              <a:off x="13770217" y="7433690"/>
              <a:ext cx="363855" cy="272415"/>
            </a:xfrm>
            <a:custGeom>
              <a:avLst/>
              <a:gdLst/>
              <a:ahLst/>
              <a:cxnLst/>
              <a:rect l="l" t="t" r="r" b="b"/>
              <a:pathLst>
                <a:path w="363855" h="272415">
                  <a:moveTo>
                    <a:pt x="363359" y="21602"/>
                  </a:moveTo>
                  <a:lnTo>
                    <a:pt x="114198" y="21602"/>
                  </a:lnTo>
                  <a:lnTo>
                    <a:pt x="114198" y="2540"/>
                  </a:lnTo>
                  <a:lnTo>
                    <a:pt x="114198" y="1270"/>
                  </a:lnTo>
                  <a:lnTo>
                    <a:pt x="114147" y="0"/>
                  </a:lnTo>
                  <a:lnTo>
                    <a:pt x="22440" y="0"/>
                  </a:lnTo>
                  <a:lnTo>
                    <a:pt x="22440" y="1270"/>
                  </a:lnTo>
                  <a:lnTo>
                    <a:pt x="22390" y="2540"/>
                  </a:lnTo>
                  <a:lnTo>
                    <a:pt x="22390" y="21602"/>
                  </a:lnTo>
                  <a:lnTo>
                    <a:pt x="0" y="21602"/>
                  </a:lnTo>
                  <a:lnTo>
                    <a:pt x="0" y="271970"/>
                  </a:lnTo>
                  <a:lnTo>
                    <a:pt x="363359" y="271970"/>
                  </a:lnTo>
                  <a:lnTo>
                    <a:pt x="363359" y="21602"/>
                  </a:lnTo>
                  <a:close/>
                </a:path>
              </a:pathLst>
            </a:custGeom>
            <a:solidFill>
              <a:srgbClr val="FFFFFF"/>
            </a:solidFill>
          </p:spPr>
          <p:txBody>
            <a:bodyPr wrap="square" lIns="0" tIns="0" rIns="0" bIns="0" rtlCol="0"/>
            <a:lstStyle/>
            <a:p>
              <a:endParaRPr/>
            </a:p>
          </p:txBody>
        </p:sp>
        <p:sp>
          <p:nvSpPr>
            <p:cNvPr id="30" name="object 30"/>
            <p:cNvSpPr/>
            <p:nvPr/>
          </p:nvSpPr>
          <p:spPr>
            <a:xfrm>
              <a:off x="13759836" y="7422822"/>
              <a:ext cx="384175" cy="294005"/>
            </a:xfrm>
            <a:custGeom>
              <a:avLst/>
              <a:gdLst/>
              <a:ahLst/>
              <a:cxnLst/>
              <a:rect l="l" t="t" r="r" b="b"/>
              <a:pathLst>
                <a:path w="384175" h="294004">
                  <a:moveTo>
                    <a:pt x="379501" y="293567"/>
                  </a:moveTo>
                  <a:lnTo>
                    <a:pt x="4654" y="293567"/>
                  </a:lnTo>
                  <a:lnTo>
                    <a:pt x="0" y="288906"/>
                  </a:lnTo>
                  <a:lnTo>
                    <a:pt x="0" y="27143"/>
                  </a:lnTo>
                  <a:lnTo>
                    <a:pt x="4654" y="22505"/>
                  </a:lnTo>
                  <a:lnTo>
                    <a:pt x="22416" y="22505"/>
                  </a:lnTo>
                  <a:lnTo>
                    <a:pt x="22416" y="5769"/>
                  </a:lnTo>
                  <a:lnTo>
                    <a:pt x="28211" y="0"/>
                  </a:lnTo>
                  <a:lnTo>
                    <a:pt x="129181" y="0"/>
                  </a:lnTo>
                  <a:lnTo>
                    <a:pt x="134988" y="5769"/>
                  </a:lnTo>
                  <a:lnTo>
                    <a:pt x="134988" y="20780"/>
                  </a:lnTo>
                  <a:lnTo>
                    <a:pt x="43178" y="20780"/>
                  </a:lnTo>
                  <a:lnTo>
                    <a:pt x="43178" y="38648"/>
                  </a:lnTo>
                  <a:lnTo>
                    <a:pt x="38523" y="43320"/>
                  </a:lnTo>
                  <a:lnTo>
                    <a:pt x="20784" y="43320"/>
                  </a:lnTo>
                  <a:lnTo>
                    <a:pt x="20784" y="272764"/>
                  </a:lnTo>
                  <a:lnTo>
                    <a:pt x="384156" y="272764"/>
                  </a:lnTo>
                  <a:lnTo>
                    <a:pt x="384156" y="288906"/>
                  </a:lnTo>
                  <a:lnTo>
                    <a:pt x="379501" y="293567"/>
                  </a:lnTo>
                  <a:close/>
                </a:path>
                <a:path w="384175" h="294004">
                  <a:moveTo>
                    <a:pt x="384156" y="272764"/>
                  </a:moveTo>
                  <a:lnTo>
                    <a:pt x="363371" y="272764"/>
                  </a:lnTo>
                  <a:lnTo>
                    <a:pt x="363371" y="43320"/>
                  </a:lnTo>
                  <a:lnTo>
                    <a:pt x="118857" y="43320"/>
                  </a:lnTo>
                  <a:lnTo>
                    <a:pt x="114214" y="38648"/>
                  </a:lnTo>
                  <a:lnTo>
                    <a:pt x="114214" y="20780"/>
                  </a:lnTo>
                  <a:lnTo>
                    <a:pt x="134988" y="20780"/>
                  </a:lnTo>
                  <a:lnTo>
                    <a:pt x="134988" y="22505"/>
                  </a:lnTo>
                  <a:lnTo>
                    <a:pt x="379501" y="22505"/>
                  </a:lnTo>
                  <a:lnTo>
                    <a:pt x="384156" y="27143"/>
                  </a:lnTo>
                  <a:lnTo>
                    <a:pt x="384156" y="272764"/>
                  </a:lnTo>
                  <a:close/>
                </a:path>
              </a:pathLst>
            </a:custGeom>
            <a:solidFill>
              <a:srgbClr val="231F20"/>
            </a:solidFill>
          </p:spPr>
          <p:txBody>
            <a:bodyPr wrap="square" lIns="0" tIns="0" rIns="0" bIns="0" rtlCol="0"/>
            <a:lstStyle/>
            <a:p>
              <a:endParaRPr/>
            </a:p>
          </p:txBody>
        </p:sp>
      </p:grpSp>
      <p:sp>
        <p:nvSpPr>
          <p:cNvPr id="31" name="object 31"/>
          <p:cNvSpPr/>
          <p:nvPr/>
        </p:nvSpPr>
        <p:spPr>
          <a:xfrm>
            <a:off x="15168728" y="6440340"/>
            <a:ext cx="0" cy="3318510"/>
          </a:xfrm>
          <a:custGeom>
            <a:avLst/>
            <a:gdLst/>
            <a:ahLst/>
            <a:cxnLst/>
            <a:rect l="l" t="t" r="r" b="b"/>
            <a:pathLst>
              <a:path h="3318509">
                <a:moveTo>
                  <a:pt x="0" y="0"/>
                </a:moveTo>
                <a:lnTo>
                  <a:pt x="0" y="3318450"/>
                </a:lnTo>
              </a:path>
            </a:pathLst>
          </a:custGeom>
          <a:ln w="9524">
            <a:solidFill>
              <a:srgbClr val="949494"/>
            </a:solidFill>
          </a:ln>
        </p:spPr>
        <p:txBody>
          <a:bodyPr wrap="square" lIns="0" tIns="0" rIns="0" bIns="0" rtlCol="0"/>
          <a:lstStyle/>
          <a:p>
            <a:endParaRPr/>
          </a:p>
        </p:txBody>
      </p:sp>
      <p:sp>
        <p:nvSpPr>
          <p:cNvPr id="32" name="object 32"/>
          <p:cNvSpPr/>
          <p:nvPr/>
        </p:nvSpPr>
        <p:spPr>
          <a:xfrm>
            <a:off x="12269877" y="6440340"/>
            <a:ext cx="0" cy="3318510"/>
          </a:xfrm>
          <a:custGeom>
            <a:avLst/>
            <a:gdLst/>
            <a:ahLst/>
            <a:cxnLst/>
            <a:rect l="l" t="t" r="r" b="b"/>
            <a:pathLst>
              <a:path h="3318509">
                <a:moveTo>
                  <a:pt x="0" y="0"/>
                </a:moveTo>
                <a:lnTo>
                  <a:pt x="0" y="3318450"/>
                </a:lnTo>
              </a:path>
            </a:pathLst>
          </a:custGeom>
          <a:ln w="9524">
            <a:solidFill>
              <a:srgbClr val="949494"/>
            </a:solidFill>
          </a:ln>
        </p:spPr>
        <p:txBody>
          <a:bodyPr wrap="square" lIns="0" tIns="0" rIns="0" bIns="0" rtlCol="0"/>
          <a:lstStyle/>
          <a:p>
            <a:endParaRPr/>
          </a:p>
        </p:txBody>
      </p:sp>
      <p:grpSp>
        <p:nvGrpSpPr>
          <p:cNvPr id="33" name="object 33"/>
          <p:cNvGrpSpPr/>
          <p:nvPr/>
        </p:nvGrpSpPr>
        <p:grpSpPr>
          <a:xfrm>
            <a:off x="15747849" y="6336928"/>
            <a:ext cx="1711325" cy="1711325"/>
            <a:chOff x="15747849" y="6336928"/>
            <a:chExt cx="1711325" cy="1711325"/>
          </a:xfrm>
        </p:grpSpPr>
        <p:sp>
          <p:nvSpPr>
            <p:cNvPr id="34" name="object 34"/>
            <p:cNvSpPr/>
            <p:nvPr/>
          </p:nvSpPr>
          <p:spPr>
            <a:xfrm>
              <a:off x="15785949" y="6375028"/>
              <a:ext cx="1635125" cy="1635125"/>
            </a:xfrm>
            <a:custGeom>
              <a:avLst/>
              <a:gdLst/>
              <a:ahLst/>
              <a:cxnLst/>
              <a:rect l="l" t="t" r="r" b="b"/>
              <a:pathLst>
                <a:path w="1635125" h="1635125">
                  <a:moveTo>
                    <a:pt x="817487" y="1634975"/>
                  </a:moveTo>
                  <a:lnTo>
                    <a:pt x="769453" y="1633587"/>
                  </a:lnTo>
                  <a:lnTo>
                    <a:pt x="722151" y="1629475"/>
                  </a:lnTo>
                  <a:lnTo>
                    <a:pt x="675655" y="1622715"/>
                  </a:lnTo>
                  <a:lnTo>
                    <a:pt x="630045" y="1613384"/>
                  </a:lnTo>
                  <a:lnTo>
                    <a:pt x="585394" y="1601559"/>
                  </a:lnTo>
                  <a:lnTo>
                    <a:pt x="541782" y="1587316"/>
                  </a:lnTo>
                  <a:lnTo>
                    <a:pt x="499284" y="1570732"/>
                  </a:lnTo>
                  <a:lnTo>
                    <a:pt x="457977" y="1551884"/>
                  </a:lnTo>
                  <a:lnTo>
                    <a:pt x="417937" y="1530848"/>
                  </a:lnTo>
                  <a:lnTo>
                    <a:pt x="379241" y="1507702"/>
                  </a:lnTo>
                  <a:lnTo>
                    <a:pt x="341967" y="1482521"/>
                  </a:lnTo>
                  <a:lnTo>
                    <a:pt x="306190" y="1455382"/>
                  </a:lnTo>
                  <a:lnTo>
                    <a:pt x="271987" y="1426362"/>
                  </a:lnTo>
                  <a:lnTo>
                    <a:pt x="239436" y="1395538"/>
                  </a:lnTo>
                  <a:lnTo>
                    <a:pt x="208612" y="1362986"/>
                  </a:lnTo>
                  <a:lnTo>
                    <a:pt x="179592" y="1328784"/>
                  </a:lnTo>
                  <a:lnTo>
                    <a:pt x="152453" y="1293007"/>
                  </a:lnTo>
                  <a:lnTo>
                    <a:pt x="127272" y="1255732"/>
                  </a:lnTo>
                  <a:lnTo>
                    <a:pt x="104126" y="1217037"/>
                  </a:lnTo>
                  <a:lnTo>
                    <a:pt x="83090" y="1176997"/>
                  </a:lnTo>
                  <a:lnTo>
                    <a:pt x="64242" y="1135690"/>
                  </a:lnTo>
                  <a:lnTo>
                    <a:pt x="47658" y="1093192"/>
                  </a:lnTo>
                  <a:lnTo>
                    <a:pt x="33415" y="1049579"/>
                  </a:lnTo>
                  <a:lnTo>
                    <a:pt x="21590" y="1004929"/>
                  </a:lnTo>
                  <a:lnTo>
                    <a:pt x="12259" y="959319"/>
                  </a:lnTo>
                  <a:lnTo>
                    <a:pt x="5499" y="912823"/>
                  </a:lnTo>
                  <a:lnTo>
                    <a:pt x="1387" y="865521"/>
                  </a:lnTo>
                  <a:lnTo>
                    <a:pt x="0" y="817487"/>
                  </a:lnTo>
                  <a:lnTo>
                    <a:pt x="1387" y="769454"/>
                  </a:lnTo>
                  <a:lnTo>
                    <a:pt x="5499" y="722151"/>
                  </a:lnTo>
                  <a:lnTo>
                    <a:pt x="12259" y="675656"/>
                  </a:lnTo>
                  <a:lnTo>
                    <a:pt x="21590" y="630045"/>
                  </a:lnTo>
                  <a:lnTo>
                    <a:pt x="33415" y="585395"/>
                  </a:lnTo>
                  <a:lnTo>
                    <a:pt x="47658" y="541782"/>
                  </a:lnTo>
                  <a:lnTo>
                    <a:pt x="64242" y="499284"/>
                  </a:lnTo>
                  <a:lnTo>
                    <a:pt x="83090" y="457977"/>
                  </a:lnTo>
                  <a:lnTo>
                    <a:pt x="104126" y="417937"/>
                  </a:lnTo>
                  <a:lnTo>
                    <a:pt x="127272" y="379242"/>
                  </a:lnTo>
                  <a:lnTo>
                    <a:pt x="152453" y="341967"/>
                  </a:lnTo>
                  <a:lnTo>
                    <a:pt x="179592" y="306190"/>
                  </a:lnTo>
                  <a:lnTo>
                    <a:pt x="208612" y="271988"/>
                  </a:lnTo>
                  <a:lnTo>
                    <a:pt x="239436" y="239436"/>
                  </a:lnTo>
                  <a:lnTo>
                    <a:pt x="271987" y="208612"/>
                  </a:lnTo>
                  <a:lnTo>
                    <a:pt x="306190" y="179592"/>
                  </a:lnTo>
                  <a:lnTo>
                    <a:pt x="341967" y="152454"/>
                  </a:lnTo>
                  <a:lnTo>
                    <a:pt x="379241" y="127272"/>
                  </a:lnTo>
                  <a:lnTo>
                    <a:pt x="417937" y="104126"/>
                  </a:lnTo>
                  <a:lnTo>
                    <a:pt x="457977" y="83090"/>
                  </a:lnTo>
                  <a:lnTo>
                    <a:pt x="499284" y="64242"/>
                  </a:lnTo>
                  <a:lnTo>
                    <a:pt x="541782" y="47658"/>
                  </a:lnTo>
                  <a:lnTo>
                    <a:pt x="585394" y="33415"/>
                  </a:lnTo>
                  <a:lnTo>
                    <a:pt x="630045" y="21590"/>
                  </a:lnTo>
                  <a:lnTo>
                    <a:pt x="675655" y="12259"/>
                  </a:lnTo>
                  <a:lnTo>
                    <a:pt x="722151" y="5499"/>
                  </a:lnTo>
                  <a:lnTo>
                    <a:pt x="769453" y="1387"/>
                  </a:lnTo>
                  <a:lnTo>
                    <a:pt x="817487" y="0"/>
                  </a:lnTo>
                  <a:lnTo>
                    <a:pt x="865521" y="1387"/>
                  </a:lnTo>
                  <a:lnTo>
                    <a:pt x="912824" y="5499"/>
                  </a:lnTo>
                  <a:lnTo>
                    <a:pt x="959319" y="12259"/>
                  </a:lnTo>
                  <a:lnTo>
                    <a:pt x="1004930" y="21590"/>
                  </a:lnTo>
                  <a:lnTo>
                    <a:pt x="1049580" y="33415"/>
                  </a:lnTo>
                  <a:lnTo>
                    <a:pt x="1093192" y="47658"/>
                  </a:lnTo>
                  <a:lnTo>
                    <a:pt x="1135690" y="64242"/>
                  </a:lnTo>
                  <a:lnTo>
                    <a:pt x="1176998" y="83090"/>
                  </a:lnTo>
                  <a:lnTo>
                    <a:pt x="1217037" y="104126"/>
                  </a:lnTo>
                  <a:lnTo>
                    <a:pt x="1255733" y="127272"/>
                  </a:lnTo>
                  <a:lnTo>
                    <a:pt x="1293007" y="152454"/>
                  </a:lnTo>
                  <a:lnTo>
                    <a:pt x="1328784" y="179592"/>
                  </a:lnTo>
                  <a:lnTo>
                    <a:pt x="1362987" y="208612"/>
                  </a:lnTo>
                  <a:lnTo>
                    <a:pt x="1395538" y="239436"/>
                  </a:lnTo>
                  <a:lnTo>
                    <a:pt x="1426362" y="271988"/>
                  </a:lnTo>
                  <a:lnTo>
                    <a:pt x="1455382" y="306190"/>
                  </a:lnTo>
                  <a:lnTo>
                    <a:pt x="1482521" y="341967"/>
                  </a:lnTo>
                  <a:lnTo>
                    <a:pt x="1507702" y="379242"/>
                  </a:lnTo>
                  <a:lnTo>
                    <a:pt x="1530849" y="417937"/>
                  </a:lnTo>
                  <a:lnTo>
                    <a:pt x="1551884" y="457977"/>
                  </a:lnTo>
                  <a:lnTo>
                    <a:pt x="1570733" y="499284"/>
                  </a:lnTo>
                  <a:lnTo>
                    <a:pt x="1587316" y="541782"/>
                  </a:lnTo>
                  <a:lnTo>
                    <a:pt x="1601559" y="585395"/>
                  </a:lnTo>
                  <a:lnTo>
                    <a:pt x="1613384" y="630045"/>
                  </a:lnTo>
                  <a:lnTo>
                    <a:pt x="1622715" y="675656"/>
                  </a:lnTo>
                  <a:lnTo>
                    <a:pt x="1629475" y="722151"/>
                  </a:lnTo>
                  <a:lnTo>
                    <a:pt x="1633587" y="769454"/>
                  </a:lnTo>
                  <a:lnTo>
                    <a:pt x="1634975" y="817487"/>
                  </a:lnTo>
                  <a:lnTo>
                    <a:pt x="1633587" y="865521"/>
                  </a:lnTo>
                  <a:lnTo>
                    <a:pt x="1629475" y="912823"/>
                  </a:lnTo>
                  <a:lnTo>
                    <a:pt x="1622715" y="959319"/>
                  </a:lnTo>
                  <a:lnTo>
                    <a:pt x="1613384" y="1004929"/>
                  </a:lnTo>
                  <a:lnTo>
                    <a:pt x="1601559" y="1049579"/>
                  </a:lnTo>
                  <a:lnTo>
                    <a:pt x="1587316" y="1093192"/>
                  </a:lnTo>
                  <a:lnTo>
                    <a:pt x="1570733" y="1135690"/>
                  </a:lnTo>
                  <a:lnTo>
                    <a:pt x="1551884" y="1176997"/>
                  </a:lnTo>
                  <a:lnTo>
                    <a:pt x="1530849" y="1217037"/>
                  </a:lnTo>
                  <a:lnTo>
                    <a:pt x="1507702" y="1255732"/>
                  </a:lnTo>
                  <a:lnTo>
                    <a:pt x="1482521" y="1293007"/>
                  </a:lnTo>
                  <a:lnTo>
                    <a:pt x="1455382" y="1328784"/>
                  </a:lnTo>
                  <a:lnTo>
                    <a:pt x="1426362" y="1362986"/>
                  </a:lnTo>
                  <a:lnTo>
                    <a:pt x="1395538" y="1395538"/>
                  </a:lnTo>
                  <a:lnTo>
                    <a:pt x="1362987" y="1426362"/>
                  </a:lnTo>
                  <a:lnTo>
                    <a:pt x="1328784" y="1455382"/>
                  </a:lnTo>
                  <a:lnTo>
                    <a:pt x="1293007" y="1482521"/>
                  </a:lnTo>
                  <a:lnTo>
                    <a:pt x="1255733" y="1507702"/>
                  </a:lnTo>
                  <a:lnTo>
                    <a:pt x="1217037" y="1530848"/>
                  </a:lnTo>
                  <a:lnTo>
                    <a:pt x="1176998" y="1551884"/>
                  </a:lnTo>
                  <a:lnTo>
                    <a:pt x="1135690" y="1570732"/>
                  </a:lnTo>
                  <a:lnTo>
                    <a:pt x="1093192" y="1587316"/>
                  </a:lnTo>
                  <a:lnTo>
                    <a:pt x="1049580" y="1601559"/>
                  </a:lnTo>
                  <a:lnTo>
                    <a:pt x="1004930" y="1613384"/>
                  </a:lnTo>
                  <a:lnTo>
                    <a:pt x="959319" y="1622715"/>
                  </a:lnTo>
                  <a:lnTo>
                    <a:pt x="912824" y="1629475"/>
                  </a:lnTo>
                  <a:lnTo>
                    <a:pt x="865521" y="1633587"/>
                  </a:lnTo>
                  <a:lnTo>
                    <a:pt x="817487" y="1634975"/>
                  </a:lnTo>
                  <a:close/>
                </a:path>
              </a:pathLst>
            </a:custGeom>
            <a:solidFill>
              <a:srgbClr val="034E7B"/>
            </a:solidFill>
          </p:spPr>
          <p:txBody>
            <a:bodyPr wrap="square" lIns="0" tIns="0" rIns="0" bIns="0" rtlCol="0"/>
            <a:lstStyle/>
            <a:p>
              <a:endParaRPr/>
            </a:p>
          </p:txBody>
        </p:sp>
        <p:sp>
          <p:nvSpPr>
            <p:cNvPr id="35" name="object 35"/>
            <p:cNvSpPr/>
            <p:nvPr/>
          </p:nvSpPr>
          <p:spPr>
            <a:xfrm>
              <a:off x="15785949" y="6375028"/>
              <a:ext cx="1635125" cy="1635125"/>
            </a:xfrm>
            <a:custGeom>
              <a:avLst/>
              <a:gdLst/>
              <a:ahLst/>
              <a:cxnLst/>
              <a:rect l="l" t="t" r="r" b="b"/>
              <a:pathLst>
                <a:path w="1635125" h="1635125">
                  <a:moveTo>
                    <a:pt x="817438" y="0"/>
                  </a:moveTo>
                  <a:lnTo>
                    <a:pt x="769407" y="1387"/>
                  </a:lnTo>
                  <a:lnTo>
                    <a:pt x="722107" y="5499"/>
                  </a:lnTo>
                  <a:lnTo>
                    <a:pt x="675615" y="12258"/>
                  </a:lnTo>
                  <a:lnTo>
                    <a:pt x="630007" y="21589"/>
                  </a:lnTo>
                  <a:lnTo>
                    <a:pt x="585359" y="33413"/>
                  </a:lnTo>
                  <a:lnTo>
                    <a:pt x="541750" y="47655"/>
                  </a:lnTo>
                  <a:lnTo>
                    <a:pt x="499254" y="64238"/>
                  </a:lnTo>
                  <a:lnTo>
                    <a:pt x="457949" y="83085"/>
                  </a:lnTo>
                  <a:lnTo>
                    <a:pt x="417912" y="104119"/>
                  </a:lnTo>
                  <a:lnTo>
                    <a:pt x="379219" y="127265"/>
                  </a:lnTo>
                  <a:lnTo>
                    <a:pt x="341947" y="152444"/>
                  </a:lnTo>
                  <a:lnTo>
                    <a:pt x="306172" y="179582"/>
                  </a:lnTo>
                  <a:lnTo>
                    <a:pt x="271971" y="208599"/>
                  </a:lnTo>
                  <a:lnTo>
                    <a:pt x="239422" y="239422"/>
                  </a:lnTo>
                  <a:lnTo>
                    <a:pt x="208599" y="271971"/>
                  </a:lnTo>
                  <a:lnTo>
                    <a:pt x="179582" y="306172"/>
                  </a:lnTo>
                  <a:lnTo>
                    <a:pt x="152444" y="341947"/>
                  </a:lnTo>
                  <a:lnTo>
                    <a:pt x="127265" y="379219"/>
                  </a:lnTo>
                  <a:lnTo>
                    <a:pt x="104119" y="417912"/>
                  </a:lnTo>
                  <a:lnTo>
                    <a:pt x="83085" y="457949"/>
                  </a:lnTo>
                  <a:lnTo>
                    <a:pt x="64238" y="499254"/>
                  </a:lnTo>
                  <a:lnTo>
                    <a:pt x="47655" y="541750"/>
                  </a:lnTo>
                  <a:lnTo>
                    <a:pt x="33413" y="585359"/>
                  </a:lnTo>
                  <a:lnTo>
                    <a:pt x="21589" y="630007"/>
                  </a:lnTo>
                  <a:lnTo>
                    <a:pt x="12258" y="675615"/>
                  </a:lnTo>
                  <a:lnTo>
                    <a:pt x="5499" y="722107"/>
                  </a:lnTo>
                  <a:lnTo>
                    <a:pt x="1387" y="769407"/>
                  </a:lnTo>
                  <a:lnTo>
                    <a:pt x="0" y="817438"/>
                  </a:lnTo>
                  <a:lnTo>
                    <a:pt x="1387" y="865469"/>
                  </a:lnTo>
                  <a:lnTo>
                    <a:pt x="5499" y="912768"/>
                  </a:lnTo>
                  <a:lnTo>
                    <a:pt x="12258" y="959261"/>
                  </a:lnTo>
                  <a:lnTo>
                    <a:pt x="21589" y="1004869"/>
                  </a:lnTo>
                  <a:lnTo>
                    <a:pt x="33413" y="1049516"/>
                  </a:lnTo>
                  <a:lnTo>
                    <a:pt x="47655" y="1093126"/>
                  </a:lnTo>
                  <a:lnTo>
                    <a:pt x="64238" y="1135622"/>
                  </a:lnTo>
                  <a:lnTo>
                    <a:pt x="83085" y="1176927"/>
                  </a:lnTo>
                  <a:lnTo>
                    <a:pt x="104119" y="1216964"/>
                  </a:lnTo>
                  <a:lnTo>
                    <a:pt x="127265" y="1255657"/>
                  </a:lnTo>
                  <a:lnTo>
                    <a:pt x="152444" y="1292929"/>
                  </a:lnTo>
                  <a:lnTo>
                    <a:pt x="179582" y="1328704"/>
                  </a:lnTo>
                  <a:lnTo>
                    <a:pt x="208599" y="1362904"/>
                  </a:lnTo>
                  <a:lnTo>
                    <a:pt x="239422" y="1395454"/>
                  </a:lnTo>
                  <a:lnTo>
                    <a:pt x="271971" y="1426276"/>
                  </a:lnTo>
                  <a:lnTo>
                    <a:pt x="306172" y="1455294"/>
                  </a:lnTo>
                  <a:lnTo>
                    <a:pt x="341947" y="1482431"/>
                  </a:lnTo>
                  <a:lnTo>
                    <a:pt x="379219" y="1507611"/>
                  </a:lnTo>
                  <a:lnTo>
                    <a:pt x="417912" y="1530756"/>
                  </a:lnTo>
                  <a:lnTo>
                    <a:pt x="457949" y="1551791"/>
                  </a:lnTo>
                  <a:lnTo>
                    <a:pt x="499254" y="1570638"/>
                  </a:lnTo>
                  <a:lnTo>
                    <a:pt x="541750" y="1587221"/>
                  </a:lnTo>
                  <a:lnTo>
                    <a:pt x="585359" y="1601463"/>
                  </a:lnTo>
                  <a:lnTo>
                    <a:pt x="630007" y="1613287"/>
                  </a:lnTo>
                  <a:lnTo>
                    <a:pt x="675615" y="1622617"/>
                  </a:lnTo>
                  <a:lnTo>
                    <a:pt x="722107" y="1629377"/>
                  </a:lnTo>
                  <a:lnTo>
                    <a:pt x="769407" y="1633489"/>
                  </a:lnTo>
                  <a:lnTo>
                    <a:pt x="817438" y="1634876"/>
                  </a:lnTo>
                  <a:lnTo>
                    <a:pt x="865469" y="1633489"/>
                  </a:lnTo>
                  <a:lnTo>
                    <a:pt x="912768" y="1629377"/>
                  </a:lnTo>
                  <a:lnTo>
                    <a:pt x="959261" y="1622617"/>
                  </a:lnTo>
                  <a:lnTo>
                    <a:pt x="1004869" y="1613287"/>
                  </a:lnTo>
                  <a:lnTo>
                    <a:pt x="1049516" y="1601463"/>
                  </a:lnTo>
                  <a:lnTo>
                    <a:pt x="1093126" y="1587221"/>
                  </a:lnTo>
                  <a:lnTo>
                    <a:pt x="1135622" y="1570638"/>
                  </a:lnTo>
                  <a:lnTo>
                    <a:pt x="1176927" y="1551791"/>
                  </a:lnTo>
                  <a:lnTo>
                    <a:pt x="1216964" y="1530756"/>
                  </a:lnTo>
                  <a:lnTo>
                    <a:pt x="1255657" y="1507611"/>
                  </a:lnTo>
                  <a:lnTo>
                    <a:pt x="1292929" y="1482431"/>
                  </a:lnTo>
                  <a:lnTo>
                    <a:pt x="1328704" y="1455294"/>
                  </a:lnTo>
                  <a:lnTo>
                    <a:pt x="1362904" y="1426276"/>
                  </a:lnTo>
                  <a:lnTo>
                    <a:pt x="1395454" y="1395454"/>
                  </a:lnTo>
                  <a:lnTo>
                    <a:pt x="1426276" y="1362904"/>
                  </a:lnTo>
                  <a:lnTo>
                    <a:pt x="1455294" y="1328704"/>
                  </a:lnTo>
                  <a:lnTo>
                    <a:pt x="1482431" y="1292929"/>
                  </a:lnTo>
                  <a:lnTo>
                    <a:pt x="1507611" y="1255657"/>
                  </a:lnTo>
                  <a:lnTo>
                    <a:pt x="1530756" y="1216964"/>
                  </a:lnTo>
                  <a:lnTo>
                    <a:pt x="1551791" y="1176927"/>
                  </a:lnTo>
                  <a:lnTo>
                    <a:pt x="1570638" y="1135622"/>
                  </a:lnTo>
                  <a:lnTo>
                    <a:pt x="1587221" y="1093126"/>
                  </a:lnTo>
                  <a:lnTo>
                    <a:pt x="1601463" y="1049516"/>
                  </a:lnTo>
                  <a:lnTo>
                    <a:pt x="1613287" y="1004869"/>
                  </a:lnTo>
                  <a:lnTo>
                    <a:pt x="1622617" y="959261"/>
                  </a:lnTo>
                  <a:lnTo>
                    <a:pt x="1629377" y="912768"/>
                  </a:lnTo>
                  <a:lnTo>
                    <a:pt x="1633489" y="865469"/>
                  </a:lnTo>
                  <a:lnTo>
                    <a:pt x="1634876" y="817438"/>
                  </a:lnTo>
                  <a:lnTo>
                    <a:pt x="1633489" y="769407"/>
                  </a:lnTo>
                  <a:lnTo>
                    <a:pt x="1629377" y="722107"/>
                  </a:lnTo>
                  <a:lnTo>
                    <a:pt x="1622617" y="675615"/>
                  </a:lnTo>
                  <a:lnTo>
                    <a:pt x="1613287" y="630007"/>
                  </a:lnTo>
                  <a:lnTo>
                    <a:pt x="1601463" y="585359"/>
                  </a:lnTo>
                  <a:lnTo>
                    <a:pt x="1587221" y="541750"/>
                  </a:lnTo>
                  <a:lnTo>
                    <a:pt x="1570638" y="499254"/>
                  </a:lnTo>
                  <a:lnTo>
                    <a:pt x="1551791" y="457949"/>
                  </a:lnTo>
                  <a:lnTo>
                    <a:pt x="1530756" y="417912"/>
                  </a:lnTo>
                  <a:lnTo>
                    <a:pt x="1507611" y="379219"/>
                  </a:lnTo>
                  <a:lnTo>
                    <a:pt x="1482431" y="341947"/>
                  </a:lnTo>
                  <a:lnTo>
                    <a:pt x="1455294" y="306172"/>
                  </a:lnTo>
                  <a:lnTo>
                    <a:pt x="1426276" y="271971"/>
                  </a:lnTo>
                  <a:lnTo>
                    <a:pt x="1395454" y="239422"/>
                  </a:lnTo>
                  <a:lnTo>
                    <a:pt x="1362904" y="208599"/>
                  </a:lnTo>
                  <a:lnTo>
                    <a:pt x="1328704" y="179582"/>
                  </a:lnTo>
                  <a:lnTo>
                    <a:pt x="1292929" y="152444"/>
                  </a:lnTo>
                  <a:lnTo>
                    <a:pt x="1255657" y="127265"/>
                  </a:lnTo>
                  <a:lnTo>
                    <a:pt x="1216964" y="104119"/>
                  </a:lnTo>
                  <a:lnTo>
                    <a:pt x="1176927" y="83085"/>
                  </a:lnTo>
                  <a:lnTo>
                    <a:pt x="1135622" y="64238"/>
                  </a:lnTo>
                  <a:lnTo>
                    <a:pt x="1093126" y="47655"/>
                  </a:lnTo>
                  <a:lnTo>
                    <a:pt x="1049516" y="33413"/>
                  </a:lnTo>
                  <a:lnTo>
                    <a:pt x="1004869" y="21589"/>
                  </a:lnTo>
                  <a:lnTo>
                    <a:pt x="959261" y="12258"/>
                  </a:lnTo>
                  <a:lnTo>
                    <a:pt x="912768" y="5499"/>
                  </a:lnTo>
                  <a:lnTo>
                    <a:pt x="865469" y="1387"/>
                  </a:lnTo>
                  <a:lnTo>
                    <a:pt x="817438" y="0"/>
                  </a:lnTo>
                </a:path>
              </a:pathLst>
            </a:custGeom>
            <a:ln w="76199">
              <a:solidFill>
                <a:srgbClr val="C38720"/>
              </a:solidFill>
            </a:ln>
          </p:spPr>
          <p:txBody>
            <a:bodyPr wrap="square" lIns="0" tIns="0" rIns="0" bIns="0" rtlCol="0"/>
            <a:lstStyle/>
            <a:p>
              <a:endParaRPr/>
            </a:p>
          </p:txBody>
        </p:sp>
        <p:sp>
          <p:nvSpPr>
            <p:cNvPr id="36" name="object 36"/>
            <p:cNvSpPr/>
            <p:nvPr/>
          </p:nvSpPr>
          <p:spPr>
            <a:xfrm>
              <a:off x="16154063" y="6690944"/>
              <a:ext cx="975994" cy="1000125"/>
            </a:xfrm>
            <a:custGeom>
              <a:avLst/>
              <a:gdLst/>
              <a:ahLst/>
              <a:cxnLst/>
              <a:rect l="l" t="t" r="r" b="b"/>
              <a:pathLst>
                <a:path w="975994" h="1000125">
                  <a:moveTo>
                    <a:pt x="520626" y="1000124"/>
                  </a:moveTo>
                  <a:lnTo>
                    <a:pt x="74819" y="1000124"/>
                  </a:lnTo>
                  <a:lnTo>
                    <a:pt x="54710" y="996054"/>
                  </a:lnTo>
                  <a:lnTo>
                    <a:pt x="26250" y="976850"/>
                  </a:lnTo>
                  <a:lnTo>
                    <a:pt x="7046" y="948390"/>
                  </a:lnTo>
                  <a:lnTo>
                    <a:pt x="0" y="913576"/>
                  </a:lnTo>
                  <a:lnTo>
                    <a:pt x="0" y="89522"/>
                  </a:lnTo>
                  <a:lnTo>
                    <a:pt x="26250" y="26250"/>
                  </a:lnTo>
                  <a:lnTo>
                    <a:pt x="89524" y="0"/>
                  </a:lnTo>
                  <a:lnTo>
                    <a:pt x="505921" y="0"/>
                  </a:lnTo>
                  <a:lnTo>
                    <a:pt x="540734" y="7046"/>
                  </a:lnTo>
                  <a:lnTo>
                    <a:pt x="569194" y="26250"/>
                  </a:lnTo>
                  <a:lnTo>
                    <a:pt x="577921" y="39183"/>
                  </a:lnTo>
                  <a:lnTo>
                    <a:pt x="89524" y="39183"/>
                  </a:lnTo>
                  <a:lnTo>
                    <a:pt x="69948" y="43145"/>
                  </a:lnTo>
                  <a:lnTo>
                    <a:pt x="53945" y="53944"/>
                  </a:lnTo>
                  <a:lnTo>
                    <a:pt x="43146" y="69946"/>
                  </a:lnTo>
                  <a:lnTo>
                    <a:pt x="39185" y="89522"/>
                  </a:lnTo>
                  <a:lnTo>
                    <a:pt x="39185" y="913576"/>
                  </a:lnTo>
                  <a:lnTo>
                    <a:pt x="43147" y="933152"/>
                  </a:lnTo>
                  <a:lnTo>
                    <a:pt x="53946" y="949156"/>
                  </a:lnTo>
                  <a:lnTo>
                    <a:pt x="69949" y="959955"/>
                  </a:lnTo>
                  <a:lnTo>
                    <a:pt x="89524" y="963917"/>
                  </a:lnTo>
                  <a:lnTo>
                    <a:pt x="577920" y="963917"/>
                  </a:lnTo>
                  <a:lnTo>
                    <a:pt x="569194" y="976850"/>
                  </a:lnTo>
                  <a:lnTo>
                    <a:pt x="540734" y="996054"/>
                  </a:lnTo>
                  <a:lnTo>
                    <a:pt x="520626" y="1000124"/>
                  </a:lnTo>
                  <a:close/>
                </a:path>
                <a:path w="975994" h="1000125">
                  <a:moveTo>
                    <a:pt x="434576" y="133026"/>
                  </a:moveTo>
                  <a:lnTo>
                    <a:pt x="160870" y="133026"/>
                  </a:lnTo>
                  <a:lnTo>
                    <a:pt x="153347" y="127560"/>
                  </a:lnTo>
                  <a:lnTo>
                    <a:pt x="124631" y="39183"/>
                  </a:lnTo>
                  <a:lnTo>
                    <a:pt x="165831" y="39183"/>
                  </a:lnTo>
                  <a:lnTo>
                    <a:pt x="183591" y="93842"/>
                  </a:lnTo>
                  <a:lnTo>
                    <a:pt x="453054" y="93842"/>
                  </a:lnTo>
                  <a:lnTo>
                    <a:pt x="442099" y="127560"/>
                  </a:lnTo>
                  <a:lnTo>
                    <a:pt x="434576" y="133026"/>
                  </a:lnTo>
                  <a:close/>
                </a:path>
                <a:path w="975994" h="1000125">
                  <a:moveTo>
                    <a:pt x="453054" y="93842"/>
                  </a:moveTo>
                  <a:lnTo>
                    <a:pt x="411855" y="93842"/>
                  </a:lnTo>
                  <a:lnTo>
                    <a:pt x="429613" y="39183"/>
                  </a:lnTo>
                  <a:lnTo>
                    <a:pt x="470813" y="39183"/>
                  </a:lnTo>
                  <a:lnTo>
                    <a:pt x="453054" y="93842"/>
                  </a:lnTo>
                  <a:close/>
                </a:path>
                <a:path w="975994" h="1000125">
                  <a:moveTo>
                    <a:pt x="577920" y="963917"/>
                  </a:moveTo>
                  <a:lnTo>
                    <a:pt x="505921" y="963917"/>
                  </a:lnTo>
                  <a:lnTo>
                    <a:pt x="525497" y="959955"/>
                  </a:lnTo>
                  <a:lnTo>
                    <a:pt x="541500" y="949156"/>
                  </a:lnTo>
                  <a:lnTo>
                    <a:pt x="552298" y="933152"/>
                  </a:lnTo>
                  <a:lnTo>
                    <a:pt x="556260" y="913576"/>
                  </a:lnTo>
                  <a:lnTo>
                    <a:pt x="556260" y="89522"/>
                  </a:lnTo>
                  <a:lnTo>
                    <a:pt x="552298" y="69946"/>
                  </a:lnTo>
                  <a:lnTo>
                    <a:pt x="541500" y="53944"/>
                  </a:lnTo>
                  <a:lnTo>
                    <a:pt x="525497" y="43145"/>
                  </a:lnTo>
                  <a:lnTo>
                    <a:pt x="505921" y="39183"/>
                  </a:lnTo>
                  <a:lnTo>
                    <a:pt x="577921" y="39183"/>
                  </a:lnTo>
                  <a:lnTo>
                    <a:pt x="588398" y="54710"/>
                  </a:lnTo>
                  <a:lnTo>
                    <a:pt x="595444" y="89522"/>
                  </a:lnTo>
                  <a:lnTo>
                    <a:pt x="595444" y="913576"/>
                  </a:lnTo>
                  <a:lnTo>
                    <a:pt x="588398" y="948390"/>
                  </a:lnTo>
                  <a:lnTo>
                    <a:pt x="577920" y="963917"/>
                  </a:lnTo>
                  <a:close/>
                </a:path>
                <a:path w="975994" h="1000125">
                  <a:moveTo>
                    <a:pt x="297721" y="915498"/>
                  </a:moveTo>
                  <a:lnTo>
                    <a:pt x="270579" y="910005"/>
                  </a:lnTo>
                  <a:lnTo>
                    <a:pt x="248391" y="895032"/>
                  </a:lnTo>
                  <a:lnTo>
                    <a:pt x="233418" y="872844"/>
                  </a:lnTo>
                  <a:lnTo>
                    <a:pt x="227925" y="845702"/>
                  </a:lnTo>
                  <a:lnTo>
                    <a:pt x="233418" y="818560"/>
                  </a:lnTo>
                  <a:lnTo>
                    <a:pt x="248391" y="796372"/>
                  </a:lnTo>
                  <a:lnTo>
                    <a:pt x="270579" y="781400"/>
                  </a:lnTo>
                  <a:lnTo>
                    <a:pt x="297721" y="775906"/>
                  </a:lnTo>
                  <a:lnTo>
                    <a:pt x="324863" y="781400"/>
                  </a:lnTo>
                  <a:lnTo>
                    <a:pt x="347052" y="796372"/>
                  </a:lnTo>
                  <a:lnTo>
                    <a:pt x="359684" y="815092"/>
                  </a:lnTo>
                  <a:lnTo>
                    <a:pt x="297721" y="815092"/>
                  </a:lnTo>
                  <a:lnTo>
                    <a:pt x="285817" y="817501"/>
                  </a:lnTo>
                  <a:lnTo>
                    <a:pt x="276085" y="824068"/>
                  </a:lnTo>
                  <a:lnTo>
                    <a:pt x="269518" y="833800"/>
                  </a:lnTo>
                  <a:lnTo>
                    <a:pt x="267109" y="845702"/>
                  </a:lnTo>
                  <a:lnTo>
                    <a:pt x="269518" y="857608"/>
                  </a:lnTo>
                  <a:lnTo>
                    <a:pt x="276085" y="867340"/>
                  </a:lnTo>
                  <a:lnTo>
                    <a:pt x="285817" y="873907"/>
                  </a:lnTo>
                  <a:lnTo>
                    <a:pt x="297721" y="876316"/>
                  </a:lnTo>
                  <a:lnTo>
                    <a:pt x="359682" y="876316"/>
                  </a:lnTo>
                  <a:lnTo>
                    <a:pt x="347053" y="895032"/>
                  </a:lnTo>
                  <a:lnTo>
                    <a:pt x="324864" y="910005"/>
                  </a:lnTo>
                  <a:lnTo>
                    <a:pt x="297721" y="915498"/>
                  </a:lnTo>
                  <a:close/>
                </a:path>
                <a:path w="975994" h="1000125">
                  <a:moveTo>
                    <a:pt x="359682" y="876316"/>
                  </a:moveTo>
                  <a:lnTo>
                    <a:pt x="297721" y="876316"/>
                  </a:lnTo>
                  <a:lnTo>
                    <a:pt x="309626" y="873907"/>
                  </a:lnTo>
                  <a:lnTo>
                    <a:pt x="319358" y="867340"/>
                  </a:lnTo>
                  <a:lnTo>
                    <a:pt x="325925" y="857608"/>
                  </a:lnTo>
                  <a:lnTo>
                    <a:pt x="328335" y="845702"/>
                  </a:lnTo>
                  <a:lnTo>
                    <a:pt x="325925" y="833800"/>
                  </a:lnTo>
                  <a:lnTo>
                    <a:pt x="319357" y="824068"/>
                  </a:lnTo>
                  <a:lnTo>
                    <a:pt x="309624" y="817501"/>
                  </a:lnTo>
                  <a:lnTo>
                    <a:pt x="297721" y="815092"/>
                  </a:lnTo>
                  <a:lnTo>
                    <a:pt x="359684" y="815092"/>
                  </a:lnTo>
                  <a:lnTo>
                    <a:pt x="362025" y="818560"/>
                  </a:lnTo>
                  <a:lnTo>
                    <a:pt x="367519" y="845702"/>
                  </a:lnTo>
                  <a:lnTo>
                    <a:pt x="362025" y="872844"/>
                  </a:lnTo>
                  <a:lnTo>
                    <a:pt x="359682" y="876316"/>
                  </a:lnTo>
                  <a:close/>
                </a:path>
                <a:path w="975994" h="1000125">
                  <a:moveTo>
                    <a:pt x="668557" y="640674"/>
                  </a:moveTo>
                  <a:lnTo>
                    <a:pt x="658530" y="640674"/>
                  </a:lnTo>
                  <a:lnTo>
                    <a:pt x="653516" y="638761"/>
                  </a:lnTo>
                  <a:lnTo>
                    <a:pt x="649690" y="634935"/>
                  </a:lnTo>
                  <a:lnTo>
                    <a:pt x="645386" y="628454"/>
                  </a:lnTo>
                  <a:lnTo>
                    <a:pt x="643952" y="621082"/>
                  </a:lnTo>
                  <a:lnTo>
                    <a:pt x="645386" y="613709"/>
                  </a:lnTo>
                  <a:lnTo>
                    <a:pt x="649690" y="607227"/>
                  </a:lnTo>
                  <a:lnTo>
                    <a:pt x="755364" y="501550"/>
                  </a:lnTo>
                  <a:lnTo>
                    <a:pt x="649690" y="395874"/>
                  </a:lnTo>
                  <a:lnTo>
                    <a:pt x="645387" y="389393"/>
                  </a:lnTo>
                  <a:lnTo>
                    <a:pt x="643952" y="382020"/>
                  </a:lnTo>
                  <a:lnTo>
                    <a:pt x="645387" y="374647"/>
                  </a:lnTo>
                  <a:lnTo>
                    <a:pt x="649690" y="368165"/>
                  </a:lnTo>
                  <a:lnTo>
                    <a:pt x="656172" y="363862"/>
                  </a:lnTo>
                  <a:lnTo>
                    <a:pt x="663545" y="362428"/>
                  </a:lnTo>
                  <a:lnTo>
                    <a:pt x="670915" y="363862"/>
                  </a:lnTo>
                  <a:lnTo>
                    <a:pt x="677399" y="368165"/>
                  </a:lnTo>
                  <a:lnTo>
                    <a:pt x="796926" y="487697"/>
                  </a:lnTo>
                  <a:lnTo>
                    <a:pt x="801230" y="494178"/>
                  </a:lnTo>
                  <a:lnTo>
                    <a:pt x="802664" y="501550"/>
                  </a:lnTo>
                  <a:lnTo>
                    <a:pt x="801230" y="508923"/>
                  </a:lnTo>
                  <a:lnTo>
                    <a:pt x="796926" y="515405"/>
                  </a:lnTo>
                  <a:lnTo>
                    <a:pt x="673571" y="638761"/>
                  </a:lnTo>
                  <a:lnTo>
                    <a:pt x="668557" y="640674"/>
                  </a:lnTo>
                  <a:close/>
                </a:path>
                <a:path w="975994" h="1000125">
                  <a:moveTo>
                    <a:pt x="841788" y="640672"/>
                  </a:moveTo>
                  <a:lnTo>
                    <a:pt x="831761" y="640672"/>
                  </a:lnTo>
                  <a:lnTo>
                    <a:pt x="826747" y="638760"/>
                  </a:lnTo>
                  <a:lnTo>
                    <a:pt x="822921" y="634933"/>
                  </a:lnTo>
                  <a:lnTo>
                    <a:pt x="818617" y="628452"/>
                  </a:lnTo>
                  <a:lnTo>
                    <a:pt x="817183" y="621080"/>
                  </a:lnTo>
                  <a:lnTo>
                    <a:pt x="818617" y="613707"/>
                  </a:lnTo>
                  <a:lnTo>
                    <a:pt x="822921" y="607225"/>
                  </a:lnTo>
                  <a:lnTo>
                    <a:pt x="928595" y="501550"/>
                  </a:lnTo>
                  <a:lnTo>
                    <a:pt x="822921" y="395874"/>
                  </a:lnTo>
                  <a:lnTo>
                    <a:pt x="818617" y="389393"/>
                  </a:lnTo>
                  <a:lnTo>
                    <a:pt x="817183" y="382020"/>
                  </a:lnTo>
                  <a:lnTo>
                    <a:pt x="818617" y="374647"/>
                  </a:lnTo>
                  <a:lnTo>
                    <a:pt x="822921" y="368165"/>
                  </a:lnTo>
                  <a:lnTo>
                    <a:pt x="829402" y="363862"/>
                  </a:lnTo>
                  <a:lnTo>
                    <a:pt x="836775" y="362428"/>
                  </a:lnTo>
                  <a:lnTo>
                    <a:pt x="844145" y="363862"/>
                  </a:lnTo>
                  <a:lnTo>
                    <a:pt x="850630" y="368165"/>
                  </a:lnTo>
                  <a:lnTo>
                    <a:pt x="970159" y="487695"/>
                  </a:lnTo>
                  <a:lnTo>
                    <a:pt x="974462" y="494177"/>
                  </a:lnTo>
                  <a:lnTo>
                    <a:pt x="975896" y="501550"/>
                  </a:lnTo>
                  <a:lnTo>
                    <a:pt x="974461" y="508923"/>
                  </a:lnTo>
                  <a:lnTo>
                    <a:pt x="970157" y="515404"/>
                  </a:lnTo>
                  <a:lnTo>
                    <a:pt x="846801" y="638760"/>
                  </a:lnTo>
                  <a:lnTo>
                    <a:pt x="841788" y="640672"/>
                  </a:lnTo>
                  <a:close/>
                </a:path>
              </a:pathLst>
            </a:custGeom>
            <a:solidFill>
              <a:srgbClr val="FFFFFF"/>
            </a:solidFill>
          </p:spPr>
          <p:txBody>
            <a:bodyPr wrap="square" lIns="0" tIns="0" rIns="0" bIns="0" rtlCol="0"/>
            <a:lstStyle/>
            <a:p>
              <a:endParaRPr/>
            </a:p>
          </p:txBody>
        </p:sp>
      </p:grpSp>
      <p:grpSp>
        <p:nvGrpSpPr>
          <p:cNvPr id="37" name="object 37"/>
          <p:cNvGrpSpPr/>
          <p:nvPr/>
        </p:nvGrpSpPr>
        <p:grpSpPr>
          <a:xfrm>
            <a:off x="14084757" y="3342333"/>
            <a:ext cx="3557904" cy="800100"/>
            <a:chOff x="14084757" y="3342333"/>
            <a:chExt cx="3557904" cy="800100"/>
          </a:xfrm>
        </p:grpSpPr>
        <p:sp>
          <p:nvSpPr>
            <p:cNvPr id="38" name="object 38"/>
            <p:cNvSpPr/>
            <p:nvPr/>
          </p:nvSpPr>
          <p:spPr>
            <a:xfrm>
              <a:off x="14122857" y="3380434"/>
              <a:ext cx="3519804" cy="723900"/>
            </a:xfrm>
            <a:custGeom>
              <a:avLst/>
              <a:gdLst/>
              <a:ahLst/>
              <a:cxnLst/>
              <a:rect l="l" t="t" r="r" b="b"/>
              <a:pathLst>
                <a:path w="3519805" h="723900">
                  <a:moveTo>
                    <a:pt x="3519259" y="361810"/>
                  </a:moveTo>
                  <a:lnTo>
                    <a:pt x="3514979" y="314109"/>
                  </a:lnTo>
                  <a:lnTo>
                    <a:pt x="3502647" y="269214"/>
                  </a:lnTo>
                  <a:lnTo>
                    <a:pt x="3483025" y="227876"/>
                  </a:lnTo>
                  <a:lnTo>
                    <a:pt x="3456838" y="190842"/>
                  </a:lnTo>
                  <a:lnTo>
                    <a:pt x="3424859" y="158851"/>
                  </a:lnTo>
                  <a:lnTo>
                    <a:pt x="3387826" y="132676"/>
                  </a:lnTo>
                  <a:lnTo>
                    <a:pt x="3346475" y="113042"/>
                  </a:lnTo>
                  <a:lnTo>
                    <a:pt x="3301581" y="100723"/>
                  </a:lnTo>
                  <a:lnTo>
                    <a:pt x="3253879" y="96443"/>
                  </a:lnTo>
                  <a:lnTo>
                    <a:pt x="606806" y="96443"/>
                  </a:lnTo>
                  <a:lnTo>
                    <a:pt x="582891" y="75387"/>
                  </a:lnTo>
                  <a:lnTo>
                    <a:pt x="544410" y="49403"/>
                  </a:lnTo>
                  <a:lnTo>
                    <a:pt x="502640" y="28435"/>
                  </a:lnTo>
                  <a:lnTo>
                    <a:pt x="457987" y="12928"/>
                  </a:lnTo>
                  <a:lnTo>
                    <a:pt x="410895" y="3314"/>
                  </a:lnTo>
                  <a:lnTo>
                    <a:pt x="361797" y="0"/>
                  </a:lnTo>
                  <a:lnTo>
                    <a:pt x="312712" y="3314"/>
                  </a:lnTo>
                  <a:lnTo>
                    <a:pt x="265620" y="12928"/>
                  </a:lnTo>
                  <a:lnTo>
                    <a:pt x="220967" y="28435"/>
                  </a:lnTo>
                  <a:lnTo>
                    <a:pt x="179197" y="49403"/>
                  </a:lnTo>
                  <a:lnTo>
                    <a:pt x="140716" y="75387"/>
                  </a:lnTo>
                  <a:lnTo>
                    <a:pt x="105968" y="105981"/>
                  </a:lnTo>
                  <a:lnTo>
                    <a:pt x="75387" y="140728"/>
                  </a:lnTo>
                  <a:lnTo>
                    <a:pt x="49390" y="179197"/>
                  </a:lnTo>
                  <a:lnTo>
                    <a:pt x="28422" y="220980"/>
                  </a:lnTo>
                  <a:lnTo>
                    <a:pt x="12915" y="265633"/>
                  </a:lnTo>
                  <a:lnTo>
                    <a:pt x="3302" y="312724"/>
                  </a:lnTo>
                  <a:lnTo>
                    <a:pt x="0" y="361810"/>
                  </a:lnTo>
                  <a:lnTo>
                    <a:pt x="3302" y="410908"/>
                  </a:lnTo>
                  <a:lnTo>
                    <a:pt x="12915" y="458000"/>
                  </a:lnTo>
                  <a:lnTo>
                    <a:pt x="28422" y="502640"/>
                  </a:lnTo>
                  <a:lnTo>
                    <a:pt x="49390" y="544423"/>
                  </a:lnTo>
                  <a:lnTo>
                    <a:pt x="75387" y="582904"/>
                  </a:lnTo>
                  <a:lnTo>
                    <a:pt x="105968" y="617651"/>
                  </a:lnTo>
                  <a:lnTo>
                    <a:pt x="140716" y="648233"/>
                  </a:lnTo>
                  <a:lnTo>
                    <a:pt x="179197" y="674230"/>
                  </a:lnTo>
                  <a:lnTo>
                    <a:pt x="220967" y="695185"/>
                  </a:lnTo>
                  <a:lnTo>
                    <a:pt x="265620" y="710704"/>
                  </a:lnTo>
                  <a:lnTo>
                    <a:pt x="312712" y="720318"/>
                  </a:lnTo>
                  <a:lnTo>
                    <a:pt x="361797" y="723620"/>
                  </a:lnTo>
                  <a:lnTo>
                    <a:pt x="410895" y="720318"/>
                  </a:lnTo>
                  <a:lnTo>
                    <a:pt x="457987" y="710704"/>
                  </a:lnTo>
                  <a:lnTo>
                    <a:pt x="502640" y="695185"/>
                  </a:lnTo>
                  <a:lnTo>
                    <a:pt x="544410" y="674230"/>
                  </a:lnTo>
                  <a:lnTo>
                    <a:pt x="582891" y="648233"/>
                  </a:lnTo>
                  <a:lnTo>
                    <a:pt x="606806" y="627176"/>
                  </a:lnTo>
                  <a:lnTo>
                    <a:pt x="3253879" y="627176"/>
                  </a:lnTo>
                  <a:lnTo>
                    <a:pt x="3301581" y="622909"/>
                  </a:lnTo>
                  <a:lnTo>
                    <a:pt x="3346475" y="610577"/>
                  </a:lnTo>
                  <a:lnTo>
                    <a:pt x="3387826" y="590956"/>
                  </a:lnTo>
                  <a:lnTo>
                    <a:pt x="3424859" y="564769"/>
                  </a:lnTo>
                  <a:lnTo>
                    <a:pt x="3456838" y="532790"/>
                  </a:lnTo>
                  <a:lnTo>
                    <a:pt x="3483025" y="495744"/>
                  </a:lnTo>
                  <a:lnTo>
                    <a:pt x="3502647" y="454406"/>
                  </a:lnTo>
                  <a:lnTo>
                    <a:pt x="3514979" y="409511"/>
                  </a:lnTo>
                  <a:lnTo>
                    <a:pt x="3519259" y="361810"/>
                  </a:lnTo>
                  <a:close/>
                </a:path>
              </a:pathLst>
            </a:custGeom>
            <a:solidFill>
              <a:srgbClr val="034E7B"/>
            </a:solidFill>
          </p:spPr>
          <p:txBody>
            <a:bodyPr wrap="square" lIns="0" tIns="0" rIns="0" bIns="0" rtlCol="0"/>
            <a:lstStyle/>
            <a:p>
              <a:endParaRPr/>
            </a:p>
          </p:txBody>
        </p:sp>
        <p:sp>
          <p:nvSpPr>
            <p:cNvPr id="39" name="object 39"/>
            <p:cNvSpPr/>
            <p:nvPr/>
          </p:nvSpPr>
          <p:spPr>
            <a:xfrm>
              <a:off x="14122857" y="3380433"/>
              <a:ext cx="723900" cy="723900"/>
            </a:xfrm>
            <a:custGeom>
              <a:avLst/>
              <a:gdLst/>
              <a:ahLst/>
              <a:cxnLst/>
              <a:rect l="l" t="t" r="r" b="b"/>
              <a:pathLst>
                <a:path w="723900" h="723900">
                  <a:moveTo>
                    <a:pt x="361801" y="0"/>
                  </a:moveTo>
                  <a:lnTo>
                    <a:pt x="312706" y="3302"/>
                  </a:lnTo>
                  <a:lnTo>
                    <a:pt x="265620" y="12923"/>
                  </a:lnTo>
                  <a:lnTo>
                    <a:pt x="220971" y="28432"/>
                  </a:lnTo>
                  <a:lnTo>
                    <a:pt x="179193" y="49396"/>
                  </a:lnTo>
                  <a:lnTo>
                    <a:pt x="140715" y="75385"/>
                  </a:lnTo>
                  <a:lnTo>
                    <a:pt x="105969" y="105969"/>
                  </a:lnTo>
                  <a:lnTo>
                    <a:pt x="75385" y="140715"/>
                  </a:lnTo>
                  <a:lnTo>
                    <a:pt x="49396" y="179193"/>
                  </a:lnTo>
                  <a:lnTo>
                    <a:pt x="28432" y="220971"/>
                  </a:lnTo>
                  <a:lnTo>
                    <a:pt x="12923" y="265620"/>
                  </a:lnTo>
                  <a:lnTo>
                    <a:pt x="3302" y="312706"/>
                  </a:lnTo>
                  <a:lnTo>
                    <a:pt x="0" y="361801"/>
                  </a:lnTo>
                  <a:lnTo>
                    <a:pt x="3302" y="410895"/>
                  </a:lnTo>
                  <a:lnTo>
                    <a:pt x="12923" y="457982"/>
                  </a:lnTo>
                  <a:lnTo>
                    <a:pt x="28432" y="502630"/>
                  </a:lnTo>
                  <a:lnTo>
                    <a:pt x="49396" y="544409"/>
                  </a:lnTo>
                  <a:lnTo>
                    <a:pt x="75385" y="582887"/>
                  </a:lnTo>
                  <a:lnTo>
                    <a:pt x="105969" y="617633"/>
                  </a:lnTo>
                  <a:lnTo>
                    <a:pt x="140715" y="648216"/>
                  </a:lnTo>
                  <a:lnTo>
                    <a:pt x="179193" y="674205"/>
                  </a:lnTo>
                  <a:lnTo>
                    <a:pt x="220971" y="695170"/>
                  </a:lnTo>
                  <a:lnTo>
                    <a:pt x="265620" y="710678"/>
                  </a:lnTo>
                  <a:lnTo>
                    <a:pt x="312706" y="720299"/>
                  </a:lnTo>
                  <a:lnTo>
                    <a:pt x="361801" y="723602"/>
                  </a:lnTo>
                  <a:lnTo>
                    <a:pt x="410895" y="720299"/>
                  </a:lnTo>
                  <a:lnTo>
                    <a:pt x="457982" y="710678"/>
                  </a:lnTo>
                  <a:lnTo>
                    <a:pt x="502630" y="695170"/>
                  </a:lnTo>
                  <a:lnTo>
                    <a:pt x="544409" y="674205"/>
                  </a:lnTo>
                  <a:lnTo>
                    <a:pt x="582887" y="648216"/>
                  </a:lnTo>
                  <a:lnTo>
                    <a:pt x="617633" y="617633"/>
                  </a:lnTo>
                  <a:lnTo>
                    <a:pt x="648216" y="582887"/>
                  </a:lnTo>
                  <a:lnTo>
                    <a:pt x="674205" y="544409"/>
                  </a:lnTo>
                  <a:lnTo>
                    <a:pt x="695170" y="502630"/>
                  </a:lnTo>
                  <a:lnTo>
                    <a:pt x="710678" y="457982"/>
                  </a:lnTo>
                  <a:lnTo>
                    <a:pt x="720299" y="410895"/>
                  </a:lnTo>
                  <a:lnTo>
                    <a:pt x="723602" y="361801"/>
                  </a:lnTo>
                  <a:lnTo>
                    <a:pt x="720299" y="312706"/>
                  </a:lnTo>
                  <a:lnTo>
                    <a:pt x="710678" y="265620"/>
                  </a:lnTo>
                  <a:lnTo>
                    <a:pt x="695170" y="220971"/>
                  </a:lnTo>
                  <a:lnTo>
                    <a:pt x="674205" y="179193"/>
                  </a:lnTo>
                  <a:lnTo>
                    <a:pt x="648216" y="140715"/>
                  </a:lnTo>
                  <a:lnTo>
                    <a:pt x="617633" y="105969"/>
                  </a:lnTo>
                  <a:lnTo>
                    <a:pt x="582887" y="75385"/>
                  </a:lnTo>
                  <a:lnTo>
                    <a:pt x="544409" y="49396"/>
                  </a:lnTo>
                  <a:lnTo>
                    <a:pt x="502630" y="28432"/>
                  </a:lnTo>
                  <a:lnTo>
                    <a:pt x="457982" y="12923"/>
                  </a:lnTo>
                  <a:lnTo>
                    <a:pt x="410895" y="3302"/>
                  </a:lnTo>
                  <a:lnTo>
                    <a:pt x="361801" y="0"/>
                  </a:lnTo>
                </a:path>
              </a:pathLst>
            </a:custGeom>
            <a:ln w="76199">
              <a:solidFill>
                <a:srgbClr val="C38720"/>
              </a:solidFill>
            </a:ln>
          </p:spPr>
          <p:txBody>
            <a:bodyPr wrap="square" lIns="0" tIns="0" rIns="0" bIns="0" rtlCol="0"/>
            <a:lstStyle/>
            <a:p>
              <a:endParaRPr/>
            </a:p>
          </p:txBody>
        </p:sp>
      </p:grpSp>
      <p:grpSp>
        <p:nvGrpSpPr>
          <p:cNvPr id="40" name="object 40"/>
          <p:cNvGrpSpPr/>
          <p:nvPr/>
        </p:nvGrpSpPr>
        <p:grpSpPr>
          <a:xfrm>
            <a:off x="14084757" y="4214620"/>
            <a:ext cx="3557904" cy="800100"/>
            <a:chOff x="14084757" y="4214620"/>
            <a:chExt cx="3557904" cy="800100"/>
          </a:xfrm>
        </p:grpSpPr>
        <p:sp>
          <p:nvSpPr>
            <p:cNvPr id="41" name="object 41"/>
            <p:cNvSpPr/>
            <p:nvPr/>
          </p:nvSpPr>
          <p:spPr>
            <a:xfrm>
              <a:off x="14122857" y="4252721"/>
              <a:ext cx="3519804" cy="723900"/>
            </a:xfrm>
            <a:custGeom>
              <a:avLst/>
              <a:gdLst/>
              <a:ahLst/>
              <a:cxnLst/>
              <a:rect l="l" t="t" r="r" b="b"/>
              <a:pathLst>
                <a:path w="3519805" h="723900">
                  <a:moveTo>
                    <a:pt x="3519259" y="361810"/>
                  </a:moveTo>
                  <a:lnTo>
                    <a:pt x="3514979" y="314109"/>
                  </a:lnTo>
                  <a:lnTo>
                    <a:pt x="3502647" y="269214"/>
                  </a:lnTo>
                  <a:lnTo>
                    <a:pt x="3483025" y="227876"/>
                  </a:lnTo>
                  <a:lnTo>
                    <a:pt x="3456838" y="190842"/>
                  </a:lnTo>
                  <a:lnTo>
                    <a:pt x="3424859" y="158851"/>
                  </a:lnTo>
                  <a:lnTo>
                    <a:pt x="3387826" y="132676"/>
                  </a:lnTo>
                  <a:lnTo>
                    <a:pt x="3346475" y="113042"/>
                  </a:lnTo>
                  <a:lnTo>
                    <a:pt x="3301581" y="100723"/>
                  </a:lnTo>
                  <a:lnTo>
                    <a:pt x="3253879" y="96443"/>
                  </a:lnTo>
                  <a:lnTo>
                    <a:pt x="606806" y="96443"/>
                  </a:lnTo>
                  <a:lnTo>
                    <a:pt x="582891" y="75387"/>
                  </a:lnTo>
                  <a:lnTo>
                    <a:pt x="544410" y="49403"/>
                  </a:lnTo>
                  <a:lnTo>
                    <a:pt x="502640" y="28435"/>
                  </a:lnTo>
                  <a:lnTo>
                    <a:pt x="457987" y="12928"/>
                  </a:lnTo>
                  <a:lnTo>
                    <a:pt x="410895" y="3302"/>
                  </a:lnTo>
                  <a:lnTo>
                    <a:pt x="361797" y="0"/>
                  </a:lnTo>
                  <a:lnTo>
                    <a:pt x="312712" y="3302"/>
                  </a:lnTo>
                  <a:lnTo>
                    <a:pt x="265620" y="12928"/>
                  </a:lnTo>
                  <a:lnTo>
                    <a:pt x="220967" y="28435"/>
                  </a:lnTo>
                  <a:lnTo>
                    <a:pt x="179197" y="49403"/>
                  </a:lnTo>
                  <a:lnTo>
                    <a:pt x="140716" y="75387"/>
                  </a:lnTo>
                  <a:lnTo>
                    <a:pt x="105968" y="105981"/>
                  </a:lnTo>
                  <a:lnTo>
                    <a:pt x="75387" y="140728"/>
                  </a:lnTo>
                  <a:lnTo>
                    <a:pt x="49390" y="179197"/>
                  </a:lnTo>
                  <a:lnTo>
                    <a:pt x="28422" y="220980"/>
                  </a:lnTo>
                  <a:lnTo>
                    <a:pt x="12915" y="265633"/>
                  </a:lnTo>
                  <a:lnTo>
                    <a:pt x="3302" y="312724"/>
                  </a:lnTo>
                  <a:lnTo>
                    <a:pt x="0" y="361810"/>
                  </a:lnTo>
                  <a:lnTo>
                    <a:pt x="3302" y="410908"/>
                  </a:lnTo>
                  <a:lnTo>
                    <a:pt x="12915" y="458000"/>
                  </a:lnTo>
                  <a:lnTo>
                    <a:pt x="28422" y="502640"/>
                  </a:lnTo>
                  <a:lnTo>
                    <a:pt x="49390" y="544423"/>
                  </a:lnTo>
                  <a:lnTo>
                    <a:pt x="75387" y="582904"/>
                  </a:lnTo>
                  <a:lnTo>
                    <a:pt x="105968" y="617651"/>
                  </a:lnTo>
                  <a:lnTo>
                    <a:pt x="140716" y="648233"/>
                  </a:lnTo>
                  <a:lnTo>
                    <a:pt x="179197" y="674230"/>
                  </a:lnTo>
                  <a:lnTo>
                    <a:pt x="220967" y="695185"/>
                  </a:lnTo>
                  <a:lnTo>
                    <a:pt x="265620" y="710704"/>
                  </a:lnTo>
                  <a:lnTo>
                    <a:pt x="312712" y="720318"/>
                  </a:lnTo>
                  <a:lnTo>
                    <a:pt x="361797" y="723620"/>
                  </a:lnTo>
                  <a:lnTo>
                    <a:pt x="410895" y="720318"/>
                  </a:lnTo>
                  <a:lnTo>
                    <a:pt x="457987" y="710704"/>
                  </a:lnTo>
                  <a:lnTo>
                    <a:pt x="502640" y="695185"/>
                  </a:lnTo>
                  <a:lnTo>
                    <a:pt x="544410" y="674230"/>
                  </a:lnTo>
                  <a:lnTo>
                    <a:pt x="582891" y="648233"/>
                  </a:lnTo>
                  <a:lnTo>
                    <a:pt x="606806" y="627176"/>
                  </a:lnTo>
                  <a:lnTo>
                    <a:pt x="3253879" y="627176"/>
                  </a:lnTo>
                  <a:lnTo>
                    <a:pt x="3301581" y="622909"/>
                  </a:lnTo>
                  <a:lnTo>
                    <a:pt x="3346475" y="610577"/>
                  </a:lnTo>
                  <a:lnTo>
                    <a:pt x="3387826" y="590956"/>
                  </a:lnTo>
                  <a:lnTo>
                    <a:pt x="3424859" y="564769"/>
                  </a:lnTo>
                  <a:lnTo>
                    <a:pt x="3456838" y="532790"/>
                  </a:lnTo>
                  <a:lnTo>
                    <a:pt x="3483025" y="495744"/>
                  </a:lnTo>
                  <a:lnTo>
                    <a:pt x="3502647" y="454406"/>
                  </a:lnTo>
                  <a:lnTo>
                    <a:pt x="3514979" y="409511"/>
                  </a:lnTo>
                  <a:lnTo>
                    <a:pt x="3519259" y="361810"/>
                  </a:lnTo>
                  <a:close/>
                </a:path>
              </a:pathLst>
            </a:custGeom>
            <a:solidFill>
              <a:srgbClr val="034E7B"/>
            </a:solidFill>
          </p:spPr>
          <p:txBody>
            <a:bodyPr wrap="square" lIns="0" tIns="0" rIns="0" bIns="0" rtlCol="0"/>
            <a:lstStyle/>
            <a:p>
              <a:endParaRPr/>
            </a:p>
          </p:txBody>
        </p:sp>
        <p:sp>
          <p:nvSpPr>
            <p:cNvPr id="42" name="object 42"/>
            <p:cNvSpPr/>
            <p:nvPr/>
          </p:nvSpPr>
          <p:spPr>
            <a:xfrm>
              <a:off x="14122857" y="4252720"/>
              <a:ext cx="723900" cy="723900"/>
            </a:xfrm>
            <a:custGeom>
              <a:avLst/>
              <a:gdLst/>
              <a:ahLst/>
              <a:cxnLst/>
              <a:rect l="l" t="t" r="r" b="b"/>
              <a:pathLst>
                <a:path w="723900" h="723900">
                  <a:moveTo>
                    <a:pt x="361801" y="0"/>
                  </a:moveTo>
                  <a:lnTo>
                    <a:pt x="312706" y="3302"/>
                  </a:lnTo>
                  <a:lnTo>
                    <a:pt x="265620" y="12923"/>
                  </a:lnTo>
                  <a:lnTo>
                    <a:pt x="220971" y="28432"/>
                  </a:lnTo>
                  <a:lnTo>
                    <a:pt x="179193" y="49396"/>
                  </a:lnTo>
                  <a:lnTo>
                    <a:pt x="140715" y="75385"/>
                  </a:lnTo>
                  <a:lnTo>
                    <a:pt x="105969" y="105969"/>
                  </a:lnTo>
                  <a:lnTo>
                    <a:pt x="75385" y="140715"/>
                  </a:lnTo>
                  <a:lnTo>
                    <a:pt x="49396" y="179193"/>
                  </a:lnTo>
                  <a:lnTo>
                    <a:pt x="28432" y="220971"/>
                  </a:lnTo>
                  <a:lnTo>
                    <a:pt x="12923" y="265620"/>
                  </a:lnTo>
                  <a:lnTo>
                    <a:pt x="3302" y="312706"/>
                  </a:lnTo>
                  <a:lnTo>
                    <a:pt x="0" y="361801"/>
                  </a:lnTo>
                  <a:lnTo>
                    <a:pt x="3302" y="410895"/>
                  </a:lnTo>
                  <a:lnTo>
                    <a:pt x="12923" y="457982"/>
                  </a:lnTo>
                  <a:lnTo>
                    <a:pt x="28432" y="502630"/>
                  </a:lnTo>
                  <a:lnTo>
                    <a:pt x="49396" y="544409"/>
                  </a:lnTo>
                  <a:lnTo>
                    <a:pt x="75385" y="582887"/>
                  </a:lnTo>
                  <a:lnTo>
                    <a:pt x="105969" y="617633"/>
                  </a:lnTo>
                  <a:lnTo>
                    <a:pt x="140715" y="648216"/>
                  </a:lnTo>
                  <a:lnTo>
                    <a:pt x="179193" y="674205"/>
                  </a:lnTo>
                  <a:lnTo>
                    <a:pt x="220971" y="695170"/>
                  </a:lnTo>
                  <a:lnTo>
                    <a:pt x="265620" y="710678"/>
                  </a:lnTo>
                  <a:lnTo>
                    <a:pt x="312706" y="720299"/>
                  </a:lnTo>
                  <a:lnTo>
                    <a:pt x="361801" y="723602"/>
                  </a:lnTo>
                  <a:lnTo>
                    <a:pt x="410895" y="720299"/>
                  </a:lnTo>
                  <a:lnTo>
                    <a:pt x="457982" y="710678"/>
                  </a:lnTo>
                  <a:lnTo>
                    <a:pt x="502630" y="695170"/>
                  </a:lnTo>
                  <a:lnTo>
                    <a:pt x="544409" y="674205"/>
                  </a:lnTo>
                  <a:lnTo>
                    <a:pt x="582887" y="648216"/>
                  </a:lnTo>
                  <a:lnTo>
                    <a:pt x="617633" y="617633"/>
                  </a:lnTo>
                  <a:lnTo>
                    <a:pt x="648216" y="582887"/>
                  </a:lnTo>
                  <a:lnTo>
                    <a:pt x="674205" y="544409"/>
                  </a:lnTo>
                  <a:lnTo>
                    <a:pt x="695170" y="502630"/>
                  </a:lnTo>
                  <a:lnTo>
                    <a:pt x="710678" y="457982"/>
                  </a:lnTo>
                  <a:lnTo>
                    <a:pt x="720299" y="410895"/>
                  </a:lnTo>
                  <a:lnTo>
                    <a:pt x="723602" y="361801"/>
                  </a:lnTo>
                  <a:lnTo>
                    <a:pt x="720299" y="312706"/>
                  </a:lnTo>
                  <a:lnTo>
                    <a:pt x="710678" y="265620"/>
                  </a:lnTo>
                  <a:lnTo>
                    <a:pt x="695170" y="220971"/>
                  </a:lnTo>
                  <a:lnTo>
                    <a:pt x="674205" y="179193"/>
                  </a:lnTo>
                  <a:lnTo>
                    <a:pt x="648216" y="140715"/>
                  </a:lnTo>
                  <a:lnTo>
                    <a:pt x="617633" y="105969"/>
                  </a:lnTo>
                  <a:lnTo>
                    <a:pt x="582887" y="75385"/>
                  </a:lnTo>
                  <a:lnTo>
                    <a:pt x="544409" y="49396"/>
                  </a:lnTo>
                  <a:lnTo>
                    <a:pt x="502630" y="28432"/>
                  </a:lnTo>
                  <a:lnTo>
                    <a:pt x="457982" y="12923"/>
                  </a:lnTo>
                  <a:lnTo>
                    <a:pt x="410895" y="3302"/>
                  </a:lnTo>
                  <a:lnTo>
                    <a:pt x="361801" y="0"/>
                  </a:lnTo>
                </a:path>
              </a:pathLst>
            </a:custGeom>
            <a:ln w="76199">
              <a:solidFill>
                <a:srgbClr val="C38720"/>
              </a:solidFill>
            </a:ln>
          </p:spPr>
          <p:txBody>
            <a:bodyPr wrap="square" lIns="0" tIns="0" rIns="0" bIns="0" rtlCol="0"/>
            <a:lstStyle/>
            <a:p>
              <a:endParaRPr/>
            </a:p>
          </p:txBody>
        </p:sp>
      </p:grpSp>
      <p:grpSp>
        <p:nvGrpSpPr>
          <p:cNvPr id="43" name="object 43"/>
          <p:cNvGrpSpPr/>
          <p:nvPr/>
        </p:nvGrpSpPr>
        <p:grpSpPr>
          <a:xfrm>
            <a:off x="14084757" y="5087576"/>
            <a:ext cx="3557904" cy="800100"/>
            <a:chOff x="14084757" y="5087576"/>
            <a:chExt cx="3557904" cy="800100"/>
          </a:xfrm>
        </p:grpSpPr>
        <p:sp>
          <p:nvSpPr>
            <p:cNvPr id="44" name="object 44"/>
            <p:cNvSpPr/>
            <p:nvPr/>
          </p:nvSpPr>
          <p:spPr>
            <a:xfrm>
              <a:off x="14122857" y="5125681"/>
              <a:ext cx="3519804" cy="723900"/>
            </a:xfrm>
            <a:custGeom>
              <a:avLst/>
              <a:gdLst/>
              <a:ahLst/>
              <a:cxnLst/>
              <a:rect l="l" t="t" r="r" b="b"/>
              <a:pathLst>
                <a:path w="3519805" h="723900">
                  <a:moveTo>
                    <a:pt x="3519259" y="361810"/>
                  </a:moveTo>
                  <a:lnTo>
                    <a:pt x="3514979" y="314109"/>
                  </a:lnTo>
                  <a:lnTo>
                    <a:pt x="3502647" y="269214"/>
                  </a:lnTo>
                  <a:lnTo>
                    <a:pt x="3483025" y="227876"/>
                  </a:lnTo>
                  <a:lnTo>
                    <a:pt x="3456838" y="190842"/>
                  </a:lnTo>
                  <a:lnTo>
                    <a:pt x="3424859" y="158851"/>
                  </a:lnTo>
                  <a:lnTo>
                    <a:pt x="3387826" y="132676"/>
                  </a:lnTo>
                  <a:lnTo>
                    <a:pt x="3346475" y="113042"/>
                  </a:lnTo>
                  <a:lnTo>
                    <a:pt x="3301581" y="100723"/>
                  </a:lnTo>
                  <a:lnTo>
                    <a:pt x="3253879" y="96443"/>
                  </a:lnTo>
                  <a:lnTo>
                    <a:pt x="606806" y="96443"/>
                  </a:lnTo>
                  <a:lnTo>
                    <a:pt x="582891" y="75387"/>
                  </a:lnTo>
                  <a:lnTo>
                    <a:pt x="544410" y="49403"/>
                  </a:lnTo>
                  <a:lnTo>
                    <a:pt x="502640" y="28435"/>
                  </a:lnTo>
                  <a:lnTo>
                    <a:pt x="457987" y="12928"/>
                  </a:lnTo>
                  <a:lnTo>
                    <a:pt x="410895" y="3302"/>
                  </a:lnTo>
                  <a:lnTo>
                    <a:pt x="361797" y="0"/>
                  </a:lnTo>
                  <a:lnTo>
                    <a:pt x="312712" y="3302"/>
                  </a:lnTo>
                  <a:lnTo>
                    <a:pt x="265620" y="12928"/>
                  </a:lnTo>
                  <a:lnTo>
                    <a:pt x="220967" y="28435"/>
                  </a:lnTo>
                  <a:lnTo>
                    <a:pt x="179197" y="49403"/>
                  </a:lnTo>
                  <a:lnTo>
                    <a:pt x="140716" y="75387"/>
                  </a:lnTo>
                  <a:lnTo>
                    <a:pt x="105968" y="105968"/>
                  </a:lnTo>
                  <a:lnTo>
                    <a:pt x="75387" y="140716"/>
                  </a:lnTo>
                  <a:lnTo>
                    <a:pt x="49390" y="179197"/>
                  </a:lnTo>
                  <a:lnTo>
                    <a:pt x="28422" y="220980"/>
                  </a:lnTo>
                  <a:lnTo>
                    <a:pt x="12915" y="265633"/>
                  </a:lnTo>
                  <a:lnTo>
                    <a:pt x="3302" y="312712"/>
                  </a:lnTo>
                  <a:lnTo>
                    <a:pt x="0" y="361810"/>
                  </a:lnTo>
                  <a:lnTo>
                    <a:pt x="3302" y="410908"/>
                  </a:lnTo>
                  <a:lnTo>
                    <a:pt x="12915" y="457987"/>
                  </a:lnTo>
                  <a:lnTo>
                    <a:pt x="28422" y="502640"/>
                  </a:lnTo>
                  <a:lnTo>
                    <a:pt x="49390" y="544423"/>
                  </a:lnTo>
                  <a:lnTo>
                    <a:pt x="75387" y="582904"/>
                  </a:lnTo>
                  <a:lnTo>
                    <a:pt x="105968" y="617651"/>
                  </a:lnTo>
                  <a:lnTo>
                    <a:pt x="140716" y="648233"/>
                  </a:lnTo>
                  <a:lnTo>
                    <a:pt x="179197" y="674217"/>
                  </a:lnTo>
                  <a:lnTo>
                    <a:pt x="220967" y="695185"/>
                  </a:lnTo>
                  <a:lnTo>
                    <a:pt x="265620" y="710692"/>
                  </a:lnTo>
                  <a:lnTo>
                    <a:pt x="312712" y="720318"/>
                  </a:lnTo>
                  <a:lnTo>
                    <a:pt x="361797" y="723620"/>
                  </a:lnTo>
                  <a:lnTo>
                    <a:pt x="410895" y="720318"/>
                  </a:lnTo>
                  <a:lnTo>
                    <a:pt x="457987" y="710692"/>
                  </a:lnTo>
                  <a:lnTo>
                    <a:pt x="502640" y="695185"/>
                  </a:lnTo>
                  <a:lnTo>
                    <a:pt x="544410" y="674217"/>
                  </a:lnTo>
                  <a:lnTo>
                    <a:pt x="582891" y="648233"/>
                  </a:lnTo>
                  <a:lnTo>
                    <a:pt x="606806" y="627176"/>
                  </a:lnTo>
                  <a:lnTo>
                    <a:pt x="3253879" y="627176"/>
                  </a:lnTo>
                  <a:lnTo>
                    <a:pt x="3301581" y="622896"/>
                  </a:lnTo>
                  <a:lnTo>
                    <a:pt x="3346475" y="610577"/>
                  </a:lnTo>
                  <a:lnTo>
                    <a:pt x="3387826" y="590943"/>
                  </a:lnTo>
                  <a:lnTo>
                    <a:pt x="3424859" y="564769"/>
                  </a:lnTo>
                  <a:lnTo>
                    <a:pt x="3456838" y="532777"/>
                  </a:lnTo>
                  <a:lnTo>
                    <a:pt x="3483025" y="495744"/>
                  </a:lnTo>
                  <a:lnTo>
                    <a:pt x="3502647" y="454406"/>
                  </a:lnTo>
                  <a:lnTo>
                    <a:pt x="3514979" y="409511"/>
                  </a:lnTo>
                  <a:lnTo>
                    <a:pt x="3519259" y="361810"/>
                  </a:lnTo>
                  <a:close/>
                </a:path>
              </a:pathLst>
            </a:custGeom>
            <a:solidFill>
              <a:srgbClr val="034E7B"/>
            </a:solidFill>
          </p:spPr>
          <p:txBody>
            <a:bodyPr wrap="square" lIns="0" tIns="0" rIns="0" bIns="0" rtlCol="0"/>
            <a:lstStyle/>
            <a:p>
              <a:endParaRPr/>
            </a:p>
          </p:txBody>
        </p:sp>
        <p:sp>
          <p:nvSpPr>
            <p:cNvPr id="45" name="object 45"/>
            <p:cNvSpPr/>
            <p:nvPr/>
          </p:nvSpPr>
          <p:spPr>
            <a:xfrm>
              <a:off x="14122857" y="5125676"/>
              <a:ext cx="723900" cy="723900"/>
            </a:xfrm>
            <a:custGeom>
              <a:avLst/>
              <a:gdLst/>
              <a:ahLst/>
              <a:cxnLst/>
              <a:rect l="l" t="t" r="r" b="b"/>
              <a:pathLst>
                <a:path w="723900" h="723900">
                  <a:moveTo>
                    <a:pt x="361801" y="0"/>
                  </a:moveTo>
                  <a:lnTo>
                    <a:pt x="312706" y="3302"/>
                  </a:lnTo>
                  <a:lnTo>
                    <a:pt x="265620" y="12923"/>
                  </a:lnTo>
                  <a:lnTo>
                    <a:pt x="220971" y="28432"/>
                  </a:lnTo>
                  <a:lnTo>
                    <a:pt x="179193" y="49396"/>
                  </a:lnTo>
                  <a:lnTo>
                    <a:pt x="140715" y="75385"/>
                  </a:lnTo>
                  <a:lnTo>
                    <a:pt x="105969" y="105969"/>
                  </a:lnTo>
                  <a:lnTo>
                    <a:pt x="75385" y="140715"/>
                  </a:lnTo>
                  <a:lnTo>
                    <a:pt x="49396" y="179193"/>
                  </a:lnTo>
                  <a:lnTo>
                    <a:pt x="28432" y="220971"/>
                  </a:lnTo>
                  <a:lnTo>
                    <a:pt x="12923" y="265620"/>
                  </a:lnTo>
                  <a:lnTo>
                    <a:pt x="3302" y="312706"/>
                  </a:lnTo>
                  <a:lnTo>
                    <a:pt x="0" y="361801"/>
                  </a:lnTo>
                  <a:lnTo>
                    <a:pt x="3302" y="410895"/>
                  </a:lnTo>
                  <a:lnTo>
                    <a:pt x="12923" y="457982"/>
                  </a:lnTo>
                  <a:lnTo>
                    <a:pt x="28432" y="502630"/>
                  </a:lnTo>
                  <a:lnTo>
                    <a:pt x="49396" y="544409"/>
                  </a:lnTo>
                  <a:lnTo>
                    <a:pt x="75385" y="582887"/>
                  </a:lnTo>
                  <a:lnTo>
                    <a:pt x="105969" y="617633"/>
                  </a:lnTo>
                  <a:lnTo>
                    <a:pt x="140715" y="648216"/>
                  </a:lnTo>
                  <a:lnTo>
                    <a:pt x="179193" y="674205"/>
                  </a:lnTo>
                  <a:lnTo>
                    <a:pt x="220971" y="695170"/>
                  </a:lnTo>
                  <a:lnTo>
                    <a:pt x="265620" y="710678"/>
                  </a:lnTo>
                  <a:lnTo>
                    <a:pt x="312706" y="720299"/>
                  </a:lnTo>
                  <a:lnTo>
                    <a:pt x="361801" y="723602"/>
                  </a:lnTo>
                  <a:lnTo>
                    <a:pt x="410895" y="720299"/>
                  </a:lnTo>
                  <a:lnTo>
                    <a:pt x="457982" y="710678"/>
                  </a:lnTo>
                  <a:lnTo>
                    <a:pt x="502630" y="695170"/>
                  </a:lnTo>
                  <a:lnTo>
                    <a:pt x="544409" y="674205"/>
                  </a:lnTo>
                  <a:lnTo>
                    <a:pt x="582887" y="648216"/>
                  </a:lnTo>
                  <a:lnTo>
                    <a:pt x="617633" y="617633"/>
                  </a:lnTo>
                  <a:lnTo>
                    <a:pt x="648216" y="582887"/>
                  </a:lnTo>
                  <a:lnTo>
                    <a:pt x="674205" y="544409"/>
                  </a:lnTo>
                  <a:lnTo>
                    <a:pt x="695170" y="502630"/>
                  </a:lnTo>
                  <a:lnTo>
                    <a:pt x="710678" y="457982"/>
                  </a:lnTo>
                  <a:lnTo>
                    <a:pt x="720299" y="410895"/>
                  </a:lnTo>
                  <a:lnTo>
                    <a:pt x="723602" y="361801"/>
                  </a:lnTo>
                  <a:lnTo>
                    <a:pt x="720299" y="312706"/>
                  </a:lnTo>
                  <a:lnTo>
                    <a:pt x="710678" y="265620"/>
                  </a:lnTo>
                  <a:lnTo>
                    <a:pt x="695170" y="220971"/>
                  </a:lnTo>
                  <a:lnTo>
                    <a:pt x="674205" y="179193"/>
                  </a:lnTo>
                  <a:lnTo>
                    <a:pt x="648216" y="140715"/>
                  </a:lnTo>
                  <a:lnTo>
                    <a:pt x="617633" y="105969"/>
                  </a:lnTo>
                  <a:lnTo>
                    <a:pt x="582887" y="75385"/>
                  </a:lnTo>
                  <a:lnTo>
                    <a:pt x="544409" y="49396"/>
                  </a:lnTo>
                  <a:lnTo>
                    <a:pt x="502630" y="28432"/>
                  </a:lnTo>
                  <a:lnTo>
                    <a:pt x="457982" y="12923"/>
                  </a:lnTo>
                  <a:lnTo>
                    <a:pt x="410895" y="3302"/>
                  </a:lnTo>
                  <a:lnTo>
                    <a:pt x="361801" y="0"/>
                  </a:lnTo>
                </a:path>
              </a:pathLst>
            </a:custGeom>
            <a:ln w="76199">
              <a:solidFill>
                <a:srgbClr val="C38720"/>
              </a:solidFill>
            </a:ln>
          </p:spPr>
          <p:txBody>
            <a:bodyPr wrap="square" lIns="0" tIns="0" rIns="0" bIns="0" rtlCol="0"/>
            <a:lstStyle/>
            <a:p>
              <a:endParaRPr/>
            </a:p>
          </p:txBody>
        </p:sp>
      </p:grpSp>
      <p:sp>
        <p:nvSpPr>
          <p:cNvPr id="46" name="object 46"/>
          <p:cNvSpPr txBox="1"/>
          <p:nvPr/>
        </p:nvSpPr>
        <p:spPr>
          <a:xfrm>
            <a:off x="9596566" y="8084079"/>
            <a:ext cx="2428875" cy="1459865"/>
          </a:xfrm>
          <a:prstGeom prst="rect">
            <a:avLst/>
          </a:prstGeom>
        </p:spPr>
        <p:txBody>
          <a:bodyPr vert="horz" wrap="square" lIns="0" tIns="195580" rIns="0" bIns="0" rtlCol="0">
            <a:spAutoFit/>
          </a:bodyPr>
          <a:lstStyle/>
          <a:p>
            <a:pPr marL="131445">
              <a:lnSpc>
                <a:spcPct val="100000"/>
              </a:lnSpc>
              <a:spcBef>
                <a:spcPts val="1540"/>
              </a:spcBef>
            </a:pPr>
            <a:r>
              <a:rPr sz="2650" u="heavy" spc="165" dirty="0">
                <a:solidFill>
                  <a:srgbClr val="034E7B"/>
                </a:solidFill>
                <a:uFill>
                  <a:solidFill>
                    <a:srgbClr val="034E7B"/>
                  </a:solidFill>
                </a:uFill>
                <a:latin typeface="Source Han Sans JP"/>
                <a:cs typeface="Source Han Sans JP"/>
              </a:rPr>
              <a:t>情報を集める</a:t>
            </a:r>
            <a:endParaRPr sz="2650">
              <a:latin typeface="Source Han Sans JP"/>
              <a:cs typeface="Source Han Sans JP"/>
            </a:endParaRPr>
          </a:p>
          <a:p>
            <a:pPr marL="19685" marR="5080" indent="-6985">
              <a:lnSpc>
                <a:spcPct val="130900"/>
              </a:lnSpc>
              <a:spcBef>
                <a:spcPts val="380"/>
              </a:spcBef>
            </a:pPr>
            <a:r>
              <a:rPr sz="2000" spc="80" dirty="0">
                <a:solidFill>
                  <a:srgbClr val="052033"/>
                </a:solidFill>
                <a:latin typeface="Source Han Sans JP"/>
                <a:cs typeface="Source Han Sans JP"/>
              </a:rPr>
              <a:t>資料を探す、まとめ</a:t>
            </a:r>
            <a:r>
              <a:rPr sz="2000" spc="100" dirty="0">
                <a:solidFill>
                  <a:srgbClr val="052033"/>
                </a:solidFill>
                <a:latin typeface="Source Han Sans JP"/>
                <a:cs typeface="Source Han Sans JP"/>
              </a:rPr>
              <a:t>る⾯倒を</a:t>
            </a:r>
            <a:r>
              <a:rPr sz="2000" spc="85" dirty="0">
                <a:solidFill>
                  <a:srgbClr val="052033"/>
                </a:solidFill>
                <a:latin typeface="Heisei Maru Gothic Std W4"/>
                <a:cs typeface="Heisei Maru Gothic Std W4"/>
              </a:rPr>
              <a:t>AI</a:t>
            </a:r>
            <a:r>
              <a:rPr sz="2000" spc="60" dirty="0">
                <a:solidFill>
                  <a:srgbClr val="052033"/>
                </a:solidFill>
                <a:latin typeface="Source Han Sans JP"/>
                <a:cs typeface="Source Han Sans JP"/>
              </a:rPr>
              <a:t>がゼロに</a:t>
            </a:r>
            <a:endParaRPr sz="2000">
              <a:latin typeface="Source Han Sans JP"/>
              <a:cs typeface="Source Han Sans JP"/>
            </a:endParaRPr>
          </a:p>
        </p:txBody>
      </p:sp>
      <p:sp>
        <p:nvSpPr>
          <p:cNvPr id="47" name="object 47"/>
          <p:cNvSpPr txBox="1"/>
          <p:nvPr/>
        </p:nvSpPr>
        <p:spPr>
          <a:xfrm>
            <a:off x="10453794" y="3596908"/>
            <a:ext cx="1224915" cy="257810"/>
          </a:xfrm>
          <a:prstGeom prst="rect">
            <a:avLst/>
          </a:prstGeom>
        </p:spPr>
        <p:txBody>
          <a:bodyPr vert="horz" wrap="square" lIns="0" tIns="15240" rIns="0" bIns="0" rtlCol="0">
            <a:spAutoFit/>
          </a:bodyPr>
          <a:lstStyle/>
          <a:p>
            <a:pPr marL="12700">
              <a:lnSpc>
                <a:spcPct val="100000"/>
              </a:lnSpc>
              <a:spcBef>
                <a:spcPts val="120"/>
              </a:spcBef>
            </a:pPr>
            <a:r>
              <a:rPr sz="1500" b="1" spc="50" dirty="0">
                <a:solidFill>
                  <a:srgbClr val="FFFFFF"/>
                </a:solidFill>
                <a:latin typeface="Source Han Sans JP"/>
                <a:cs typeface="Source Han Sans JP"/>
              </a:rPr>
              <a:t>探す時間ゼロ</a:t>
            </a:r>
            <a:endParaRPr sz="1500">
              <a:latin typeface="Source Han Sans JP"/>
              <a:cs typeface="Source Han Sans JP"/>
            </a:endParaRPr>
          </a:p>
        </p:txBody>
      </p:sp>
      <p:sp>
        <p:nvSpPr>
          <p:cNvPr id="48" name="object 48"/>
          <p:cNvSpPr txBox="1"/>
          <p:nvPr/>
        </p:nvSpPr>
        <p:spPr>
          <a:xfrm>
            <a:off x="9845830" y="3510358"/>
            <a:ext cx="160020" cy="412115"/>
          </a:xfrm>
          <a:prstGeom prst="rect">
            <a:avLst/>
          </a:prstGeom>
        </p:spPr>
        <p:txBody>
          <a:bodyPr vert="horz" wrap="square" lIns="0" tIns="17145" rIns="0" bIns="0" rtlCol="0">
            <a:spAutoFit/>
          </a:bodyPr>
          <a:lstStyle/>
          <a:p>
            <a:pPr marL="12700">
              <a:lnSpc>
                <a:spcPct val="100000"/>
              </a:lnSpc>
              <a:spcBef>
                <a:spcPts val="135"/>
              </a:spcBef>
            </a:pPr>
            <a:r>
              <a:rPr sz="2500" b="1" spc="-385" dirty="0">
                <a:solidFill>
                  <a:srgbClr val="FFFFFF"/>
                </a:solidFill>
                <a:latin typeface="Arial"/>
                <a:cs typeface="Arial"/>
              </a:rPr>
              <a:t>1</a:t>
            </a:r>
            <a:endParaRPr sz="2500">
              <a:latin typeface="Arial"/>
              <a:cs typeface="Arial"/>
            </a:endParaRPr>
          </a:p>
        </p:txBody>
      </p:sp>
      <p:sp>
        <p:nvSpPr>
          <p:cNvPr id="49" name="object 49"/>
          <p:cNvSpPr txBox="1"/>
          <p:nvPr/>
        </p:nvSpPr>
        <p:spPr>
          <a:xfrm>
            <a:off x="9820898" y="4385738"/>
            <a:ext cx="210185" cy="412115"/>
          </a:xfrm>
          <a:prstGeom prst="rect">
            <a:avLst/>
          </a:prstGeom>
        </p:spPr>
        <p:txBody>
          <a:bodyPr vert="horz" wrap="square" lIns="0" tIns="17145" rIns="0" bIns="0" rtlCol="0">
            <a:spAutoFit/>
          </a:bodyPr>
          <a:lstStyle/>
          <a:p>
            <a:pPr marL="12700">
              <a:lnSpc>
                <a:spcPct val="100000"/>
              </a:lnSpc>
              <a:spcBef>
                <a:spcPts val="135"/>
              </a:spcBef>
            </a:pPr>
            <a:r>
              <a:rPr sz="2500" b="1" spc="5" dirty="0">
                <a:solidFill>
                  <a:srgbClr val="FFFFFF"/>
                </a:solidFill>
                <a:latin typeface="Arial"/>
                <a:cs typeface="Arial"/>
              </a:rPr>
              <a:t>2</a:t>
            </a:r>
            <a:endParaRPr sz="2500">
              <a:latin typeface="Arial"/>
              <a:cs typeface="Arial"/>
            </a:endParaRPr>
          </a:p>
        </p:txBody>
      </p:sp>
      <p:sp>
        <p:nvSpPr>
          <p:cNvPr id="50" name="object 50"/>
          <p:cNvSpPr txBox="1"/>
          <p:nvPr/>
        </p:nvSpPr>
        <p:spPr>
          <a:xfrm>
            <a:off x="9814098" y="5267319"/>
            <a:ext cx="224154" cy="412115"/>
          </a:xfrm>
          <a:prstGeom prst="rect">
            <a:avLst/>
          </a:prstGeom>
        </p:spPr>
        <p:txBody>
          <a:bodyPr vert="horz" wrap="square" lIns="0" tIns="17145" rIns="0" bIns="0" rtlCol="0">
            <a:spAutoFit/>
          </a:bodyPr>
          <a:lstStyle/>
          <a:p>
            <a:pPr marL="12700">
              <a:lnSpc>
                <a:spcPct val="100000"/>
              </a:lnSpc>
              <a:spcBef>
                <a:spcPts val="135"/>
              </a:spcBef>
            </a:pPr>
            <a:r>
              <a:rPr sz="2500" b="1" spc="114" dirty="0">
                <a:solidFill>
                  <a:srgbClr val="FFFFFF"/>
                </a:solidFill>
                <a:latin typeface="Arial"/>
                <a:cs typeface="Arial"/>
              </a:rPr>
              <a:t>3</a:t>
            </a:r>
            <a:endParaRPr sz="2500">
              <a:latin typeface="Arial"/>
              <a:cs typeface="Arial"/>
            </a:endParaRPr>
          </a:p>
        </p:txBody>
      </p:sp>
      <p:sp>
        <p:nvSpPr>
          <p:cNvPr id="51" name="object 51"/>
          <p:cNvSpPr txBox="1"/>
          <p:nvPr/>
        </p:nvSpPr>
        <p:spPr>
          <a:xfrm>
            <a:off x="10453794" y="4463151"/>
            <a:ext cx="1426210" cy="257810"/>
          </a:xfrm>
          <a:prstGeom prst="rect">
            <a:avLst/>
          </a:prstGeom>
        </p:spPr>
        <p:txBody>
          <a:bodyPr vert="horz" wrap="square" lIns="0" tIns="15240" rIns="0" bIns="0" rtlCol="0">
            <a:spAutoFit/>
          </a:bodyPr>
          <a:lstStyle/>
          <a:p>
            <a:pPr marL="12700">
              <a:lnSpc>
                <a:spcPct val="100000"/>
              </a:lnSpc>
              <a:spcBef>
                <a:spcPts val="120"/>
              </a:spcBef>
            </a:pPr>
            <a:r>
              <a:rPr sz="1500" b="1" spc="55" dirty="0">
                <a:solidFill>
                  <a:srgbClr val="FFFFFF"/>
                </a:solidFill>
                <a:latin typeface="Source Han Sans JP"/>
                <a:cs typeface="Source Han Sans JP"/>
              </a:rPr>
              <a:t>作業の無駄ゼロ</a:t>
            </a:r>
            <a:endParaRPr sz="1500">
              <a:latin typeface="Source Han Sans JP"/>
              <a:cs typeface="Source Han Sans JP"/>
            </a:endParaRPr>
          </a:p>
        </p:txBody>
      </p:sp>
      <p:sp>
        <p:nvSpPr>
          <p:cNvPr id="52" name="object 52"/>
          <p:cNvSpPr txBox="1"/>
          <p:nvPr/>
        </p:nvSpPr>
        <p:spPr>
          <a:xfrm>
            <a:off x="10453794" y="5336108"/>
            <a:ext cx="1224915" cy="257810"/>
          </a:xfrm>
          <a:prstGeom prst="rect">
            <a:avLst/>
          </a:prstGeom>
        </p:spPr>
        <p:txBody>
          <a:bodyPr vert="horz" wrap="square" lIns="0" tIns="15240" rIns="0" bIns="0" rtlCol="0">
            <a:spAutoFit/>
          </a:bodyPr>
          <a:lstStyle/>
          <a:p>
            <a:pPr marL="12700">
              <a:lnSpc>
                <a:spcPct val="100000"/>
              </a:lnSpc>
              <a:spcBef>
                <a:spcPts val="120"/>
              </a:spcBef>
            </a:pPr>
            <a:r>
              <a:rPr sz="1500" b="1" spc="50" dirty="0">
                <a:solidFill>
                  <a:srgbClr val="FFFFFF"/>
                </a:solidFill>
                <a:latin typeface="Source Han Sans JP"/>
                <a:cs typeface="Source Han Sans JP"/>
              </a:rPr>
              <a:t>困ることゼロ</a:t>
            </a:r>
            <a:endParaRPr sz="1500">
              <a:latin typeface="Source Han Sans JP"/>
              <a:cs typeface="Source Han Sans JP"/>
            </a:endParaRPr>
          </a:p>
        </p:txBody>
      </p:sp>
      <p:sp>
        <p:nvSpPr>
          <p:cNvPr id="53" name="object 53"/>
          <p:cNvSpPr txBox="1"/>
          <p:nvPr/>
        </p:nvSpPr>
        <p:spPr>
          <a:xfrm>
            <a:off x="12774648" y="8059265"/>
            <a:ext cx="1878330" cy="1503045"/>
          </a:xfrm>
          <a:prstGeom prst="rect">
            <a:avLst/>
          </a:prstGeom>
        </p:spPr>
        <p:txBody>
          <a:bodyPr vert="horz" wrap="square" lIns="0" tIns="220345" rIns="0" bIns="0" rtlCol="0">
            <a:spAutoFit/>
          </a:bodyPr>
          <a:lstStyle/>
          <a:p>
            <a:pPr marL="38735">
              <a:lnSpc>
                <a:spcPct val="100000"/>
              </a:lnSpc>
              <a:spcBef>
                <a:spcPts val="1735"/>
              </a:spcBef>
            </a:pPr>
            <a:r>
              <a:rPr sz="2650" u="heavy" spc="155" dirty="0">
                <a:solidFill>
                  <a:srgbClr val="034E7B"/>
                </a:solidFill>
                <a:uFill>
                  <a:solidFill>
                    <a:srgbClr val="034E7B"/>
                  </a:solidFill>
                </a:uFill>
                <a:latin typeface="Source Han Sans JP"/>
                <a:cs typeface="Source Han Sans JP"/>
              </a:rPr>
              <a:t>情報を整理</a:t>
            </a:r>
            <a:endParaRPr sz="2650">
              <a:latin typeface="Source Han Sans JP"/>
              <a:cs typeface="Source Han Sans JP"/>
            </a:endParaRPr>
          </a:p>
          <a:p>
            <a:pPr marL="139065">
              <a:lnSpc>
                <a:spcPct val="100000"/>
              </a:lnSpc>
              <a:spcBef>
                <a:spcPts val="1270"/>
              </a:spcBef>
            </a:pPr>
            <a:r>
              <a:rPr sz="2000" spc="75" dirty="0">
                <a:solidFill>
                  <a:srgbClr val="052033"/>
                </a:solidFill>
                <a:latin typeface="Source Han Sans JP"/>
                <a:cs typeface="Source Han Sans JP"/>
              </a:rPr>
              <a:t>膨⼤な情報も</a:t>
            </a:r>
            <a:endParaRPr sz="2000">
              <a:latin typeface="Source Han Sans JP"/>
              <a:cs typeface="Source Han Sans JP"/>
            </a:endParaRPr>
          </a:p>
          <a:p>
            <a:pPr marL="12700">
              <a:lnSpc>
                <a:spcPct val="100000"/>
              </a:lnSpc>
              <a:spcBef>
                <a:spcPts val="740"/>
              </a:spcBef>
            </a:pPr>
            <a:r>
              <a:rPr sz="2000" spc="85" dirty="0">
                <a:solidFill>
                  <a:srgbClr val="052033"/>
                </a:solidFill>
                <a:latin typeface="Heisei Maru Gothic Std W4"/>
                <a:cs typeface="Heisei Maru Gothic Std W4"/>
              </a:rPr>
              <a:t>AI</a:t>
            </a:r>
            <a:r>
              <a:rPr sz="2000" spc="75" dirty="0">
                <a:solidFill>
                  <a:srgbClr val="052033"/>
                </a:solidFill>
                <a:latin typeface="Source Han Sans JP"/>
                <a:cs typeface="Source Han Sans JP"/>
              </a:rPr>
              <a:t>が⾃動で整理</a:t>
            </a:r>
            <a:endParaRPr sz="2000">
              <a:latin typeface="Source Han Sans JP"/>
              <a:cs typeface="Source Han Sans JP"/>
            </a:endParaRPr>
          </a:p>
        </p:txBody>
      </p:sp>
      <p:sp>
        <p:nvSpPr>
          <p:cNvPr id="54" name="object 54"/>
          <p:cNvSpPr txBox="1"/>
          <p:nvPr/>
        </p:nvSpPr>
        <p:spPr>
          <a:xfrm>
            <a:off x="15657185" y="8059265"/>
            <a:ext cx="1892300" cy="1503045"/>
          </a:xfrm>
          <a:prstGeom prst="rect">
            <a:avLst/>
          </a:prstGeom>
        </p:spPr>
        <p:txBody>
          <a:bodyPr vert="horz" wrap="square" lIns="0" tIns="220345" rIns="0" bIns="0" rtlCol="0">
            <a:spAutoFit/>
          </a:bodyPr>
          <a:lstStyle/>
          <a:p>
            <a:pPr marL="45720">
              <a:lnSpc>
                <a:spcPct val="100000"/>
              </a:lnSpc>
              <a:spcBef>
                <a:spcPts val="1735"/>
              </a:spcBef>
            </a:pPr>
            <a:r>
              <a:rPr sz="2650" u="heavy" spc="155" dirty="0">
                <a:solidFill>
                  <a:srgbClr val="034E7B"/>
                </a:solidFill>
                <a:uFill>
                  <a:solidFill>
                    <a:srgbClr val="034E7B"/>
                  </a:solidFill>
                </a:uFill>
                <a:latin typeface="Source Han Sans JP"/>
                <a:cs typeface="Source Han Sans JP"/>
              </a:rPr>
              <a:t>情報を発信</a:t>
            </a:r>
            <a:endParaRPr sz="2650">
              <a:latin typeface="Source Han Sans JP"/>
              <a:cs typeface="Source Han Sans JP"/>
            </a:endParaRPr>
          </a:p>
          <a:p>
            <a:pPr marL="12700" marR="5080" indent="6985">
              <a:lnSpc>
                <a:spcPct val="130900"/>
              </a:lnSpc>
              <a:spcBef>
                <a:spcPts val="530"/>
              </a:spcBef>
            </a:pPr>
            <a:r>
              <a:rPr sz="2000" spc="85" dirty="0">
                <a:solidFill>
                  <a:srgbClr val="052033"/>
                </a:solidFill>
                <a:latin typeface="Heisei Maru Gothic Std W4"/>
                <a:cs typeface="Heisei Maru Gothic Std W4"/>
              </a:rPr>
              <a:t>AI</a:t>
            </a:r>
            <a:r>
              <a:rPr sz="2000" spc="75" dirty="0">
                <a:solidFill>
                  <a:srgbClr val="052033"/>
                </a:solidFill>
                <a:latin typeface="Source Han Sans JP"/>
                <a:cs typeface="Source Han Sans JP"/>
              </a:rPr>
              <a:t>が即アクセス意思決定を加速</a:t>
            </a:r>
            <a:endParaRPr sz="2000">
              <a:latin typeface="Source Han Sans JP"/>
              <a:cs typeface="Source Han Sans JP"/>
            </a:endParaRPr>
          </a:p>
        </p:txBody>
      </p:sp>
      <p:sp>
        <p:nvSpPr>
          <p:cNvPr id="55" name="object 55"/>
          <p:cNvSpPr txBox="1"/>
          <p:nvPr/>
        </p:nvSpPr>
        <p:spPr>
          <a:xfrm>
            <a:off x="9562003" y="6011832"/>
            <a:ext cx="1402080" cy="524510"/>
          </a:xfrm>
          <a:prstGeom prst="rect">
            <a:avLst/>
          </a:prstGeom>
        </p:spPr>
        <p:txBody>
          <a:bodyPr vert="horz" wrap="square" lIns="0" tIns="12065" rIns="0" bIns="0" rtlCol="0">
            <a:spAutoFit/>
          </a:bodyPr>
          <a:lstStyle/>
          <a:p>
            <a:pPr marL="271780" marR="5080" indent="-259715">
              <a:lnSpc>
                <a:spcPct val="125800"/>
              </a:lnSpc>
              <a:spcBef>
                <a:spcPts val="95"/>
              </a:spcBef>
            </a:pPr>
            <a:r>
              <a:rPr sz="1300" b="1" u="heavy" spc="35" dirty="0">
                <a:solidFill>
                  <a:srgbClr val="034E7B"/>
                </a:solidFill>
                <a:uFill>
                  <a:solidFill>
                    <a:srgbClr val="034E7B"/>
                  </a:solidFill>
                </a:uFill>
                <a:latin typeface="Source Han Sans JP"/>
                <a:cs typeface="Source Han Sans JP"/>
              </a:rPr>
              <a:t>情報精査のプロが</a:t>
            </a:r>
            <a:r>
              <a:rPr sz="1300" b="1" u="heavy" spc="500" dirty="0">
                <a:solidFill>
                  <a:srgbClr val="034E7B"/>
                </a:solidFill>
                <a:uFill>
                  <a:solidFill>
                    <a:srgbClr val="034E7B"/>
                  </a:solidFill>
                </a:uFill>
                <a:latin typeface="Source Han Sans JP"/>
                <a:cs typeface="Source Han Sans JP"/>
              </a:rPr>
              <a:t>       </a:t>
            </a:r>
            <a:r>
              <a:rPr sz="1300" b="1" u="heavy" dirty="0">
                <a:solidFill>
                  <a:srgbClr val="034E7B"/>
                </a:solidFill>
                <a:uFill>
                  <a:solidFill>
                    <a:srgbClr val="034E7B"/>
                  </a:solidFill>
                </a:uFill>
                <a:latin typeface="Source Han Sans JP"/>
                <a:cs typeface="Source Han Sans JP"/>
              </a:rPr>
              <a:t>在籍！！！</a:t>
            </a:r>
            <a:endParaRPr sz="1300">
              <a:latin typeface="Source Han Sans JP"/>
              <a:cs typeface="Source Han Sans JP"/>
            </a:endParaRPr>
          </a:p>
        </p:txBody>
      </p:sp>
      <p:sp>
        <p:nvSpPr>
          <p:cNvPr id="56" name="object 56"/>
          <p:cNvSpPr txBox="1"/>
          <p:nvPr/>
        </p:nvSpPr>
        <p:spPr>
          <a:xfrm>
            <a:off x="14992312" y="3596574"/>
            <a:ext cx="1626870" cy="257810"/>
          </a:xfrm>
          <a:prstGeom prst="rect">
            <a:avLst/>
          </a:prstGeom>
        </p:spPr>
        <p:txBody>
          <a:bodyPr vert="horz" wrap="square" lIns="0" tIns="15240" rIns="0" bIns="0" rtlCol="0">
            <a:spAutoFit/>
          </a:bodyPr>
          <a:lstStyle/>
          <a:p>
            <a:pPr marL="12700">
              <a:lnSpc>
                <a:spcPct val="100000"/>
              </a:lnSpc>
              <a:spcBef>
                <a:spcPts val="120"/>
              </a:spcBef>
            </a:pPr>
            <a:r>
              <a:rPr sz="1500" b="1" spc="55" dirty="0">
                <a:solidFill>
                  <a:srgbClr val="FFFFFF"/>
                </a:solidFill>
                <a:latin typeface="Source Han Sans JP"/>
                <a:cs typeface="Source Han Sans JP"/>
              </a:rPr>
              <a:t>資料を入れるだけ</a:t>
            </a:r>
            <a:endParaRPr sz="1500">
              <a:latin typeface="Source Han Sans JP"/>
              <a:cs typeface="Source Han Sans JP"/>
            </a:endParaRPr>
          </a:p>
        </p:txBody>
      </p:sp>
      <p:sp>
        <p:nvSpPr>
          <p:cNvPr id="57" name="object 57"/>
          <p:cNvSpPr txBox="1"/>
          <p:nvPr/>
        </p:nvSpPr>
        <p:spPr>
          <a:xfrm>
            <a:off x="14290653" y="3510024"/>
            <a:ext cx="347980" cy="412115"/>
          </a:xfrm>
          <a:prstGeom prst="rect">
            <a:avLst/>
          </a:prstGeom>
        </p:spPr>
        <p:txBody>
          <a:bodyPr vert="horz" wrap="square" lIns="0" tIns="17145" rIns="0" bIns="0" rtlCol="0">
            <a:spAutoFit/>
          </a:bodyPr>
          <a:lstStyle/>
          <a:p>
            <a:pPr marL="12700">
              <a:lnSpc>
                <a:spcPct val="100000"/>
              </a:lnSpc>
              <a:spcBef>
                <a:spcPts val="135"/>
              </a:spcBef>
            </a:pPr>
            <a:r>
              <a:rPr sz="2500" b="1" spc="-50" dirty="0">
                <a:solidFill>
                  <a:srgbClr val="FFFFFF"/>
                </a:solidFill>
                <a:latin typeface="Source Han Sans JP"/>
                <a:cs typeface="Source Han Sans JP"/>
              </a:rPr>
              <a:t>４</a:t>
            </a:r>
            <a:endParaRPr sz="2500">
              <a:latin typeface="Source Han Sans JP"/>
              <a:cs typeface="Source Han Sans JP"/>
            </a:endParaRPr>
          </a:p>
        </p:txBody>
      </p:sp>
      <p:sp>
        <p:nvSpPr>
          <p:cNvPr id="58" name="object 58"/>
          <p:cNvSpPr txBox="1"/>
          <p:nvPr/>
        </p:nvSpPr>
        <p:spPr>
          <a:xfrm>
            <a:off x="14317560" y="4397826"/>
            <a:ext cx="347980" cy="1282065"/>
          </a:xfrm>
          <a:prstGeom prst="rect">
            <a:avLst/>
          </a:prstGeom>
        </p:spPr>
        <p:txBody>
          <a:bodyPr vert="horz" wrap="square" lIns="0" tIns="17145" rIns="0" bIns="0" rtlCol="0">
            <a:spAutoFit/>
          </a:bodyPr>
          <a:lstStyle/>
          <a:p>
            <a:pPr marL="12700">
              <a:lnSpc>
                <a:spcPct val="100000"/>
              </a:lnSpc>
              <a:spcBef>
                <a:spcPts val="135"/>
              </a:spcBef>
            </a:pPr>
            <a:r>
              <a:rPr sz="2500" b="1" spc="-50" dirty="0">
                <a:solidFill>
                  <a:srgbClr val="FFFFFF"/>
                </a:solidFill>
                <a:latin typeface="Source Han Sans JP"/>
                <a:cs typeface="Source Han Sans JP"/>
              </a:rPr>
              <a:t>５</a:t>
            </a:r>
            <a:endParaRPr sz="2500">
              <a:latin typeface="Source Han Sans JP"/>
              <a:cs typeface="Source Han Sans JP"/>
            </a:endParaRPr>
          </a:p>
          <a:p>
            <a:pPr marL="12700">
              <a:lnSpc>
                <a:spcPct val="100000"/>
              </a:lnSpc>
              <a:spcBef>
                <a:spcPts val="3845"/>
              </a:spcBef>
            </a:pPr>
            <a:r>
              <a:rPr sz="2500" b="1" spc="-50" dirty="0">
                <a:solidFill>
                  <a:srgbClr val="FFFFFF"/>
                </a:solidFill>
                <a:latin typeface="Source Han Sans JP"/>
                <a:cs typeface="Source Han Sans JP"/>
              </a:rPr>
              <a:t>６</a:t>
            </a:r>
            <a:endParaRPr sz="2500">
              <a:latin typeface="Source Han Sans JP"/>
              <a:cs typeface="Source Han Sans JP"/>
            </a:endParaRPr>
          </a:p>
        </p:txBody>
      </p:sp>
      <p:sp>
        <p:nvSpPr>
          <p:cNvPr id="59" name="object 59"/>
          <p:cNvSpPr txBox="1"/>
          <p:nvPr/>
        </p:nvSpPr>
        <p:spPr>
          <a:xfrm>
            <a:off x="14992312" y="4462816"/>
            <a:ext cx="2029460" cy="257810"/>
          </a:xfrm>
          <a:prstGeom prst="rect">
            <a:avLst/>
          </a:prstGeom>
        </p:spPr>
        <p:txBody>
          <a:bodyPr vert="horz" wrap="square" lIns="0" tIns="15240" rIns="0" bIns="0" rtlCol="0">
            <a:spAutoFit/>
          </a:bodyPr>
          <a:lstStyle/>
          <a:p>
            <a:pPr marL="12700">
              <a:lnSpc>
                <a:spcPct val="100000"/>
              </a:lnSpc>
              <a:spcBef>
                <a:spcPts val="120"/>
              </a:spcBef>
            </a:pPr>
            <a:r>
              <a:rPr sz="1500" b="1" spc="60" dirty="0">
                <a:solidFill>
                  <a:srgbClr val="FFFFFF"/>
                </a:solidFill>
                <a:latin typeface="Source Han Sans JP"/>
                <a:cs typeface="Source Han Sans JP"/>
              </a:rPr>
              <a:t>音声録音をいれるだけ</a:t>
            </a:r>
            <a:endParaRPr sz="1500">
              <a:latin typeface="Source Han Sans JP"/>
              <a:cs typeface="Source Han Sans JP"/>
            </a:endParaRPr>
          </a:p>
        </p:txBody>
      </p:sp>
      <p:sp>
        <p:nvSpPr>
          <p:cNvPr id="60" name="object 60"/>
          <p:cNvSpPr txBox="1"/>
          <p:nvPr/>
        </p:nvSpPr>
        <p:spPr>
          <a:xfrm>
            <a:off x="14992312" y="5335773"/>
            <a:ext cx="2029460" cy="257810"/>
          </a:xfrm>
          <a:prstGeom prst="rect">
            <a:avLst/>
          </a:prstGeom>
        </p:spPr>
        <p:txBody>
          <a:bodyPr vert="horz" wrap="square" lIns="0" tIns="15240" rIns="0" bIns="0" rtlCol="0">
            <a:spAutoFit/>
          </a:bodyPr>
          <a:lstStyle/>
          <a:p>
            <a:pPr marL="12700">
              <a:lnSpc>
                <a:spcPct val="100000"/>
              </a:lnSpc>
              <a:spcBef>
                <a:spcPts val="120"/>
              </a:spcBef>
            </a:pPr>
            <a:r>
              <a:rPr sz="1500" b="1" spc="60" dirty="0">
                <a:solidFill>
                  <a:srgbClr val="FFFFFF"/>
                </a:solidFill>
                <a:latin typeface="Source Han Sans JP"/>
                <a:cs typeface="Source Han Sans JP"/>
              </a:rPr>
              <a:t>メモ書きをいれるだけ</a:t>
            </a:r>
            <a:endParaRPr sz="1500">
              <a:latin typeface="Source Han Sans JP"/>
              <a:cs typeface="Source Han Sans JP"/>
            </a:endParaRPr>
          </a:p>
        </p:txBody>
      </p:sp>
      <p:grpSp>
        <p:nvGrpSpPr>
          <p:cNvPr id="61" name="object 61"/>
          <p:cNvGrpSpPr/>
          <p:nvPr/>
        </p:nvGrpSpPr>
        <p:grpSpPr>
          <a:xfrm>
            <a:off x="0" y="834515"/>
            <a:ext cx="18287365" cy="41910"/>
            <a:chOff x="0" y="834515"/>
            <a:chExt cx="18287365" cy="41910"/>
          </a:xfrm>
        </p:grpSpPr>
        <p:sp>
          <p:nvSpPr>
            <p:cNvPr id="62" name="object 62"/>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63" name="object 63"/>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sp>
        <p:nvSpPr>
          <p:cNvPr id="64" name="object 64"/>
          <p:cNvSpPr txBox="1"/>
          <p:nvPr/>
        </p:nvSpPr>
        <p:spPr>
          <a:xfrm>
            <a:off x="361359" y="222645"/>
            <a:ext cx="2934970" cy="474345"/>
          </a:xfrm>
          <a:prstGeom prst="rect">
            <a:avLst/>
          </a:prstGeom>
        </p:spPr>
        <p:txBody>
          <a:bodyPr vert="horz" wrap="square" lIns="0" tIns="12065" rIns="0" bIns="0" rtlCol="0">
            <a:spAutoFit/>
          </a:bodyPr>
          <a:lstStyle/>
          <a:p>
            <a:pPr marL="12700">
              <a:lnSpc>
                <a:spcPct val="100000"/>
              </a:lnSpc>
              <a:spcBef>
                <a:spcPts val="95"/>
              </a:spcBef>
            </a:pPr>
            <a:r>
              <a:rPr sz="2950" spc="-25" dirty="0">
                <a:solidFill>
                  <a:srgbClr val="333333"/>
                </a:solidFill>
                <a:latin typeface="Arial"/>
                <a:cs typeface="Arial"/>
              </a:rPr>
              <a:t>SIRUSIRU</a:t>
            </a:r>
            <a:r>
              <a:rPr sz="2950" spc="-40" dirty="0">
                <a:solidFill>
                  <a:srgbClr val="333333"/>
                </a:solidFill>
                <a:latin typeface="Source Han Sans JP"/>
                <a:cs typeface="Source Han Sans JP"/>
              </a:rPr>
              <a:t>の概要</a:t>
            </a:r>
            <a:endParaRPr sz="2950">
              <a:latin typeface="Source Han Sans JP"/>
              <a:cs typeface="Source Han Sans J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3445" y="3776674"/>
            <a:ext cx="3646170" cy="4127500"/>
          </a:xfrm>
          <a:custGeom>
            <a:avLst/>
            <a:gdLst/>
            <a:ahLst/>
            <a:cxnLst/>
            <a:rect l="l" t="t" r="r" b="b"/>
            <a:pathLst>
              <a:path w="3646170" h="4127500">
                <a:moveTo>
                  <a:pt x="1896135" y="1557350"/>
                </a:moveTo>
                <a:lnTo>
                  <a:pt x="1861845" y="1579346"/>
                </a:lnTo>
                <a:lnTo>
                  <a:pt x="1826348" y="1595374"/>
                </a:lnTo>
                <a:lnTo>
                  <a:pt x="1790090" y="1605178"/>
                </a:lnTo>
                <a:lnTo>
                  <a:pt x="1753514" y="1608505"/>
                </a:lnTo>
                <a:lnTo>
                  <a:pt x="1720672" y="1605737"/>
                </a:lnTo>
                <a:lnTo>
                  <a:pt x="1660334" y="1584210"/>
                </a:lnTo>
                <a:lnTo>
                  <a:pt x="1595628" y="1526070"/>
                </a:lnTo>
                <a:lnTo>
                  <a:pt x="1569986" y="1480273"/>
                </a:lnTo>
                <a:lnTo>
                  <a:pt x="1557172" y="1429664"/>
                </a:lnTo>
                <a:lnTo>
                  <a:pt x="1557248" y="1421155"/>
                </a:lnTo>
                <a:lnTo>
                  <a:pt x="1557705" y="1375422"/>
                </a:lnTo>
                <a:lnTo>
                  <a:pt x="1564424" y="1341932"/>
                </a:lnTo>
                <a:lnTo>
                  <a:pt x="1564513" y="1341653"/>
                </a:lnTo>
                <a:lnTo>
                  <a:pt x="1566291" y="1336128"/>
                </a:lnTo>
                <a:lnTo>
                  <a:pt x="1574596" y="1310297"/>
                </a:lnTo>
                <a:lnTo>
                  <a:pt x="1587004" y="1280045"/>
                </a:lnTo>
                <a:lnTo>
                  <a:pt x="1611541" y="1226439"/>
                </a:lnTo>
                <a:lnTo>
                  <a:pt x="1621472" y="1202855"/>
                </a:lnTo>
                <a:lnTo>
                  <a:pt x="1629257" y="1180096"/>
                </a:lnTo>
                <a:lnTo>
                  <a:pt x="1633931" y="1158265"/>
                </a:lnTo>
                <a:lnTo>
                  <a:pt x="1637436" y="1099858"/>
                </a:lnTo>
                <a:lnTo>
                  <a:pt x="1632521" y="1045032"/>
                </a:lnTo>
                <a:lnTo>
                  <a:pt x="1619262" y="993863"/>
                </a:lnTo>
                <a:lnTo>
                  <a:pt x="1597698" y="946442"/>
                </a:lnTo>
                <a:lnTo>
                  <a:pt x="1567865" y="902830"/>
                </a:lnTo>
                <a:lnTo>
                  <a:pt x="1575142" y="955662"/>
                </a:lnTo>
                <a:lnTo>
                  <a:pt x="1578356" y="1006424"/>
                </a:lnTo>
                <a:lnTo>
                  <a:pt x="1577479" y="1055027"/>
                </a:lnTo>
                <a:lnTo>
                  <a:pt x="1572501" y="1101432"/>
                </a:lnTo>
                <a:lnTo>
                  <a:pt x="1563433" y="1145578"/>
                </a:lnTo>
                <a:lnTo>
                  <a:pt x="1550250" y="1187399"/>
                </a:lnTo>
                <a:lnTo>
                  <a:pt x="1529435" y="1230299"/>
                </a:lnTo>
                <a:lnTo>
                  <a:pt x="1502117" y="1266761"/>
                </a:lnTo>
                <a:lnTo>
                  <a:pt x="1469110" y="1296187"/>
                </a:lnTo>
                <a:lnTo>
                  <a:pt x="1431251" y="1317967"/>
                </a:lnTo>
                <a:lnTo>
                  <a:pt x="1389354" y="1331480"/>
                </a:lnTo>
                <a:lnTo>
                  <a:pt x="1344269" y="1336128"/>
                </a:lnTo>
                <a:lnTo>
                  <a:pt x="1304671" y="1332611"/>
                </a:lnTo>
                <a:lnTo>
                  <a:pt x="1266520" y="1322197"/>
                </a:lnTo>
                <a:lnTo>
                  <a:pt x="1230414" y="1305115"/>
                </a:lnTo>
                <a:lnTo>
                  <a:pt x="1196898" y="1281582"/>
                </a:lnTo>
                <a:lnTo>
                  <a:pt x="1200454" y="1290650"/>
                </a:lnTo>
                <a:lnTo>
                  <a:pt x="1203972" y="1298994"/>
                </a:lnTo>
                <a:lnTo>
                  <a:pt x="1207427" y="1306499"/>
                </a:lnTo>
                <a:lnTo>
                  <a:pt x="1210792" y="1313091"/>
                </a:lnTo>
                <a:lnTo>
                  <a:pt x="1225219" y="1341653"/>
                </a:lnTo>
                <a:lnTo>
                  <a:pt x="1244803" y="1395463"/>
                </a:lnTo>
                <a:lnTo>
                  <a:pt x="1252461" y="1461909"/>
                </a:lnTo>
                <a:lnTo>
                  <a:pt x="1247927" y="1496669"/>
                </a:lnTo>
                <a:lnTo>
                  <a:pt x="1227734" y="1547520"/>
                </a:lnTo>
                <a:lnTo>
                  <a:pt x="1198372" y="1584388"/>
                </a:lnTo>
                <a:lnTo>
                  <a:pt x="1160360" y="1611972"/>
                </a:lnTo>
                <a:lnTo>
                  <a:pt x="1115542" y="1629270"/>
                </a:lnTo>
                <a:lnTo>
                  <a:pt x="1065796" y="1635264"/>
                </a:lnTo>
                <a:lnTo>
                  <a:pt x="1054163" y="1634947"/>
                </a:lnTo>
                <a:lnTo>
                  <a:pt x="993648" y="1623009"/>
                </a:lnTo>
                <a:lnTo>
                  <a:pt x="944118" y="1602028"/>
                </a:lnTo>
                <a:lnTo>
                  <a:pt x="921131" y="1588173"/>
                </a:lnTo>
                <a:lnTo>
                  <a:pt x="921029" y="1608505"/>
                </a:lnTo>
                <a:lnTo>
                  <a:pt x="921004" y="1650212"/>
                </a:lnTo>
                <a:lnTo>
                  <a:pt x="924052" y="1702650"/>
                </a:lnTo>
                <a:lnTo>
                  <a:pt x="930808" y="1755241"/>
                </a:lnTo>
                <a:lnTo>
                  <a:pt x="941082" y="1804670"/>
                </a:lnTo>
                <a:lnTo>
                  <a:pt x="954824" y="1850898"/>
                </a:lnTo>
                <a:lnTo>
                  <a:pt x="972019" y="1893849"/>
                </a:lnTo>
                <a:lnTo>
                  <a:pt x="992644" y="1933486"/>
                </a:lnTo>
                <a:lnTo>
                  <a:pt x="1016660" y="1969744"/>
                </a:lnTo>
                <a:lnTo>
                  <a:pt x="1044041" y="2002586"/>
                </a:lnTo>
                <a:lnTo>
                  <a:pt x="1074762" y="2031961"/>
                </a:lnTo>
                <a:lnTo>
                  <a:pt x="1108811" y="2057806"/>
                </a:lnTo>
                <a:lnTo>
                  <a:pt x="1146136" y="2080082"/>
                </a:lnTo>
                <a:lnTo>
                  <a:pt x="1186738" y="2098713"/>
                </a:lnTo>
                <a:lnTo>
                  <a:pt x="1240624" y="2117445"/>
                </a:lnTo>
                <a:lnTo>
                  <a:pt x="1294892" y="2130907"/>
                </a:lnTo>
                <a:lnTo>
                  <a:pt x="1349286" y="2139023"/>
                </a:lnTo>
                <a:lnTo>
                  <a:pt x="1403553" y="2141740"/>
                </a:lnTo>
                <a:lnTo>
                  <a:pt x="1403896" y="2142083"/>
                </a:lnTo>
                <a:lnTo>
                  <a:pt x="1458036" y="2139416"/>
                </a:lnTo>
                <a:lnTo>
                  <a:pt x="1510004" y="2131745"/>
                </a:lnTo>
                <a:lnTo>
                  <a:pt x="1559598" y="2119515"/>
                </a:lnTo>
                <a:lnTo>
                  <a:pt x="1606638" y="2103208"/>
                </a:lnTo>
                <a:lnTo>
                  <a:pt x="1650911" y="2083269"/>
                </a:lnTo>
                <a:lnTo>
                  <a:pt x="1692262" y="2060155"/>
                </a:lnTo>
                <a:lnTo>
                  <a:pt x="1730476" y="2034349"/>
                </a:lnTo>
                <a:lnTo>
                  <a:pt x="1720761" y="2024964"/>
                </a:lnTo>
                <a:lnTo>
                  <a:pt x="1711934" y="2014613"/>
                </a:lnTo>
                <a:lnTo>
                  <a:pt x="1703984" y="2003386"/>
                </a:lnTo>
                <a:lnTo>
                  <a:pt x="1696935" y="1991321"/>
                </a:lnTo>
                <a:lnTo>
                  <a:pt x="1678711" y="1943214"/>
                </a:lnTo>
                <a:lnTo>
                  <a:pt x="1673821" y="1893582"/>
                </a:lnTo>
                <a:lnTo>
                  <a:pt x="1682267" y="1844205"/>
                </a:lnTo>
                <a:lnTo>
                  <a:pt x="1704047" y="1796859"/>
                </a:lnTo>
                <a:lnTo>
                  <a:pt x="1741068" y="1749653"/>
                </a:lnTo>
                <a:lnTo>
                  <a:pt x="1814360" y="1680057"/>
                </a:lnTo>
                <a:lnTo>
                  <a:pt x="1842744" y="1650212"/>
                </a:lnTo>
                <a:lnTo>
                  <a:pt x="1853984" y="1635264"/>
                </a:lnTo>
                <a:lnTo>
                  <a:pt x="1868004" y="1616633"/>
                </a:lnTo>
                <a:lnTo>
                  <a:pt x="1872246" y="1608505"/>
                </a:lnTo>
                <a:lnTo>
                  <a:pt x="1888350" y="1577670"/>
                </a:lnTo>
                <a:lnTo>
                  <a:pt x="1893773" y="1564119"/>
                </a:lnTo>
                <a:lnTo>
                  <a:pt x="1896135" y="1557350"/>
                </a:lnTo>
                <a:close/>
              </a:path>
              <a:path w="3646170" h="4127500">
                <a:moveTo>
                  <a:pt x="3645585" y="2222500"/>
                </a:moveTo>
                <a:lnTo>
                  <a:pt x="3637216" y="2171700"/>
                </a:lnTo>
                <a:lnTo>
                  <a:pt x="3619169" y="2133600"/>
                </a:lnTo>
                <a:lnTo>
                  <a:pt x="3618496" y="2133600"/>
                </a:lnTo>
                <a:lnTo>
                  <a:pt x="3424263" y="1752600"/>
                </a:lnTo>
                <a:lnTo>
                  <a:pt x="3210598" y="1333500"/>
                </a:lnTo>
                <a:lnTo>
                  <a:pt x="3058604" y="952500"/>
                </a:lnTo>
                <a:lnTo>
                  <a:pt x="2982607" y="762000"/>
                </a:lnTo>
                <a:lnTo>
                  <a:pt x="3046298" y="787400"/>
                </a:lnTo>
                <a:lnTo>
                  <a:pt x="3073679" y="787400"/>
                </a:lnTo>
                <a:lnTo>
                  <a:pt x="3094913" y="774700"/>
                </a:lnTo>
                <a:lnTo>
                  <a:pt x="3100184" y="762000"/>
                </a:lnTo>
                <a:lnTo>
                  <a:pt x="3105467" y="749300"/>
                </a:lnTo>
                <a:lnTo>
                  <a:pt x="3100832" y="723900"/>
                </a:lnTo>
                <a:lnTo>
                  <a:pt x="2969730" y="457200"/>
                </a:lnTo>
                <a:lnTo>
                  <a:pt x="3073539" y="457200"/>
                </a:lnTo>
                <a:lnTo>
                  <a:pt x="3083052" y="444500"/>
                </a:lnTo>
                <a:lnTo>
                  <a:pt x="3082645" y="419100"/>
                </a:lnTo>
                <a:lnTo>
                  <a:pt x="3070682" y="406400"/>
                </a:lnTo>
                <a:lnTo>
                  <a:pt x="3047809" y="393700"/>
                </a:lnTo>
                <a:lnTo>
                  <a:pt x="3022333" y="381000"/>
                </a:lnTo>
                <a:lnTo>
                  <a:pt x="2994329" y="368300"/>
                </a:lnTo>
                <a:lnTo>
                  <a:pt x="2963888" y="342900"/>
                </a:lnTo>
                <a:lnTo>
                  <a:pt x="2931096" y="330200"/>
                </a:lnTo>
                <a:lnTo>
                  <a:pt x="2896031" y="304800"/>
                </a:lnTo>
                <a:lnTo>
                  <a:pt x="2858782" y="292100"/>
                </a:lnTo>
                <a:lnTo>
                  <a:pt x="2819425" y="266700"/>
                </a:lnTo>
                <a:lnTo>
                  <a:pt x="2778036" y="254000"/>
                </a:lnTo>
                <a:lnTo>
                  <a:pt x="2734716" y="228600"/>
                </a:lnTo>
                <a:lnTo>
                  <a:pt x="2689529" y="215900"/>
                </a:lnTo>
                <a:lnTo>
                  <a:pt x="2642578" y="190500"/>
                </a:lnTo>
                <a:lnTo>
                  <a:pt x="2593924" y="165100"/>
                </a:lnTo>
                <a:lnTo>
                  <a:pt x="2543670" y="152400"/>
                </a:lnTo>
                <a:lnTo>
                  <a:pt x="2491892" y="127000"/>
                </a:lnTo>
                <a:lnTo>
                  <a:pt x="2384069" y="101600"/>
                </a:lnTo>
                <a:lnTo>
                  <a:pt x="2328202" y="76200"/>
                </a:lnTo>
                <a:lnTo>
                  <a:pt x="2143175" y="36461"/>
                </a:lnTo>
                <a:lnTo>
                  <a:pt x="2143175" y="1320800"/>
                </a:lnTo>
                <a:lnTo>
                  <a:pt x="2142452" y="1371600"/>
                </a:lnTo>
                <a:lnTo>
                  <a:pt x="2137435" y="1422400"/>
                </a:lnTo>
                <a:lnTo>
                  <a:pt x="2128202" y="1460500"/>
                </a:lnTo>
                <a:lnTo>
                  <a:pt x="2114829" y="1511300"/>
                </a:lnTo>
                <a:lnTo>
                  <a:pt x="2097379" y="1549400"/>
                </a:lnTo>
                <a:lnTo>
                  <a:pt x="2070557" y="1612900"/>
                </a:lnTo>
                <a:lnTo>
                  <a:pt x="2039264" y="1651000"/>
                </a:lnTo>
                <a:lnTo>
                  <a:pt x="1971649" y="1727200"/>
                </a:lnTo>
                <a:lnTo>
                  <a:pt x="1939505" y="1752600"/>
                </a:lnTo>
                <a:lnTo>
                  <a:pt x="1911261" y="1778000"/>
                </a:lnTo>
                <a:lnTo>
                  <a:pt x="1889023" y="1803400"/>
                </a:lnTo>
                <a:lnTo>
                  <a:pt x="1874862" y="1828800"/>
                </a:lnTo>
                <a:lnTo>
                  <a:pt x="1870900" y="1854200"/>
                </a:lnTo>
                <a:lnTo>
                  <a:pt x="1879206" y="1879600"/>
                </a:lnTo>
                <a:lnTo>
                  <a:pt x="1879536" y="1879600"/>
                </a:lnTo>
                <a:lnTo>
                  <a:pt x="1898777" y="1892300"/>
                </a:lnTo>
                <a:lnTo>
                  <a:pt x="1929561" y="1892300"/>
                </a:lnTo>
                <a:lnTo>
                  <a:pt x="1968106" y="1879600"/>
                </a:lnTo>
                <a:lnTo>
                  <a:pt x="2010600" y="1854200"/>
                </a:lnTo>
                <a:lnTo>
                  <a:pt x="2053247" y="1816100"/>
                </a:lnTo>
                <a:lnTo>
                  <a:pt x="2092236" y="1778000"/>
                </a:lnTo>
                <a:lnTo>
                  <a:pt x="2123795" y="1752600"/>
                </a:lnTo>
                <a:lnTo>
                  <a:pt x="2117369" y="1778000"/>
                </a:lnTo>
                <a:lnTo>
                  <a:pt x="2107958" y="1816100"/>
                </a:lnTo>
                <a:lnTo>
                  <a:pt x="2095652" y="1854200"/>
                </a:lnTo>
                <a:lnTo>
                  <a:pt x="2080539" y="1879600"/>
                </a:lnTo>
                <a:lnTo>
                  <a:pt x="2062734" y="1917700"/>
                </a:lnTo>
                <a:lnTo>
                  <a:pt x="2042312" y="1943100"/>
                </a:lnTo>
                <a:lnTo>
                  <a:pt x="2019388" y="1981200"/>
                </a:lnTo>
                <a:lnTo>
                  <a:pt x="1994052" y="2006600"/>
                </a:lnTo>
                <a:lnTo>
                  <a:pt x="1966391" y="2044700"/>
                </a:lnTo>
                <a:lnTo>
                  <a:pt x="1936508" y="2070100"/>
                </a:lnTo>
                <a:lnTo>
                  <a:pt x="1904492" y="2095500"/>
                </a:lnTo>
                <a:lnTo>
                  <a:pt x="1870456" y="2120900"/>
                </a:lnTo>
                <a:lnTo>
                  <a:pt x="1834476" y="2146300"/>
                </a:lnTo>
                <a:lnTo>
                  <a:pt x="1796669" y="2171700"/>
                </a:lnTo>
                <a:lnTo>
                  <a:pt x="1757108" y="2197100"/>
                </a:lnTo>
                <a:lnTo>
                  <a:pt x="1715897" y="2209800"/>
                </a:lnTo>
                <a:lnTo>
                  <a:pt x="1673148" y="2222500"/>
                </a:lnTo>
                <a:lnTo>
                  <a:pt x="1628927" y="2247900"/>
                </a:lnTo>
                <a:lnTo>
                  <a:pt x="1583359" y="2247900"/>
                </a:lnTo>
                <a:lnTo>
                  <a:pt x="1488516" y="2273300"/>
                </a:lnTo>
                <a:lnTo>
                  <a:pt x="1389380" y="2273300"/>
                </a:lnTo>
                <a:lnTo>
                  <a:pt x="1338440" y="2260600"/>
                </a:lnTo>
                <a:lnTo>
                  <a:pt x="1286713" y="2260600"/>
                </a:lnTo>
                <a:lnTo>
                  <a:pt x="1181290" y="2235200"/>
                </a:lnTo>
                <a:lnTo>
                  <a:pt x="1127785" y="2209800"/>
                </a:lnTo>
                <a:lnTo>
                  <a:pt x="1059662" y="2184400"/>
                </a:lnTo>
                <a:lnTo>
                  <a:pt x="1026731" y="2159000"/>
                </a:lnTo>
                <a:lnTo>
                  <a:pt x="994778" y="2133600"/>
                </a:lnTo>
                <a:lnTo>
                  <a:pt x="963942" y="2120900"/>
                </a:lnTo>
                <a:lnTo>
                  <a:pt x="934415" y="2082800"/>
                </a:lnTo>
                <a:lnTo>
                  <a:pt x="879868" y="2032000"/>
                </a:lnTo>
                <a:lnTo>
                  <a:pt x="855179" y="1993900"/>
                </a:lnTo>
                <a:lnTo>
                  <a:pt x="832434" y="1955800"/>
                </a:lnTo>
                <a:lnTo>
                  <a:pt x="811771" y="1917700"/>
                </a:lnTo>
                <a:lnTo>
                  <a:pt x="793369" y="1866900"/>
                </a:lnTo>
                <a:lnTo>
                  <a:pt x="777392" y="1828800"/>
                </a:lnTo>
                <a:lnTo>
                  <a:pt x="763981" y="1778000"/>
                </a:lnTo>
                <a:lnTo>
                  <a:pt x="753313" y="1727200"/>
                </a:lnTo>
                <a:lnTo>
                  <a:pt x="745540" y="1663700"/>
                </a:lnTo>
                <a:lnTo>
                  <a:pt x="740841" y="1612900"/>
                </a:lnTo>
                <a:lnTo>
                  <a:pt x="739355" y="1549400"/>
                </a:lnTo>
                <a:lnTo>
                  <a:pt x="741248" y="1473200"/>
                </a:lnTo>
                <a:lnTo>
                  <a:pt x="745401" y="1435100"/>
                </a:lnTo>
                <a:lnTo>
                  <a:pt x="753173" y="1384300"/>
                </a:lnTo>
                <a:lnTo>
                  <a:pt x="764057" y="1333500"/>
                </a:lnTo>
                <a:lnTo>
                  <a:pt x="777494" y="1282700"/>
                </a:lnTo>
                <a:lnTo>
                  <a:pt x="792962" y="1231900"/>
                </a:lnTo>
                <a:lnTo>
                  <a:pt x="809942" y="1181100"/>
                </a:lnTo>
                <a:lnTo>
                  <a:pt x="827887" y="1130300"/>
                </a:lnTo>
                <a:lnTo>
                  <a:pt x="846264" y="1092200"/>
                </a:lnTo>
                <a:lnTo>
                  <a:pt x="853376" y="1155700"/>
                </a:lnTo>
                <a:lnTo>
                  <a:pt x="864870" y="1206500"/>
                </a:lnTo>
                <a:lnTo>
                  <a:pt x="880833" y="1257300"/>
                </a:lnTo>
                <a:lnTo>
                  <a:pt x="901357" y="1308100"/>
                </a:lnTo>
                <a:lnTo>
                  <a:pt x="926541" y="1346200"/>
                </a:lnTo>
                <a:lnTo>
                  <a:pt x="956462" y="1371600"/>
                </a:lnTo>
                <a:lnTo>
                  <a:pt x="991209" y="1397000"/>
                </a:lnTo>
                <a:lnTo>
                  <a:pt x="1030897" y="1409700"/>
                </a:lnTo>
                <a:lnTo>
                  <a:pt x="1057465" y="1409700"/>
                </a:lnTo>
                <a:lnTo>
                  <a:pt x="1084732" y="1397000"/>
                </a:lnTo>
                <a:lnTo>
                  <a:pt x="1103566" y="1384300"/>
                </a:lnTo>
                <a:lnTo>
                  <a:pt x="1104811" y="1333500"/>
                </a:lnTo>
                <a:lnTo>
                  <a:pt x="1079347" y="1270000"/>
                </a:lnTo>
                <a:lnTo>
                  <a:pt x="1064717" y="1244600"/>
                </a:lnTo>
                <a:lnTo>
                  <a:pt x="1051140" y="1206500"/>
                </a:lnTo>
                <a:lnTo>
                  <a:pt x="1039444" y="1168400"/>
                </a:lnTo>
                <a:lnTo>
                  <a:pt x="1030452" y="1130300"/>
                </a:lnTo>
                <a:lnTo>
                  <a:pt x="1026363" y="1092200"/>
                </a:lnTo>
                <a:lnTo>
                  <a:pt x="1023937" y="1028700"/>
                </a:lnTo>
                <a:lnTo>
                  <a:pt x="1028065" y="977900"/>
                </a:lnTo>
                <a:lnTo>
                  <a:pt x="1038225" y="927100"/>
                </a:lnTo>
                <a:lnTo>
                  <a:pt x="1055255" y="876300"/>
                </a:lnTo>
                <a:lnTo>
                  <a:pt x="1079969" y="825500"/>
                </a:lnTo>
                <a:lnTo>
                  <a:pt x="1113218" y="774700"/>
                </a:lnTo>
                <a:lnTo>
                  <a:pt x="1185062" y="723900"/>
                </a:lnTo>
                <a:lnTo>
                  <a:pt x="1258557" y="685800"/>
                </a:lnTo>
                <a:lnTo>
                  <a:pt x="1315796" y="673100"/>
                </a:lnTo>
                <a:lnTo>
                  <a:pt x="1338846" y="673100"/>
                </a:lnTo>
                <a:lnTo>
                  <a:pt x="1322247" y="685800"/>
                </a:lnTo>
                <a:lnTo>
                  <a:pt x="1285278" y="736600"/>
                </a:lnTo>
                <a:lnTo>
                  <a:pt x="1247241" y="800100"/>
                </a:lnTo>
                <a:lnTo>
                  <a:pt x="1227391" y="876300"/>
                </a:lnTo>
                <a:lnTo>
                  <a:pt x="1228826" y="927100"/>
                </a:lnTo>
                <a:lnTo>
                  <a:pt x="1238415" y="977900"/>
                </a:lnTo>
                <a:lnTo>
                  <a:pt x="1254671" y="1016000"/>
                </a:lnTo>
                <a:lnTo>
                  <a:pt x="1301229" y="1066800"/>
                </a:lnTo>
                <a:lnTo>
                  <a:pt x="1328559" y="1079500"/>
                </a:lnTo>
                <a:lnTo>
                  <a:pt x="1383893" y="1079500"/>
                </a:lnTo>
                <a:lnTo>
                  <a:pt x="1430197" y="1041400"/>
                </a:lnTo>
                <a:lnTo>
                  <a:pt x="1459738" y="965200"/>
                </a:lnTo>
                <a:lnTo>
                  <a:pt x="1466697" y="914400"/>
                </a:lnTo>
                <a:lnTo>
                  <a:pt x="1467853" y="863600"/>
                </a:lnTo>
                <a:lnTo>
                  <a:pt x="1463967" y="812800"/>
                </a:lnTo>
                <a:lnTo>
                  <a:pt x="1455801" y="762000"/>
                </a:lnTo>
                <a:lnTo>
                  <a:pt x="1444078" y="711200"/>
                </a:lnTo>
                <a:lnTo>
                  <a:pt x="1433207" y="673100"/>
                </a:lnTo>
                <a:lnTo>
                  <a:pt x="1413040" y="609600"/>
                </a:lnTo>
                <a:lnTo>
                  <a:pt x="1395222" y="558800"/>
                </a:lnTo>
                <a:lnTo>
                  <a:pt x="1376857" y="520700"/>
                </a:lnTo>
                <a:lnTo>
                  <a:pt x="1358722" y="482600"/>
                </a:lnTo>
                <a:lnTo>
                  <a:pt x="1341564" y="457200"/>
                </a:lnTo>
                <a:lnTo>
                  <a:pt x="1391526" y="457200"/>
                </a:lnTo>
                <a:lnTo>
                  <a:pt x="1420876" y="469900"/>
                </a:lnTo>
                <a:lnTo>
                  <a:pt x="1452435" y="469900"/>
                </a:lnTo>
                <a:lnTo>
                  <a:pt x="1485671" y="482600"/>
                </a:lnTo>
                <a:lnTo>
                  <a:pt x="1520050" y="495300"/>
                </a:lnTo>
                <a:lnTo>
                  <a:pt x="1590141" y="546100"/>
                </a:lnTo>
                <a:lnTo>
                  <a:pt x="1624799" y="558800"/>
                </a:lnTo>
                <a:lnTo>
                  <a:pt x="1658493" y="596900"/>
                </a:lnTo>
                <a:lnTo>
                  <a:pt x="1690687" y="622300"/>
                </a:lnTo>
                <a:lnTo>
                  <a:pt x="1720862" y="660400"/>
                </a:lnTo>
                <a:lnTo>
                  <a:pt x="1748472" y="698500"/>
                </a:lnTo>
                <a:lnTo>
                  <a:pt x="1773021" y="736600"/>
                </a:lnTo>
                <a:lnTo>
                  <a:pt x="1793951" y="774700"/>
                </a:lnTo>
                <a:lnTo>
                  <a:pt x="1810753" y="825500"/>
                </a:lnTo>
                <a:lnTo>
                  <a:pt x="1822894" y="876300"/>
                </a:lnTo>
                <a:lnTo>
                  <a:pt x="1829828" y="927100"/>
                </a:lnTo>
                <a:lnTo>
                  <a:pt x="1831047" y="990600"/>
                </a:lnTo>
                <a:lnTo>
                  <a:pt x="1826018" y="1054100"/>
                </a:lnTo>
                <a:lnTo>
                  <a:pt x="1814791" y="1104900"/>
                </a:lnTo>
                <a:lnTo>
                  <a:pt x="1797354" y="1155700"/>
                </a:lnTo>
                <a:lnTo>
                  <a:pt x="1777453" y="1193800"/>
                </a:lnTo>
                <a:lnTo>
                  <a:pt x="1758848" y="1231900"/>
                </a:lnTo>
                <a:lnTo>
                  <a:pt x="1745297" y="1270000"/>
                </a:lnTo>
                <a:lnTo>
                  <a:pt x="1740547" y="1308100"/>
                </a:lnTo>
                <a:lnTo>
                  <a:pt x="1748358" y="1346200"/>
                </a:lnTo>
                <a:lnTo>
                  <a:pt x="1772488" y="1371600"/>
                </a:lnTo>
                <a:lnTo>
                  <a:pt x="1792147" y="1384300"/>
                </a:lnTo>
                <a:lnTo>
                  <a:pt x="1814804" y="1384300"/>
                </a:lnTo>
                <a:lnTo>
                  <a:pt x="1839531" y="1371600"/>
                </a:lnTo>
                <a:lnTo>
                  <a:pt x="1891550" y="1346200"/>
                </a:lnTo>
                <a:lnTo>
                  <a:pt x="1917001" y="1320800"/>
                </a:lnTo>
                <a:lnTo>
                  <a:pt x="1940864" y="1282700"/>
                </a:lnTo>
                <a:lnTo>
                  <a:pt x="1962213" y="1257300"/>
                </a:lnTo>
                <a:lnTo>
                  <a:pt x="1980133" y="1206500"/>
                </a:lnTo>
                <a:lnTo>
                  <a:pt x="1993709" y="1168400"/>
                </a:lnTo>
                <a:lnTo>
                  <a:pt x="2002028" y="1117600"/>
                </a:lnTo>
                <a:lnTo>
                  <a:pt x="2004174" y="1066800"/>
                </a:lnTo>
                <a:lnTo>
                  <a:pt x="1999221" y="1003300"/>
                </a:lnTo>
                <a:lnTo>
                  <a:pt x="1986254" y="952500"/>
                </a:lnTo>
                <a:lnTo>
                  <a:pt x="2022348" y="1003300"/>
                </a:lnTo>
                <a:lnTo>
                  <a:pt x="2053590" y="1054100"/>
                </a:lnTo>
                <a:lnTo>
                  <a:pt x="2080056" y="1092200"/>
                </a:lnTo>
                <a:lnTo>
                  <a:pt x="2101824" y="1143000"/>
                </a:lnTo>
                <a:lnTo>
                  <a:pt x="2118944" y="1193800"/>
                </a:lnTo>
                <a:lnTo>
                  <a:pt x="2131491" y="1231900"/>
                </a:lnTo>
                <a:lnTo>
                  <a:pt x="2139556" y="1282700"/>
                </a:lnTo>
                <a:lnTo>
                  <a:pt x="2143175" y="1320800"/>
                </a:lnTo>
                <a:lnTo>
                  <a:pt x="2143175" y="36461"/>
                </a:lnTo>
                <a:lnTo>
                  <a:pt x="2032622" y="12700"/>
                </a:lnTo>
                <a:lnTo>
                  <a:pt x="1970824" y="12700"/>
                </a:lnTo>
                <a:lnTo>
                  <a:pt x="1908340" y="0"/>
                </a:lnTo>
                <a:lnTo>
                  <a:pt x="1506753" y="0"/>
                </a:lnTo>
                <a:lnTo>
                  <a:pt x="1457807" y="12700"/>
                </a:lnTo>
                <a:lnTo>
                  <a:pt x="1409268" y="12700"/>
                </a:lnTo>
                <a:lnTo>
                  <a:pt x="1361147" y="25400"/>
                </a:lnTo>
                <a:lnTo>
                  <a:pt x="1313484" y="25400"/>
                </a:lnTo>
                <a:lnTo>
                  <a:pt x="1173378" y="63500"/>
                </a:lnTo>
                <a:lnTo>
                  <a:pt x="950950" y="127000"/>
                </a:lnTo>
                <a:lnTo>
                  <a:pt x="908329" y="152400"/>
                </a:lnTo>
                <a:lnTo>
                  <a:pt x="866394" y="165100"/>
                </a:lnTo>
                <a:lnTo>
                  <a:pt x="825144" y="190500"/>
                </a:lnTo>
                <a:lnTo>
                  <a:pt x="784631" y="203200"/>
                </a:lnTo>
                <a:lnTo>
                  <a:pt x="744855" y="228600"/>
                </a:lnTo>
                <a:lnTo>
                  <a:pt x="705853" y="254000"/>
                </a:lnTo>
                <a:lnTo>
                  <a:pt x="667639" y="279400"/>
                </a:lnTo>
                <a:lnTo>
                  <a:pt x="630237" y="292100"/>
                </a:lnTo>
                <a:lnTo>
                  <a:pt x="593674" y="317500"/>
                </a:lnTo>
                <a:lnTo>
                  <a:pt x="557974" y="355600"/>
                </a:lnTo>
                <a:lnTo>
                  <a:pt x="523163" y="381000"/>
                </a:lnTo>
                <a:lnTo>
                  <a:pt x="489242" y="406400"/>
                </a:lnTo>
                <a:lnTo>
                  <a:pt x="456260" y="431800"/>
                </a:lnTo>
                <a:lnTo>
                  <a:pt x="424230" y="457200"/>
                </a:lnTo>
                <a:lnTo>
                  <a:pt x="393179" y="495300"/>
                </a:lnTo>
                <a:lnTo>
                  <a:pt x="363118" y="520700"/>
                </a:lnTo>
                <a:lnTo>
                  <a:pt x="334086" y="558800"/>
                </a:lnTo>
                <a:lnTo>
                  <a:pt x="306082" y="596900"/>
                </a:lnTo>
                <a:lnTo>
                  <a:pt x="279158" y="622300"/>
                </a:lnTo>
                <a:lnTo>
                  <a:pt x="253326" y="660400"/>
                </a:lnTo>
                <a:lnTo>
                  <a:pt x="228600" y="698500"/>
                </a:lnTo>
                <a:lnTo>
                  <a:pt x="205003" y="736600"/>
                </a:lnTo>
                <a:lnTo>
                  <a:pt x="182575" y="774700"/>
                </a:lnTo>
                <a:lnTo>
                  <a:pt x="161328" y="812800"/>
                </a:lnTo>
                <a:lnTo>
                  <a:pt x="141287" y="850900"/>
                </a:lnTo>
                <a:lnTo>
                  <a:pt x="122466" y="889000"/>
                </a:lnTo>
                <a:lnTo>
                  <a:pt x="104902" y="927100"/>
                </a:lnTo>
                <a:lnTo>
                  <a:pt x="88607" y="965200"/>
                </a:lnTo>
                <a:lnTo>
                  <a:pt x="73609" y="1016000"/>
                </a:lnTo>
                <a:lnTo>
                  <a:pt x="59931" y="1054100"/>
                </a:lnTo>
                <a:lnTo>
                  <a:pt x="47599" y="1104900"/>
                </a:lnTo>
                <a:lnTo>
                  <a:pt x="36626" y="1143000"/>
                </a:lnTo>
                <a:lnTo>
                  <a:pt x="27051" y="1193800"/>
                </a:lnTo>
                <a:lnTo>
                  <a:pt x="18884" y="1244600"/>
                </a:lnTo>
                <a:lnTo>
                  <a:pt x="12141" y="1282700"/>
                </a:lnTo>
                <a:lnTo>
                  <a:pt x="6858" y="1333500"/>
                </a:lnTo>
                <a:lnTo>
                  <a:pt x="3060" y="1384300"/>
                </a:lnTo>
                <a:lnTo>
                  <a:pt x="762" y="1435100"/>
                </a:lnTo>
                <a:lnTo>
                  <a:pt x="0" y="1485900"/>
                </a:lnTo>
                <a:lnTo>
                  <a:pt x="850" y="1549400"/>
                </a:lnTo>
                <a:lnTo>
                  <a:pt x="3378" y="1625600"/>
                </a:lnTo>
                <a:lnTo>
                  <a:pt x="7505" y="1689100"/>
                </a:lnTo>
                <a:lnTo>
                  <a:pt x="13195" y="1752600"/>
                </a:lnTo>
                <a:lnTo>
                  <a:pt x="20370" y="1816100"/>
                </a:lnTo>
                <a:lnTo>
                  <a:pt x="28981" y="1879600"/>
                </a:lnTo>
                <a:lnTo>
                  <a:pt x="38963" y="1943100"/>
                </a:lnTo>
                <a:lnTo>
                  <a:pt x="50266" y="1993900"/>
                </a:lnTo>
                <a:lnTo>
                  <a:pt x="62839" y="2057400"/>
                </a:lnTo>
                <a:lnTo>
                  <a:pt x="76606" y="2108200"/>
                </a:lnTo>
                <a:lnTo>
                  <a:pt x="91503" y="2159000"/>
                </a:lnTo>
                <a:lnTo>
                  <a:pt x="107492" y="2209800"/>
                </a:lnTo>
                <a:lnTo>
                  <a:pt x="124510" y="2260600"/>
                </a:lnTo>
                <a:lnTo>
                  <a:pt x="142494" y="2311400"/>
                </a:lnTo>
                <a:lnTo>
                  <a:pt x="161378" y="2349500"/>
                </a:lnTo>
                <a:lnTo>
                  <a:pt x="181114" y="2400300"/>
                </a:lnTo>
                <a:lnTo>
                  <a:pt x="201637" y="2438400"/>
                </a:lnTo>
                <a:lnTo>
                  <a:pt x="222897" y="2489200"/>
                </a:lnTo>
                <a:lnTo>
                  <a:pt x="244830" y="2527300"/>
                </a:lnTo>
                <a:lnTo>
                  <a:pt x="267385" y="2565400"/>
                </a:lnTo>
                <a:lnTo>
                  <a:pt x="290487" y="2603500"/>
                </a:lnTo>
                <a:lnTo>
                  <a:pt x="314083" y="2641600"/>
                </a:lnTo>
                <a:lnTo>
                  <a:pt x="338124" y="2679700"/>
                </a:lnTo>
                <a:lnTo>
                  <a:pt x="362546" y="2705100"/>
                </a:lnTo>
                <a:lnTo>
                  <a:pt x="387286" y="2743200"/>
                </a:lnTo>
                <a:lnTo>
                  <a:pt x="412292" y="2768600"/>
                </a:lnTo>
                <a:lnTo>
                  <a:pt x="437515" y="2806700"/>
                </a:lnTo>
                <a:lnTo>
                  <a:pt x="462864" y="2832100"/>
                </a:lnTo>
                <a:lnTo>
                  <a:pt x="488315" y="2870200"/>
                </a:lnTo>
                <a:lnTo>
                  <a:pt x="589800" y="2971800"/>
                </a:lnTo>
                <a:lnTo>
                  <a:pt x="614807" y="3009900"/>
                </a:lnTo>
                <a:lnTo>
                  <a:pt x="639546" y="3035300"/>
                </a:lnTo>
                <a:lnTo>
                  <a:pt x="663968" y="3060700"/>
                </a:lnTo>
                <a:lnTo>
                  <a:pt x="688009" y="3086100"/>
                </a:lnTo>
                <a:lnTo>
                  <a:pt x="711619" y="3098800"/>
                </a:lnTo>
                <a:lnTo>
                  <a:pt x="757262" y="3149600"/>
                </a:lnTo>
                <a:lnTo>
                  <a:pt x="800455" y="3200400"/>
                </a:lnTo>
                <a:lnTo>
                  <a:pt x="820978" y="3225800"/>
                </a:lnTo>
                <a:lnTo>
                  <a:pt x="840714" y="3238500"/>
                </a:lnTo>
                <a:lnTo>
                  <a:pt x="859612" y="3263900"/>
                </a:lnTo>
                <a:lnTo>
                  <a:pt x="877582" y="3289300"/>
                </a:lnTo>
                <a:lnTo>
                  <a:pt x="894600" y="3314700"/>
                </a:lnTo>
                <a:lnTo>
                  <a:pt x="910590" y="3340100"/>
                </a:lnTo>
                <a:lnTo>
                  <a:pt x="925499" y="3352800"/>
                </a:lnTo>
                <a:lnTo>
                  <a:pt x="951826" y="3403600"/>
                </a:lnTo>
                <a:lnTo>
                  <a:pt x="973124" y="3454400"/>
                </a:lnTo>
                <a:lnTo>
                  <a:pt x="988910" y="3505200"/>
                </a:lnTo>
                <a:lnTo>
                  <a:pt x="998728" y="3556000"/>
                </a:lnTo>
                <a:lnTo>
                  <a:pt x="1002106" y="3606800"/>
                </a:lnTo>
                <a:lnTo>
                  <a:pt x="1002106" y="4127500"/>
                </a:lnTo>
                <a:lnTo>
                  <a:pt x="2410066" y="4127500"/>
                </a:lnTo>
                <a:lnTo>
                  <a:pt x="2410066" y="3429000"/>
                </a:lnTo>
                <a:lnTo>
                  <a:pt x="2414435" y="3390900"/>
                </a:lnTo>
                <a:lnTo>
                  <a:pt x="2426957" y="3352800"/>
                </a:lnTo>
                <a:lnTo>
                  <a:pt x="2472931" y="3302000"/>
                </a:lnTo>
                <a:lnTo>
                  <a:pt x="2540914" y="3276600"/>
                </a:lnTo>
                <a:lnTo>
                  <a:pt x="2580970" y="3263900"/>
                </a:lnTo>
                <a:lnTo>
                  <a:pt x="2939872" y="3263900"/>
                </a:lnTo>
                <a:lnTo>
                  <a:pt x="2980486" y="3251200"/>
                </a:lnTo>
                <a:lnTo>
                  <a:pt x="3018282" y="3238500"/>
                </a:lnTo>
                <a:lnTo>
                  <a:pt x="3053143" y="3213100"/>
                </a:lnTo>
                <a:lnTo>
                  <a:pt x="3085020" y="3200400"/>
                </a:lnTo>
                <a:lnTo>
                  <a:pt x="3113811" y="3175000"/>
                </a:lnTo>
                <a:lnTo>
                  <a:pt x="3139414" y="3136900"/>
                </a:lnTo>
                <a:lnTo>
                  <a:pt x="3161766" y="3111500"/>
                </a:lnTo>
                <a:lnTo>
                  <a:pt x="3180778" y="3073400"/>
                </a:lnTo>
                <a:lnTo>
                  <a:pt x="3196348" y="3022600"/>
                </a:lnTo>
                <a:lnTo>
                  <a:pt x="3208401" y="2984500"/>
                </a:lnTo>
                <a:lnTo>
                  <a:pt x="3216859" y="2933700"/>
                </a:lnTo>
                <a:lnTo>
                  <a:pt x="3221621" y="2870200"/>
                </a:lnTo>
                <a:lnTo>
                  <a:pt x="3222612" y="2819400"/>
                </a:lnTo>
                <a:lnTo>
                  <a:pt x="3219754" y="2755900"/>
                </a:lnTo>
                <a:lnTo>
                  <a:pt x="3216922" y="2705100"/>
                </a:lnTo>
                <a:lnTo>
                  <a:pt x="3215868" y="2654300"/>
                </a:lnTo>
                <a:lnTo>
                  <a:pt x="3215983" y="2641600"/>
                </a:lnTo>
                <a:lnTo>
                  <a:pt x="3216427" y="2590800"/>
                </a:lnTo>
                <a:lnTo>
                  <a:pt x="3218408" y="2540000"/>
                </a:lnTo>
                <a:lnTo>
                  <a:pt x="3221659" y="2489200"/>
                </a:lnTo>
                <a:lnTo>
                  <a:pt x="3226003" y="2425700"/>
                </a:lnTo>
                <a:lnTo>
                  <a:pt x="3231261" y="2374900"/>
                </a:lnTo>
                <a:lnTo>
                  <a:pt x="3516490" y="2374900"/>
                </a:lnTo>
                <a:lnTo>
                  <a:pt x="3557206" y="2362200"/>
                </a:lnTo>
                <a:lnTo>
                  <a:pt x="3590810" y="2336800"/>
                </a:lnTo>
                <a:lnTo>
                  <a:pt x="3616883" y="2324100"/>
                </a:lnTo>
                <a:lnTo>
                  <a:pt x="3634994" y="2286000"/>
                </a:lnTo>
                <a:lnTo>
                  <a:pt x="3639845" y="2273300"/>
                </a:lnTo>
                <a:lnTo>
                  <a:pt x="3644696" y="2260600"/>
                </a:lnTo>
                <a:lnTo>
                  <a:pt x="3645585" y="2222500"/>
                </a:lnTo>
                <a:close/>
              </a:path>
            </a:pathLst>
          </a:custGeom>
          <a:solidFill>
            <a:srgbClr val="4D4D4D"/>
          </a:solidFill>
        </p:spPr>
        <p:txBody>
          <a:bodyPr wrap="square" lIns="0" tIns="0" rIns="0" bIns="0" rtlCol="0"/>
          <a:lstStyle/>
          <a:p>
            <a:endParaRPr/>
          </a:p>
        </p:txBody>
      </p:sp>
      <p:sp>
        <p:nvSpPr>
          <p:cNvPr id="3" name="object 3"/>
          <p:cNvSpPr/>
          <p:nvPr/>
        </p:nvSpPr>
        <p:spPr>
          <a:xfrm>
            <a:off x="7003758" y="4066171"/>
            <a:ext cx="4141470" cy="3561079"/>
          </a:xfrm>
          <a:custGeom>
            <a:avLst/>
            <a:gdLst/>
            <a:ahLst/>
            <a:cxnLst/>
            <a:rect l="l" t="t" r="r" b="b"/>
            <a:pathLst>
              <a:path w="4141470" h="3561079">
                <a:moveTo>
                  <a:pt x="1816531" y="410591"/>
                </a:moveTo>
                <a:lnTo>
                  <a:pt x="627418" y="410591"/>
                </a:lnTo>
                <a:lnTo>
                  <a:pt x="627418" y="882853"/>
                </a:lnTo>
                <a:lnTo>
                  <a:pt x="1816531" y="882853"/>
                </a:lnTo>
                <a:lnTo>
                  <a:pt x="1816531" y="410591"/>
                </a:lnTo>
                <a:close/>
              </a:path>
              <a:path w="4141470" h="3561079">
                <a:moveTo>
                  <a:pt x="1816531" y="0"/>
                </a:moveTo>
                <a:lnTo>
                  <a:pt x="627418" y="0"/>
                </a:lnTo>
                <a:lnTo>
                  <a:pt x="627418" y="241541"/>
                </a:lnTo>
                <a:lnTo>
                  <a:pt x="1816531" y="241541"/>
                </a:lnTo>
                <a:lnTo>
                  <a:pt x="1816531" y="0"/>
                </a:lnTo>
                <a:close/>
              </a:path>
              <a:path w="4141470" h="3561079">
                <a:moveTo>
                  <a:pt x="4140885" y="1531620"/>
                </a:moveTo>
                <a:lnTo>
                  <a:pt x="3564623" y="955217"/>
                </a:lnTo>
                <a:lnTo>
                  <a:pt x="3564623" y="1292771"/>
                </a:lnTo>
                <a:lnTo>
                  <a:pt x="3155391" y="1292771"/>
                </a:lnTo>
                <a:lnTo>
                  <a:pt x="3155391" y="3322066"/>
                </a:lnTo>
                <a:lnTo>
                  <a:pt x="2297938" y="3322066"/>
                </a:lnTo>
                <a:lnTo>
                  <a:pt x="2297938" y="3073730"/>
                </a:lnTo>
                <a:lnTo>
                  <a:pt x="3155391" y="3073730"/>
                </a:lnTo>
                <a:lnTo>
                  <a:pt x="3155391" y="2835237"/>
                </a:lnTo>
                <a:lnTo>
                  <a:pt x="2297938" y="2835237"/>
                </a:lnTo>
                <a:lnTo>
                  <a:pt x="2297938" y="2549639"/>
                </a:lnTo>
                <a:lnTo>
                  <a:pt x="2297938" y="2494089"/>
                </a:lnTo>
                <a:lnTo>
                  <a:pt x="3155391" y="2494089"/>
                </a:lnTo>
                <a:lnTo>
                  <a:pt x="3155391" y="2255583"/>
                </a:lnTo>
                <a:lnTo>
                  <a:pt x="2297938" y="2255583"/>
                </a:lnTo>
                <a:lnTo>
                  <a:pt x="2297938" y="1531620"/>
                </a:lnTo>
                <a:lnTo>
                  <a:pt x="2297938" y="1292771"/>
                </a:lnTo>
                <a:lnTo>
                  <a:pt x="2059432" y="1292771"/>
                </a:lnTo>
                <a:lnTo>
                  <a:pt x="2059432" y="1531620"/>
                </a:lnTo>
                <a:lnTo>
                  <a:pt x="2059432" y="2164791"/>
                </a:lnTo>
                <a:lnTo>
                  <a:pt x="1816531" y="2164791"/>
                </a:lnTo>
                <a:lnTo>
                  <a:pt x="1816531" y="1531620"/>
                </a:lnTo>
                <a:lnTo>
                  <a:pt x="2059432" y="1531620"/>
                </a:lnTo>
                <a:lnTo>
                  <a:pt x="2059432" y="1292771"/>
                </a:lnTo>
                <a:lnTo>
                  <a:pt x="1888350" y="1292771"/>
                </a:lnTo>
                <a:lnTo>
                  <a:pt x="2726486" y="454634"/>
                </a:lnTo>
                <a:lnTo>
                  <a:pt x="3564623" y="1292771"/>
                </a:lnTo>
                <a:lnTo>
                  <a:pt x="3564623" y="955217"/>
                </a:lnTo>
                <a:lnTo>
                  <a:pt x="3064167" y="454634"/>
                </a:lnTo>
                <a:lnTo>
                  <a:pt x="2726486" y="116878"/>
                </a:lnTo>
                <a:lnTo>
                  <a:pt x="1794510" y="1049197"/>
                </a:lnTo>
                <a:lnTo>
                  <a:pt x="627418" y="1049197"/>
                </a:lnTo>
                <a:lnTo>
                  <a:pt x="627418" y="2164791"/>
                </a:lnTo>
                <a:lnTo>
                  <a:pt x="0" y="2164791"/>
                </a:lnTo>
                <a:lnTo>
                  <a:pt x="1221981" y="3386772"/>
                </a:lnTo>
                <a:lnTo>
                  <a:pt x="2059101" y="2549639"/>
                </a:lnTo>
                <a:lnTo>
                  <a:pt x="2059101" y="3560902"/>
                </a:lnTo>
                <a:lnTo>
                  <a:pt x="3393884" y="3560902"/>
                </a:lnTo>
                <a:lnTo>
                  <a:pt x="3393884" y="1531620"/>
                </a:lnTo>
                <a:lnTo>
                  <a:pt x="4140885" y="1531620"/>
                </a:lnTo>
                <a:close/>
              </a:path>
            </a:pathLst>
          </a:custGeom>
          <a:solidFill>
            <a:srgbClr val="4D4D4D"/>
          </a:solidFill>
        </p:spPr>
        <p:txBody>
          <a:bodyPr wrap="square" lIns="0" tIns="0" rIns="0" bIns="0" rtlCol="0"/>
          <a:lstStyle/>
          <a:p>
            <a:endParaRPr/>
          </a:p>
        </p:txBody>
      </p:sp>
      <p:grpSp>
        <p:nvGrpSpPr>
          <p:cNvPr id="4" name="object 4"/>
          <p:cNvGrpSpPr/>
          <p:nvPr/>
        </p:nvGrpSpPr>
        <p:grpSpPr>
          <a:xfrm>
            <a:off x="0" y="9811934"/>
            <a:ext cx="18287365" cy="41910"/>
            <a:chOff x="0" y="9811934"/>
            <a:chExt cx="18287365" cy="41910"/>
          </a:xfrm>
        </p:grpSpPr>
        <p:sp>
          <p:nvSpPr>
            <p:cNvPr id="5" name="object 5"/>
            <p:cNvSpPr/>
            <p:nvPr/>
          </p:nvSpPr>
          <p:spPr>
            <a:xfrm>
              <a:off x="0" y="9811934"/>
              <a:ext cx="4572000" cy="41910"/>
            </a:xfrm>
            <a:custGeom>
              <a:avLst/>
              <a:gdLst/>
              <a:ahLst/>
              <a:cxnLst/>
              <a:rect l="l" t="t" r="r" b="b"/>
              <a:pathLst>
                <a:path w="4572000" h="41909">
                  <a:moveTo>
                    <a:pt x="4571724" y="41560"/>
                  </a:moveTo>
                  <a:lnTo>
                    <a:pt x="0" y="41560"/>
                  </a:lnTo>
                  <a:lnTo>
                    <a:pt x="0" y="0"/>
                  </a:lnTo>
                  <a:lnTo>
                    <a:pt x="4571724" y="0"/>
                  </a:lnTo>
                  <a:lnTo>
                    <a:pt x="4571724" y="41560"/>
                  </a:lnTo>
                  <a:close/>
                </a:path>
              </a:pathLst>
            </a:custGeom>
            <a:solidFill>
              <a:srgbClr val="FFDF81"/>
            </a:solidFill>
          </p:spPr>
          <p:txBody>
            <a:bodyPr wrap="square" lIns="0" tIns="0" rIns="0" bIns="0" rtlCol="0"/>
            <a:lstStyle/>
            <a:p>
              <a:endParaRPr/>
            </a:p>
          </p:txBody>
        </p:sp>
        <p:sp>
          <p:nvSpPr>
            <p:cNvPr id="6" name="object 6"/>
            <p:cNvSpPr/>
            <p:nvPr/>
          </p:nvSpPr>
          <p:spPr>
            <a:xfrm>
              <a:off x="4571724" y="9811934"/>
              <a:ext cx="13715365" cy="41910"/>
            </a:xfrm>
            <a:custGeom>
              <a:avLst/>
              <a:gdLst/>
              <a:ahLst/>
              <a:cxnLst/>
              <a:rect l="l" t="t" r="r" b="b"/>
              <a:pathLst>
                <a:path w="13715365" h="41909">
                  <a:moveTo>
                    <a:pt x="13715204" y="41560"/>
                  </a:moveTo>
                  <a:lnTo>
                    <a:pt x="0" y="41560"/>
                  </a:lnTo>
                  <a:lnTo>
                    <a:pt x="0" y="0"/>
                  </a:lnTo>
                  <a:lnTo>
                    <a:pt x="13715204" y="0"/>
                  </a:lnTo>
                  <a:lnTo>
                    <a:pt x="13715204" y="41560"/>
                  </a:lnTo>
                  <a:close/>
                </a:path>
              </a:pathLst>
            </a:custGeom>
            <a:solidFill>
              <a:srgbClr val="B48A0D"/>
            </a:solidFill>
          </p:spPr>
          <p:txBody>
            <a:bodyPr wrap="square" lIns="0" tIns="0" rIns="0" bIns="0" rtlCol="0"/>
            <a:lstStyle/>
            <a:p>
              <a:endParaRPr/>
            </a:p>
          </p:txBody>
        </p:sp>
      </p:grpSp>
      <p:grpSp>
        <p:nvGrpSpPr>
          <p:cNvPr id="7" name="object 7"/>
          <p:cNvGrpSpPr/>
          <p:nvPr/>
        </p:nvGrpSpPr>
        <p:grpSpPr>
          <a:xfrm>
            <a:off x="0" y="834515"/>
            <a:ext cx="18287365" cy="41910"/>
            <a:chOff x="0" y="834515"/>
            <a:chExt cx="18287365" cy="41910"/>
          </a:xfrm>
        </p:grpSpPr>
        <p:sp>
          <p:nvSpPr>
            <p:cNvPr id="8" name="object 8"/>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9" name="object 9"/>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sp>
        <p:nvSpPr>
          <p:cNvPr id="10" name="object 10"/>
          <p:cNvSpPr/>
          <p:nvPr/>
        </p:nvSpPr>
        <p:spPr>
          <a:xfrm>
            <a:off x="14021054" y="3776001"/>
            <a:ext cx="3471545" cy="2374900"/>
          </a:xfrm>
          <a:custGeom>
            <a:avLst/>
            <a:gdLst/>
            <a:ahLst/>
            <a:cxnLst/>
            <a:rect l="l" t="t" r="r" b="b"/>
            <a:pathLst>
              <a:path w="3471544" h="2374900">
                <a:moveTo>
                  <a:pt x="1194523" y="1186751"/>
                </a:moveTo>
                <a:lnTo>
                  <a:pt x="1190840" y="1141171"/>
                </a:lnTo>
                <a:lnTo>
                  <a:pt x="1180185" y="1097915"/>
                </a:lnTo>
                <a:lnTo>
                  <a:pt x="1163116" y="1057579"/>
                </a:lnTo>
                <a:lnTo>
                  <a:pt x="1140244" y="1020737"/>
                </a:lnTo>
                <a:lnTo>
                  <a:pt x="1112126" y="987971"/>
                </a:lnTo>
                <a:lnTo>
                  <a:pt x="1079347" y="959853"/>
                </a:lnTo>
                <a:lnTo>
                  <a:pt x="1042504" y="936967"/>
                </a:lnTo>
                <a:lnTo>
                  <a:pt x="1002169" y="919911"/>
                </a:lnTo>
                <a:lnTo>
                  <a:pt x="958913" y="909243"/>
                </a:lnTo>
                <a:lnTo>
                  <a:pt x="913345" y="905560"/>
                </a:lnTo>
                <a:lnTo>
                  <a:pt x="867765" y="909243"/>
                </a:lnTo>
                <a:lnTo>
                  <a:pt x="824522" y="919911"/>
                </a:lnTo>
                <a:lnTo>
                  <a:pt x="784174" y="936967"/>
                </a:lnTo>
                <a:lnTo>
                  <a:pt x="747331" y="959853"/>
                </a:lnTo>
                <a:lnTo>
                  <a:pt x="714565" y="987971"/>
                </a:lnTo>
                <a:lnTo>
                  <a:pt x="686447" y="1020737"/>
                </a:lnTo>
                <a:lnTo>
                  <a:pt x="663562" y="1057579"/>
                </a:lnTo>
                <a:lnTo>
                  <a:pt x="646506" y="1097915"/>
                </a:lnTo>
                <a:lnTo>
                  <a:pt x="635838" y="1141171"/>
                </a:lnTo>
                <a:lnTo>
                  <a:pt x="632155" y="1186751"/>
                </a:lnTo>
                <a:lnTo>
                  <a:pt x="635838" y="1232319"/>
                </a:lnTo>
                <a:lnTo>
                  <a:pt x="646506" y="1275575"/>
                </a:lnTo>
                <a:lnTo>
                  <a:pt x="663562" y="1315910"/>
                </a:lnTo>
                <a:lnTo>
                  <a:pt x="686447" y="1352753"/>
                </a:lnTo>
                <a:lnTo>
                  <a:pt x="714565" y="1385519"/>
                </a:lnTo>
                <a:lnTo>
                  <a:pt x="747331" y="1413637"/>
                </a:lnTo>
                <a:lnTo>
                  <a:pt x="784174" y="1436522"/>
                </a:lnTo>
                <a:lnTo>
                  <a:pt x="824522" y="1453578"/>
                </a:lnTo>
                <a:lnTo>
                  <a:pt x="867765" y="1464246"/>
                </a:lnTo>
                <a:lnTo>
                  <a:pt x="913345" y="1467929"/>
                </a:lnTo>
                <a:lnTo>
                  <a:pt x="958913" y="1464246"/>
                </a:lnTo>
                <a:lnTo>
                  <a:pt x="1002169" y="1453578"/>
                </a:lnTo>
                <a:lnTo>
                  <a:pt x="1042504" y="1436522"/>
                </a:lnTo>
                <a:lnTo>
                  <a:pt x="1079347" y="1413637"/>
                </a:lnTo>
                <a:lnTo>
                  <a:pt x="1112126" y="1385519"/>
                </a:lnTo>
                <a:lnTo>
                  <a:pt x="1140244" y="1352753"/>
                </a:lnTo>
                <a:lnTo>
                  <a:pt x="1163116" y="1315910"/>
                </a:lnTo>
                <a:lnTo>
                  <a:pt x="1180185" y="1275575"/>
                </a:lnTo>
                <a:lnTo>
                  <a:pt x="1190840" y="1232319"/>
                </a:lnTo>
                <a:lnTo>
                  <a:pt x="1194523" y="1186751"/>
                </a:lnTo>
                <a:close/>
              </a:path>
              <a:path w="3471544" h="2374900">
                <a:moveTo>
                  <a:pt x="2475319" y="1262926"/>
                </a:moveTo>
                <a:lnTo>
                  <a:pt x="2471978" y="1244777"/>
                </a:lnTo>
                <a:lnTo>
                  <a:pt x="2461564" y="1228750"/>
                </a:lnTo>
                <a:lnTo>
                  <a:pt x="2445728" y="1218018"/>
                </a:lnTo>
                <a:lnTo>
                  <a:pt x="2427643" y="1214310"/>
                </a:lnTo>
                <a:lnTo>
                  <a:pt x="2409494" y="1217650"/>
                </a:lnTo>
                <a:lnTo>
                  <a:pt x="2393467" y="1228077"/>
                </a:lnTo>
                <a:lnTo>
                  <a:pt x="2037753" y="1575663"/>
                </a:lnTo>
                <a:lnTo>
                  <a:pt x="2003818" y="1565656"/>
                </a:lnTo>
                <a:lnTo>
                  <a:pt x="1968512" y="1565249"/>
                </a:lnTo>
                <a:lnTo>
                  <a:pt x="1934032" y="1574609"/>
                </a:lnTo>
                <a:lnTo>
                  <a:pt x="1902574" y="1593951"/>
                </a:lnTo>
                <a:lnTo>
                  <a:pt x="1644764" y="1811108"/>
                </a:lnTo>
                <a:lnTo>
                  <a:pt x="1305648" y="1625803"/>
                </a:lnTo>
                <a:lnTo>
                  <a:pt x="1256995" y="1603171"/>
                </a:lnTo>
                <a:lnTo>
                  <a:pt x="1211237" y="1584185"/>
                </a:lnTo>
                <a:lnTo>
                  <a:pt x="1166787" y="1569059"/>
                </a:lnTo>
                <a:lnTo>
                  <a:pt x="1122032" y="1557997"/>
                </a:lnTo>
                <a:lnTo>
                  <a:pt x="1075347" y="1551203"/>
                </a:lnTo>
                <a:lnTo>
                  <a:pt x="1025144" y="1548904"/>
                </a:lnTo>
                <a:lnTo>
                  <a:pt x="806284" y="1548904"/>
                </a:lnTo>
                <a:lnTo>
                  <a:pt x="756729" y="1552905"/>
                </a:lnTo>
                <a:lnTo>
                  <a:pt x="709726" y="1564487"/>
                </a:lnTo>
                <a:lnTo>
                  <a:pt x="665886" y="1583016"/>
                </a:lnTo>
                <a:lnTo>
                  <a:pt x="625843" y="1607870"/>
                </a:lnTo>
                <a:lnTo>
                  <a:pt x="590232" y="1638427"/>
                </a:lnTo>
                <a:lnTo>
                  <a:pt x="559689" y="1674037"/>
                </a:lnTo>
                <a:lnTo>
                  <a:pt x="534835" y="1714068"/>
                </a:lnTo>
                <a:lnTo>
                  <a:pt x="516293" y="1757908"/>
                </a:lnTo>
                <a:lnTo>
                  <a:pt x="504710" y="1804924"/>
                </a:lnTo>
                <a:lnTo>
                  <a:pt x="500710" y="1854479"/>
                </a:lnTo>
                <a:lnTo>
                  <a:pt x="500710" y="2374506"/>
                </a:lnTo>
                <a:lnTo>
                  <a:pt x="1293456" y="2374506"/>
                </a:lnTo>
                <a:lnTo>
                  <a:pt x="1301927" y="2000491"/>
                </a:lnTo>
                <a:lnTo>
                  <a:pt x="1605470" y="2125167"/>
                </a:lnTo>
                <a:lnTo>
                  <a:pt x="1645196" y="2136660"/>
                </a:lnTo>
                <a:lnTo>
                  <a:pt x="1686229" y="2136051"/>
                </a:lnTo>
                <a:lnTo>
                  <a:pt x="1725663" y="2123300"/>
                </a:lnTo>
                <a:lnTo>
                  <a:pt x="1760626" y="2098395"/>
                </a:lnTo>
                <a:lnTo>
                  <a:pt x="1858530" y="2000491"/>
                </a:lnTo>
                <a:lnTo>
                  <a:pt x="2047913" y="1811108"/>
                </a:lnTo>
                <a:lnTo>
                  <a:pt x="2073998" y="1785023"/>
                </a:lnTo>
                <a:lnTo>
                  <a:pt x="2097341" y="1754263"/>
                </a:lnTo>
                <a:lnTo>
                  <a:pt x="2110295" y="1719008"/>
                </a:lnTo>
                <a:lnTo>
                  <a:pt x="2112632" y="1681797"/>
                </a:lnTo>
                <a:lnTo>
                  <a:pt x="2104148" y="1645119"/>
                </a:lnTo>
                <a:lnTo>
                  <a:pt x="2175294" y="1575663"/>
                </a:lnTo>
                <a:lnTo>
                  <a:pt x="2460879" y="1296847"/>
                </a:lnTo>
                <a:lnTo>
                  <a:pt x="2471610" y="1281010"/>
                </a:lnTo>
                <a:lnTo>
                  <a:pt x="2475319" y="1262926"/>
                </a:lnTo>
                <a:close/>
              </a:path>
              <a:path w="3471544" h="2374900">
                <a:moveTo>
                  <a:pt x="3471126" y="1658658"/>
                </a:moveTo>
                <a:lnTo>
                  <a:pt x="3375241" y="1658658"/>
                </a:lnTo>
                <a:lnTo>
                  <a:pt x="3375241" y="1123734"/>
                </a:lnTo>
                <a:lnTo>
                  <a:pt x="3375241" y="815441"/>
                </a:lnTo>
                <a:lnTo>
                  <a:pt x="3375241" y="0"/>
                </a:lnTo>
                <a:lnTo>
                  <a:pt x="96215" y="0"/>
                </a:lnTo>
                <a:lnTo>
                  <a:pt x="96215" y="1658658"/>
                </a:lnTo>
                <a:lnTo>
                  <a:pt x="0" y="1658658"/>
                </a:lnTo>
                <a:lnTo>
                  <a:pt x="0" y="1861248"/>
                </a:lnTo>
                <a:lnTo>
                  <a:pt x="410260" y="1861248"/>
                </a:lnTo>
                <a:lnTo>
                  <a:pt x="410260" y="1854822"/>
                </a:lnTo>
                <a:lnTo>
                  <a:pt x="413626" y="1803031"/>
                </a:lnTo>
                <a:lnTo>
                  <a:pt x="423468" y="1753260"/>
                </a:lnTo>
                <a:lnTo>
                  <a:pt x="439331" y="1705927"/>
                </a:lnTo>
                <a:lnTo>
                  <a:pt x="460806" y="1661452"/>
                </a:lnTo>
                <a:lnTo>
                  <a:pt x="487451" y="1620253"/>
                </a:lnTo>
                <a:lnTo>
                  <a:pt x="518845" y="1582775"/>
                </a:lnTo>
                <a:lnTo>
                  <a:pt x="554558" y="1549425"/>
                </a:lnTo>
                <a:lnTo>
                  <a:pt x="594093" y="1520685"/>
                </a:lnTo>
                <a:lnTo>
                  <a:pt x="637222" y="1496834"/>
                </a:lnTo>
                <a:lnTo>
                  <a:pt x="683310" y="1478432"/>
                </a:lnTo>
                <a:lnTo>
                  <a:pt x="648373" y="1447038"/>
                </a:lnTo>
                <a:lnTo>
                  <a:pt x="617601" y="1411516"/>
                </a:lnTo>
                <a:lnTo>
                  <a:pt x="591451" y="1372298"/>
                </a:lnTo>
                <a:lnTo>
                  <a:pt x="570344" y="1329804"/>
                </a:lnTo>
                <a:lnTo>
                  <a:pt x="554723" y="1284490"/>
                </a:lnTo>
                <a:lnTo>
                  <a:pt x="545033" y="1236776"/>
                </a:lnTo>
                <a:lnTo>
                  <a:pt x="541705" y="1187081"/>
                </a:lnTo>
                <a:lnTo>
                  <a:pt x="541731" y="1186713"/>
                </a:lnTo>
                <a:lnTo>
                  <a:pt x="544601" y="1140523"/>
                </a:lnTo>
                <a:lnTo>
                  <a:pt x="553072" y="1095667"/>
                </a:lnTo>
                <a:lnTo>
                  <a:pt x="566750" y="1052880"/>
                </a:lnTo>
                <a:lnTo>
                  <a:pt x="585304" y="1012507"/>
                </a:lnTo>
                <a:lnTo>
                  <a:pt x="608368" y="974890"/>
                </a:lnTo>
                <a:lnTo>
                  <a:pt x="635596" y="940384"/>
                </a:lnTo>
                <a:lnTo>
                  <a:pt x="666635" y="909332"/>
                </a:lnTo>
                <a:lnTo>
                  <a:pt x="701141" y="882103"/>
                </a:lnTo>
                <a:lnTo>
                  <a:pt x="738759" y="859040"/>
                </a:lnTo>
                <a:lnTo>
                  <a:pt x="779145" y="840498"/>
                </a:lnTo>
                <a:lnTo>
                  <a:pt x="821931" y="826808"/>
                </a:lnTo>
                <a:lnTo>
                  <a:pt x="866787" y="818349"/>
                </a:lnTo>
                <a:lnTo>
                  <a:pt x="913345" y="815441"/>
                </a:lnTo>
                <a:lnTo>
                  <a:pt x="959904" y="818349"/>
                </a:lnTo>
                <a:lnTo>
                  <a:pt x="1004760" y="826808"/>
                </a:lnTo>
                <a:lnTo>
                  <a:pt x="1047546" y="840498"/>
                </a:lnTo>
                <a:lnTo>
                  <a:pt x="1087920" y="859040"/>
                </a:lnTo>
                <a:lnTo>
                  <a:pt x="1125537" y="882103"/>
                </a:lnTo>
                <a:lnTo>
                  <a:pt x="1160043" y="909332"/>
                </a:lnTo>
                <a:lnTo>
                  <a:pt x="1191094" y="940384"/>
                </a:lnTo>
                <a:lnTo>
                  <a:pt x="1218323" y="974890"/>
                </a:lnTo>
                <a:lnTo>
                  <a:pt x="1241386" y="1012507"/>
                </a:lnTo>
                <a:lnTo>
                  <a:pt x="1259928" y="1052880"/>
                </a:lnTo>
                <a:lnTo>
                  <a:pt x="1273619" y="1095667"/>
                </a:lnTo>
                <a:lnTo>
                  <a:pt x="1282077" y="1140523"/>
                </a:lnTo>
                <a:lnTo>
                  <a:pt x="1284986" y="1187081"/>
                </a:lnTo>
                <a:lnTo>
                  <a:pt x="1281874" y="1235354"/>
                </a:lnTo>
                <a:lnTo>
                  <a:pt x="1272806" y="1281734"/>
                </a:lnTo>
                <a:lnTo>
                  <a:pt x="1258150" y="1325854"/>
                </a:lnTo>
                <a:lnTo>
                  <a:pt x="1238313" y="1367332"/>
                </a:lnTo>
                <a:lnTo>
                  <a:pt x="1213675" y="1405763"/>
                </a:lnTo>
                <a:lnTo>
                  <a:pt x="1184605" y="1440789"/>
                </a:lnTo>
                <a:lnTo>
                  <a:pt x="1151509" y="1471993"/>
                </a:lnTo>
                <a:lnTo>
                  <a:pt x="1198359" y="1484376"/>
                </a:lnTo>
                <a:lnTo>
                  <a:pt x="1245349" y="1500619"/>
                </a:lnTo>
                <a:lnTo>
                  <a:pt x="1293850" y="1520685"/>
                </a:lnTo>
                <a:lnTo>
                  <a:pt x="1345285" y="1544497"/>
                </a:lnTo>
                <a:lnTo>
                  <a:pt x="1634261" y="1702371"/>
                </a:lnTo>
                <a:lnTo>
                  <a:pt x="1844649" y="1525181"/>
                </a:lnTo>
                <a:lnTo>
                  <a:pt x="1876132" y="1503324"/>
                </a:lnTo>
                <a:lnTo>
                  <a:pt x="1910575" y="1487284"/>
                </a:lnTo>
                <a:lnTo>
                  <a:pt x="1947125" y="1477403"/>
                </a:lnTo>
                <a:lnTo>
                  <a:pt x="1983536" y="1474152"/>
                </a:lnTo>
                <a:lnTo>
                  <a:pt x="1991499" y="1474152"/>
                </a:lnTo>
                <a:lnTo>
                  <a:pt x="1998065" y="1474495"/>
                </a:lnTo>
                <a:lnTo>
                  <a:pt x="2004580" y="1475028"/>
                </a:lnTo>
                <a:lnTo>
                  <a:pt x="2010981" y="1475727"/>
                </a:lnTo>
                <a:lnTo>
                  <a:pt x="2012594" y="1474152"/>
                </a:lnTo>
                <a:lnTo>
                  <a:pt x="2330119" y="1163370"/>
                </a:lnTo>
                <a:lnTo>
                  <a:pt x="2374747" y="1134021"/>
                </a:lnTo>
                <a:lnTo>
                  <a:pt x="2427008" y="1123734"/>
                </a:lnTo>
                <a:lnTo>
                  <a:pt x="2454668" y="1126477"/>
                </a:lnTo>
                <a:lnTo>
                  <a:pt x="2504897" y="1147597"/>
                </a:lnTo>
                <a:lnTo>
                  <a:pt x="2543365" y="1186713"/>
                </a:lnTo>
                <a:lnTo>
                  <a:pt x="2563469" y="1236573"/>
                </a:lnTo>
                <a:lnTo>
                  <a:pt x="2565908" y="1263992"/>
                </a:lnTo>
                <a:lnTo>
                  <a:pt x="2562961" y="1291336"/>
                </a:lnTo>
                <a:lnTo>
                  <a:pt x="2554859" y="1317091"/>
                </a:lnTo>
                <a:lnTo>
                  <a:pt x="2541841" y="1340688"/>
                </a:lnTo>
                <a:lnTo>
                  <a:pt x="2524239" y="1361554"/>
                </a:lnTo>
                <a:lnTo>
                  <a:pt x="2203412" y="1675269"/>
                </a:lnTo>
                <a:lnTo>
                  <a:pt x="2202154" y="1723009"/>
                </a:lnTo>
                <a:lnTo>
                  <a:pt x="2190534" y="1769110"/>
                </a:lnTo>
                <a:lnTo>
                  <a:pt x="2169020" y="1811896"/>
                </a:lnTo>
                <a:lnTo>
                  <a:pt x="2138032" y="1849729"/>
                </a:lnTo>
                <a:lnTo>
                  <a:pt x="2126513" y="1861248"/>
                </a:lnTo>
                <a:lnTo>
                  <a:pt x="3471126" y="1861248"/>
                </a:lnTo>
                <a:lnTo>
                  <a:pt x="3471126" y="1658658"/>
                </a:lnTo>
                <a:close/>
              </a:path>
            </a:pathLst>
          </a:custGeom>
          <a:solidFill>
            <a:srgbClr val="4D4D4D"/>
          </a:solidFill>
        </p:spPr>
        <p:txBody>
          <a:bodyPr wrap="square" lIns="0" tIns="0" rIns="0" bIns="0" rtlCol="0"/>
          <a:lstStyle/>
          <a:p>
            <a:endParaRPr/>
          </a:p>
        </p:txBody>
      </p:sp>
      <p:sp>
        <p:nvSpPr>
          <p:cNvPr id="11" name="object 11"/>
          <p:cNvSpPr/>
          <p:nvPr/>
        </p:nvSpPr>
        <p:spPr>
          <a:xfrm>
            <a:off x="14371691" y="6486228"/>
            <a:ext cx="562610" cy="562610"/>
          </a:xfrm>
          <a:custGeom>
            <a:avLst/>
            <a:gdLst/>
            <a:ahLst/>
            <a:cxnLst/>
            <a:rect l="l" t="t" r="r" b="b"/>
            <a:pathLst>
              <a:path w="562609" h="562609">
                <a:moveTo>
                  <a:pt x="281186" y="562372"/>
                </a:moveTo>
                <a:lnTo>
                  <a:pt x="235527" y="558697"/>
                </a:lnTo>
                <a:lnTo>
                  <a:pt x="192231" y="548057"/>
                </a:lnTo>
                <a:lnTo>
                  <a:pt x="151874" y="531025"/>
                </a:lnTo>
                <a:lnTo>
                  <a:pt x="115033" y="508178"/>
                </a:lnTo>
                <a:lnTo>
                  <a:pt x="82280" y="480091"/>
                </a:lnTo>
                <a:lnTo>
                  <a:pt x="54193" y="447339"/>
                </a:lnTo>
                <a:lnTo>
                  <a:pt x="31283" y="410348"/>
                </a:lnTo>
                <a:lnTo>
                  <a:pt x="14315" y="370141"/>
                </a:lnTo>
                <a:lnTo>
                  <a:pt x="3674" y="326846"/>
                </a:lnTo>
                <a:lnTo>
                  <a:pt x="0" y="281187"/>
                </a:lnTo>
                <a:lnTo>
                  <a:pt x="3674" y="235527"/>
                </a:lnTo>
                <a:lnTo>
                  <a:pt x="14315" y="192231"/>
                </a:lnTo>
                <a:lnTo>
                  <a:pt x="31346" y="151875"/>
                </a:lnTo>
                <a:lnTo>
                  <a:pt x="54193" y="115033"/>
                </a:lnTo>
                <a:lnTo>
                  <a:pt x="82280" y="82281"/>
                </a:lnTo>
                <a:lnTo>
                  <a:pt x="115033" y="54193"/>
                </a:lnTo>
                <a:lnTo>
                  <a:pt x="151874" y="31346"/>
                </a:lnTo>
                <a:lnTo>
                  <a:pt x="192231" y="14315"/>
                </a:lnTo>
                <a:lnTo>
                  <a:pt x="235527" y="3674"/>
                </a:lnTo>
                <a:lnTo>
                  <a:pt x="281186" y="0"/>
                </a:lnTo>
                <a:lnTo>
                  <a:pt x="326846" y="3674"/>
                </a:lnTo>
                <a:lnTo>
                  <a:pt x="370141" y="14315"/>
                </a:lnTo>
                <a:lnTo>
                  <a:pt x="410497" y="31346"/>
                </a:lnTo>
                <a:lnTo>
                  <a:pt x="447339" y="54193"/>
                </a:lnTo>
                <a:lnTo>
                  <a:pt x="480091" y="82281"/>
                </a:lnTo>
                <a:lnTo>
                  <a:pt x="508178" y="115033"/>
                </a:lnTo>
                <a:lnTo>
                  <a:pt x="531025" y="151875"/>
                </a:lnTo>
                <a:lnTo>
                  <a:pt x="548056" y="192231"/>
                </a:lnTo>
                <a:lnTo>
                  <a:pt x="558697" y="235527"/>
                </a:lnTo>
                <a:lnTo>
                  <a:pt x="562372" y="281187"/>
                </a:lnTo>
                <a:lnTo>
                  <a:pt x="558677" y="326846"/>
                </a:lnTo>
                <a:lnTo>
                  <a:pt x="548056" y="370012"/>
                </a:lnTo>
                <a:lnTo>
                  <a:pt x="530933" y="410498"/>
                </a:lnTo>
                <a:lnTo>
                  <a:pt x="508178" y="447193"/>
                </a:lnTo>
                <a:lnTo>
                  <a:pt x="479943" y="480091"/>
                </a:lnTo>
                <a:lnTo>
                  <a:pt x="447182" y="508178"/>
                </a:lnTo>
                <a:lnTo>
                  <a:pt x="410346" y="531025"/>
                </a:lnTo>
                <a:lnTo>
                  <a:pt x="370009" y="548057"/>
                </a:lnTo>
                <a:lnTo>
                  <a:pt x="326733" y="558697"/>
                </a:lnTo>
                <a:lnTo>
                  <a:pt x="281186" y="562372"/>
                </a:lnTo>
                <a:close/>
              </a:path>
            </a:pathLst>
          </a:custGeom>
          <a:solidFill>
            <a:srgbClr val="4D4D4D"/>
          </a:solidFill>
        </p:spPr>
        <p:txBody>
          <a:bodyPr wrap="square" lIns="0" tIns="0" rIns="0" bIns="0" rtlCol="0"/>
          <a:lstStyle/>
          <a:p>
            <a:endParaRPr/>
          </a:p>
        </p:txBody>
      </p:sp>
      <p:sp>
        <p:nvSpPr>
          <p:cNvPr id="12" name="object 12"/>
          <p:cNvSpPr/>
          <p:nvPr/>
        </p:nvSpPr>
        <p:spPr>
          <a:xfrm>
            <a:off x="14229743" y="7131940"/>
            <a:ext cx="846455" cy="785495"/>
          </a:xfrm>
          <a:custGeom>
            <a:avLst/>
            <a:gdLst/>
            <a:ahLst/>
            <a:cxnLst/>
            <a:rect l="l" t="t" r="r" b="b"/>
            <a:pathLst>
              <a:path w="846455" h="785495">
                <a:moveTo>
                  <a:pt x="846269" y="785289"/>
                </a:moveTo>
                <a:lnTo>
                  <a:pt x="0" y="785289"/>
                </a:lnTo>
                <a:lnTo>
                  <a:pt x="0" y="372318"/>
                </a:lnTo>
                <a:lnTo>
                  <a:pt x="2900" y="325612"/>
                </a:lnTo>
                <a:lnTo>
                  <a:pt x="11370" y="280639"/>
                </a:lnTo>
                <a:lnTo>
                  <a:pt x="25059" y="237746"/>
                </a:lnTo>
                <a:lnTo>
                  <a:pt x="43620" y="197283"/>
                </a:lnTo>
                <a:lnTo>
                  <a:pt x="66703" y="159598"/>
                </a:lnTo>
                <a:lnTo>
                  <a:pt x="93959" y="125041"/>
                </a:lnTo>
                <a:lnTo>
                  <a:pt x="125041" y="93960"/>
                </a:lnTo>
                <a:lnTo>
                  <a:pt x="159598" y="66703"/>
                </a:lnTo>
                <a:lnTo>
                  <a:pt x="197283" y="43620"/>
                </a:lnTo>
                <a:lnTo>
                  <a:pt x="237745" y="25059"/>
                </a:lnTo>
                <a:lnTo>
                  <a:pt x="280638" y="11370"/>
                </a:lnTo>
                <a:lnTo>
                  <a:pt x="325611" y="2900"/>
                </a:lnTo>
                <a:lnTo>
                  <a:pt x="372317" y="0"/>
                </a:lnTo>
                <a:lnTo>
                  <a:pt x="473952" y="0"/>
                </a:lnTo>
                <a:lnTo>
                  <a:pt x="520657" y="2900"/>
                </a:lnTo>
                <a:lnTo>
                  <a:pt x="565630" y="11370"/>
                </a:lnTo>
                <a:lnTo>
                  <a:pt x="608522" y="25059"/>
                </a:lnTo>
                <a:lnTo>
                  <a:pt x="648985" y="43620"/>
                </a:lnTo>
                <a:lnTo>
                  <a:pt x="686670" y="66703"/>
                </a:lnTo>
                <a:lnTo>
                  <a:pt x="721227" y="93960"/>
                </a:lnTo>
                <a:lnTo>
                  <a:pt x="752309" y="125041"/>
                </a:lnTo>
                <a:lnTo>
                  <a:pt x="779565" y="159598"/>
                </a:lnTo>
                <a:lnTo>
                  <a:pt x="802648" y="197283"/>
                </a:lnTo>
                <a:lnTo>
                  <a:pt x="821209" y="237746"/>
                </a:lnTo>
                <a:lnTo>
                  <a:pt x="834899" y="280639"/>
                </a:lnTo>
                <a:lnTo>
                  <a:pt x="843368" y="325612"/>
                </a:lnTo>
                <a:lnTo>
                  <a:pt x="846269" y="372318"/>
                </a:lnTo>
                <a:lnTo>
                  <a:pt x="846269" y="785289"/>
                </a:lnTo>
                <a:close/>
              </a:path>
            </a:pathLst>
          </a:custGeom>
          <a:solidFill>
            <a:srgbClr val="4D4D4D"/>
          </a:solidFill>
        </p:spPr>
        <p:txBody>
          <a:bodyPr wrap="square" lIns="0" tIns="0" rIns="0" bIns="0" rtlCol="0"/>
          <a:lstStyle/>
          <a:p>
            <a:endParaRPr/>
          </a:p>
        </p:txBody>
      </p:sp>
      <p:sp>
        <p:nvSpPr>
          <p:cNvPr id="13" name="object 13"/>
          <p:cNvSpPr/>
          <p:nvPr/>
        </p:nvSpPr>
        <p:spPr>
          <a:xfrm>
            <a:off x="15475432" y="6486228"/>
            <a:ext cx="562610" cy="562610"/>
          </a:xfrm>
          <a:custGeom>
            <a:avLst/>
            <a:gdLst/>
            <a:ahLst/>
            <a:cxnLst/>
            <a:rect l="l" t="t" r="r" b="b"/>
            <a:pathLst>
              <a:path w="562609" h="562609">
                <a:moveTo>
                  <a:pt x="281186" y="562372"/>
                </a:moveTo>
                <a:lnTo>
                  <a:pt x="235527" y="558697"/>
                </a:lnTo>
                <a:lnTo>
                  <a:pt x="192231" y="548057"/>
                </a:lnTo>
                <a:lnTo>
                  <a:pt x="151875" y="531025"/>
                </a:lnTo>
                <a:lnTo>
                  <a:pt x="115033" y="508178"/>
                </a:lnTo>
                <a:lnTo>
                  <a:pt x="82281" y="480091"/>
                </a:lnTo>
                <a:lnTo>
                  <a:pt x="54194" y="447339"/>
                </a:lnTo>
                <a:lnTo>
                  <a:pt x="31284" y="410348"/>
                </a:lnTo>
                <a:lnTo>
                  <a:pt x="14315" y="370141"/>
                </a:lnTo>
                <a:lnTo>
                  <a:pt x="3674" y="326846"/>
                </a:lnTo>
                <a:lnTo>
                  <a:pt x="0" y="281187"/>
                </a:lnTo>
                <a:lnTo>
                  <a:pt x="3674" y="235527"/>
                </a:lnTo>
                <a:lnTo>
                  <a:pt x="14315" y="192231"/>
                </a:lnTo>
                <a:lnTo>
                  <a:pt x="31347" y="151875"/>
                </a:lnTo>
                <a:lnTo>
                  <a:pt x="54194" y="115033"/>
                </a:lnTo>
                <a:lnTo>
                  <a:pt x="82281" y="82281"/>
                </a:lnTo>
                <a:lnTo>
                  <a:pt x="115033" y="54193"/>
                </a:lnTo>
                <a:lnTo>
                  <a:pt x="151875" y="31346"/>
                </a:lnTo>
                <a:lnTo>
                  <a:pt x="192231" y="14315"/>
                </a:lnTo>
                <a:lnTo>
                  <a:pt x="235527" y="3674"/>
                </a:lnTo>
                <a:lnTo>
                  <a:pt x="281186" y="0"/>
                </a:lnTo>
                <a:lnTo>
                  <a:pt x="326846" y="3674"/>
                </a:lnTo>
                <a:lnTo>
                  <a:pt x="370142" y="14315"/>
                </a:lnTo>
                <a:lnTo>
                  <a:pt x="410498" y="31346"/>
                </a:lnTo>
                <a:lnTo>
                  <a:pt x="447340" y="54193"/>
                </a:lnTo>
                <a:lnTo>
                  <a:pt x="480092" y="82281"/>
                </a:lnTo>
                <a:lnTo>
                  <a:pt x="508180" y="115033"/>
                </a:lnTo>
                <a:lnTo>
                  <a:pt x="531027" y="151875"/>
                </a:lnTo>
                <a:lnTo>
                  <a:pt x="548058" y="192231"/>
                </a:lnTo>
                <a:lnTo>
                  <a:pt x="558699" y="235527"/>
                </a:lnTo>
                <a:lnTo>
                  <a:pt x="562373" y="281187"/>
                </a:lnTo>
                <a:lnTo>
                  <a:pt x="558678" y="326846"/>
                </a:lnTo>
                <a:lnTo>
                  <a:pt x="548058" y="370012"/>
                </a:lnTo>
                <a:lnTo>
                  <a:pt x="530934" y="410498"/>
                </a:lnTo>
                <a:lnTo>
                  <a:pt x="508180" y="447193"/>
                </a:lnTo>
                <a:lnTo>
                  <a:pt x="479945" y="480091"/>
                </a:lnTo>
                <a:lnTo>
                  <a:pt x="447183" y="508178"/>
                </a:lnTo>
                <a:lnTo>
                  <a:pt x="410347" y="531025"/>
                </a:lnTo>
                <a:lnTo>
                  <a:pt x="370010" y="548057"/>
                </a:lnTo>
                <a:lnTo>
                  <a:pt x="326733" y="558697"/>
                </a:lnTo>
                <a:lnTo>
                  <a:pt x="281186" y="562372"/>
                </a:lnTo>
                <a:close/>
              </a:path>
            </a:pathLst>
          </a:custGeom>
          <a:solidFill>
            <a:srgbClr val="4D4D4D"/>
          </a:solidFill>
        </p:spPr>
        <p:txBody>
          <a:bodyPr wrap="square" lIns="0" tIns="0" rIns="0" bIns="0" rtlCol="0"/>
          <a:lstStyle/>
          <a:p>
            <a:endParaRPr/>
          </a:p>
        </p:txBody>
      </p:sp>
      <p:sp>
        <p:nvSpPr>
          <p:cNvPr id="14" name="object 14"/>
          <p:cNvSpPr/>
          <p:nvPr/>
        </p:nvSpPr>
        <p:spPr>
          <a:xfrm>
            <a:off x="15333484" y="7131940"/>
            <a:ext cx="846455" cy="785495"/>
          </a:xfrm>
          <a:custGeom>
            <a:avLst/>
            <a:gdLst/>
            <a:ahLst/>
            <a:cxnLst/>
            <a:rect l="l" t="t" r="r" b="b"/>
            <a:pathLst>
              <a:path w="846455" h="785495">
                <a:moveTo>
                  <a:pt x="846269" y="785289"/>
                </a:moveTo>
                <a:lnTo>
                  <a:pt x="0" y="785289"/>
                </a:lnTo>
                <a:lnTo>
                  <a:pt x="0" y="372318"/>
                </a:lnTo>
                <a:lnTo>
                  <a:pt x="2900" y="325612"/>
                </a:lnTo>
                <a:lnTo>
                  <a:pt x="11370" y="280639"/>
                </a:lnTo>
                <a:lnTo>
                  <a:pt x="25059" y="237746"/>
                </a:lnTo>
                <a:lnTo>
                  <a:pt x="43620" y="197283"/>
                </a:lnTo>
                <a:lnTo>
                  <a:pt x="66703" y="159598"/>
                </a:lnTo>
                <a:lnTo>
                  <a:pt x="93960" y="125041"/>
                </a:lnTo>
                <a:lnTo>
                  <a:pt x="125042" y="93960"/>
                </a:lnTo>
                <a:lnTo>
                  <a:pt x="159599" y="66703"/>
                </a:lnTo>
                <a:lnTo>
                  <a:pt x="197284" y="43620"/>
                </a:lnTo>
                <a:lnTo>
                  <a:pt x="237747" y="25059"/>
                </a:lnTo>
                <a:lnTo>
                  <a:pt x="280640" y="11370"/>
                </a:lnTo>
                <a:lnTo>
                  <a:pt x="325613" y="2900"/>
                </a:lnTo>
                <a:lnTo>
                  <a:pt x="372318" y="0"/>
                </a:lnTo>
                <a:lnTo>
                  <a:pt x="473952" y="0"/>
                </a:lnTo>
                <a:lnTo>
                  <a:pt x="520657" y="2900"/>
                </a:lnTo>
                <a:lnTo>
                  <a:pt x="565630" y="11370"/>
                </a:lnTo>
                <a:lnTo>
                  <a:pt x="608522" y="25059"/>
                </a:lnTo>
                <a:lnTo>
                  <a:pt x="648985" y="43620"/>
                </a:lnTo>
                <a:lnTo>
                  <a:pt x="686670" y="66703"/>
                </a:lnTo>
                <a:lnTo>
                  <a:pt x="721227" y="93960"/>
                </a:lnTo>
                <a:lnTo>
                  <a:pt x="752309" y="125041"/>
                </a:lnTo>
                <a:lnTo>
                  <a:pt x="779565" y="159598"/>
                </a:lnTo>
                <a:lnTo>
                  <a:pt x="802649" y="197283"/>
                </a:lnTo>
                <a:lnTo>
                  <a:pt x="821209" y="237746"/>
                </a:lnTo>
                <a:lnTo>
                  <a:pt x="834899" y="280639"/>
                </a:lnTo>
                <a:lnTo>
                  <a:pt x="843368" y="325612"/>
                </a:lnTo>
                <a:lnTo>
                  <a:pt x="846269" y="372318"/>
                </a:lnTo>
                <a:lnTo>
                  <a:pt x="846269" y="785289"/>
                </a:lnTo>
                <a:close/>
              </a:path>
            </a:pathLst>
          </a:custGeom>
          <a:solidFill>
            <a:srgbClr val="4D4D4D"/>
          </a:solidFill>
        </p:spPr>
        <p:txBody>
          <a:bodyPr wrap="square" lIns="0" tIns="0" rIns="0" bIns="0" rtlCol="0"/>
          <a:lstStyle/>
          <a:p>
            <a:endParaRPr/>
          </a:p>
        </p:txBody>
      </p:sp>
      <p:sp>
        <p:nvSpPr>
          <p:cNvPr id="15" name="object 15"/>
          <p:cNvSpPr/>
          <p:nvPr/>
        </p:nvSpPr>
        <p:spPr>
          <a:xfrm>
            <a:off x="16579174" y="6486228"/>
            <a:ext cx="562610" cy="562610"/>
          </a:xfrm>
          <a:custGeom>
            <a:avLst/>
            <a:gdLst/>
            <a:ahLst/>
            <a:cxnLst/>
            <a:rect l="l" t="t" r="r" b="b"/>
            <a:pathLst>
              <a:path w="562609" h="562609">
                <a:moveTo>
                  <a:pt x="281185" y="562372"/>
                </a:moveTo>
                <a:lnTo>
                  <a:pt x="235526" y="558697"/>
                </a:lnTo>
                <a:lnTo>
                  <a:pt x="192230" y="548057"/>
                </a:lnTo>
                <a:lnTo>
                  <a:pt x="151874" y="531025"/>
                </a:lnTo>
                <a:lnTo>
                  <a:pt x="115032" y="508178"/>
                </a:lnTo>
                <a:lnTo>
                  <a:pt x="82280" y="480091"/>
                </a:lnTo>
                <a:lnTo>
                  <a:pt x="54193" y="447339"/>
                </a:lnTo>
                <a:lnTo>
                  <a:pt x="31283" y="410348"/>
                </a:lnTo>
                <a:lnTo>
                  <a:pt x="14315" y="370141"/>
                </a:lnTo>
                <a:lnTo>
                  <a:pt x="3674" y="326846"/>
                </a:lnTo>
                <a:lnTo>
                  <a:pt x="0" y="281187"/>
                </a:lnTo>
                <a:lnTo>
                  <a:pt x="3674" y="235527"/>
                </a:lnTo>
                <a:lnTo>
                  <a:pt x="14315" y="192231"/>
                </a:lnTo>
                <a:lnTo>
                  <a:pt x="31346" y="151875"/>
                </a:lnTo>
                <a:lnTo>
                  <a:pt x="54193" y="115033"/>
                </a:lnTo>
                <a:lnTo>
                  <a:pt x="82280" y="82281"/>
                </a:lnTo>
                <a:lnTo>
                  <a:pt x="115032" y="54193"/>
                </a:lnTo>
                <a:lnTo>
                  <a:pt x="151874" y="31346"/>
                </a:lnTo>
                <a:lnTo>
                  <a:pt x="192230" y="14315"/>
                </a:lnTo>
                <a:lnTo>
                  <a:pt x="235526" y="3674"/>
                </a:lnTo>
                <a:lnTo>
                  <a:pt x="281185" y="0"/>
                </a:lnTo>
                <a:lnTo>
                  <a:pt x="326845" y="3674"/>
                </a:lnTo>
                <a:lnTo>
                  <a:pt x="370141" y="14315"/>
                </a:lnTo>
                <a:lnTo>
                  <a:pt x="410497" y="31346"/>
                </a:lnTo>
                <a:lnTo>
                  <a:pt x="447339" y="54193"/>
                </a:lnTo>
                <a:lnTo>
                  <a:pt x="480091" y="82281"/>
                </a:lnTo>
                <a:lnTo>
                  <a:pt x="508178" y="115033"/>
                </a:lnTo>
                <a:lnTo>
                  <a:pt x="531025" y="151875"/>
                </a:lnTo>
                <a:lnTo>
                  <a:pt x="548057" y="192231"/>
                </a:lnTo>
                <a:lnTo>
                  <a:pt x="558697" y="235527"/>
                </a:lnTo>
                <a:lnTo>
                  <a:pt x="562372" y="281187"/>
                </a:lnTo>
                <a:lnTo>
                  <a:pt x="558677" y="326846"/>
                </a:lnTo>
                <a:lnTo>
                  <a:pt x="548057" y="370012"/>
                </a:lnTo>
                <a:lnTo>
                  <a:pt x="530933" y="410498"/>
                </a:lnTo>
                <a:lnTo>
                  <a:pt x="508178" y="447193"/>
                </a:lnTo>
                <a:lnTo>
                  <a:pt x="479943" y="480091"/>
                </a:lnTo>
                <a:lnTo>
                  <a:pt x="447182" y="508178"/>
                </a:lnTo>
                <a:lnTo>
                  <a:pt x="410346" y="531025"/>
                </a:lnTo>
                <a:lnTo>
                  <a:pt x="370009" y="548057"/>
                </a:lnTo>
                <a:lnTo>
                  <a:pt x="326732" y="558697"/>
                </a:lnTo>
                <a:lnTo>
                  <a:pt x="281185" y="562372"/>
                </a:lnTo>
                <a:close/>
              </a:path>
            </a:pathLst>
          </a:custGeom>
          <a:solidFill>
            <a:srgbClr val="4D4D4D"/>
          </a:solidFill>
        </p:spPr>
        <p:txBody>
          <a:bodyPr wrap="square" lIns="0" tIns="0" rIns="0" bIns="0" rtlCol="0"/>
          <a:lstStyle/>
          <a:p>
            <a:endParaRPr/>
          </a:p>
        </p:txBody>
      </p:sp>
      <p:sp>
        <p:nvSpPr>
          <p:cNvPr id="16" name="object 16"/>
          <p:cNvSpPr/>
          <p:nvPr/>
        </p:nvSpPr>
        <p:spPr>
          <a:xfrm>
            <a:off x="16437224" y="7131940"/>
            <a:ext cx="846455" cy="785495"/>
          </a:xfrm>
          <a:custGeom>
            <a:avLst/>
            <a:gdLst/>
            <a:ahLst/>
            <a:cxnLst/>
            <a:rect l="l" t="t" r="r" b="b"/>
            <a:pathLst>
              <a:path w="846455" h="785495">
                <a:moveTo>
                  <a:pt x="846269" y="785289"/>
                </a:moveTo>
                <a:lnTo>
                  <a:pt x="0" y="785289"/>
                </a:lnTo>
                <a:lnTo>
                  <a:pt x="0" y="372318"/>
                </a:lnTo>
                <a:lnTo>
                  <a:pt x="2900" y="325612"/>
                </a:lnTo>
                <a:lnTo>
                  <a:pt x="11370" y="280639"/>
                </a:lnTo>
                <a:lnTo>
                  <a:pt x="25059" y="237746"/>
                </a:lnTo>
                <a:lnTo>
                  <a:pt x="43620" y="197283"/>
                </a:lnTo>
                <a:lnTo>
                  <a:pt x="66703" y="159598"/>
                </a:lnTo>
                <a:lnTo>
                  <a:pt x="93960" y="125041"/>
                </a:lnTo>
                <a:lnTo>
                  <a:pt x="125042" y="93960"/>
                </a:lnTo>
                <a:lnTo>
                  <a:pt x="159599" y="66703"/>
                </a:lnTo>
                <a:lnTo>
                  <a:pt x="197284" y="43620"/>
                </a:lnTo>
                <a:lnTo>
                  <a:pt x="237747" y="25059"/>
                </a:lnTo>
                <a:lnTo>
                  <a:pt x="280640" y="11370"/>
                </a:lnTo>
                <a:lnTo>
                  <a:pt x="325613" y="2900"/>
                </a:lnTo>
                <a:lnTo>
                  <a:pt x="372318" y="0"/>
                </a:lnTo>
                <a:lnTo>
                  <a:pt x="473952" y="0"/>
                </a:lnTo>
                <a:lnTo>
                  <a:pt x="520657" y="2900"/>
                </a:lnTo>
                <a:lnTo>
                  <a:pt x="565630" y="11370"/>
                </a:lnTo>
                <a:lnTo>
                  <a:pt x="608523" y="25059"/>
                </a:lnTo>
                <a:lnTo>
                  <a:pt x="648986" y="43620"/>
                </a:lnTo>
                <a:lnTo>
                  <a:pt x="686670" y="66703"/>
                </a:lnTo>
                <a:lnTo>
                  <a:pt x="721228" y="93960"/>
                </a:lnTo>
                <a:lnTo>
                  <a:pt x="752309" y="125041"/>
                </a:lnTo>
                <a:lnTo>
                  <a:pt x="779566" y="159598"/>
                </a:lnTo>
                <a:lnTo>
                  <a:pt x="802649" y="197283"/>
                </a:lnTo>
                <a:lnTo>
                  <a:pt x="821209" y="237746"/>
                </a:lnTo>
                <a:lnTo>
                  <a:pt x="834899" y="280639"/>
                </a:lnTo>
                <a:lnTo>
                  <a:pt x="843368" y="325612"/>
                </a:lnTo>
                <a:lnTo>
                  <a:pt x="846269" y="372318"/>
                </a:lnTo>
                <a:lnTo>
                  <a:pt x="846269" y="785289"/>
                </a:lnTo>
                <a:close/>
              </a:path>
            </a:pathLst>
          </a:custGeom>
          <a:solidFill>
            <a:srgbClr val="4D4D4D"/>
          </a:solidFill>
        </p:spPr>
        <p:txBody>
          <a:bodyPr wrap="square" lIns="0" tIns="0" rIns="0" bIns="0" rtlCol="0"/>
          <a:lstStyle/>
          <a:p>
            <a:endParaRPr/>
          </a:p>
        </p:txBody>
      </p:sp>
      <p:sp>
        <p:nvSpPr>
          <p:cNvPr id="17" name="object 17"/>
          <p:cNvSpPr txBox="1"/>
          <p:nvPr/>
        </p:nvSpPr>
        <p:spPr>
          <a:xfrm>
            <a:off x="1056250" y="8339800"/>
            <a:ext cx="2617470" cy="544195"/>
          </a:xfrm>
          <a:prstGeom prst="rect">
            <a:avLst/>
          </a:prstGeom>
        </p:spPr>
        <p:txBody>
          <a:bodyPr vert="horz" wrap="square" lIns="0" tIns="12700" rIns="0" bIns="0" rtlCol="0">
            <a:spAutoFit/>
          </a:bodyPr>
          <a:lstStyle/>
          <a:p>
            <a:pPr marL="12700">
              <a:lnSpc>
                <a:spcPct val="100000"/>
              </a:lnSpc>
              <a:spcBef>
                <a:spcPts val="100"/>
              </a:spcBef>
            </a:pPr>
            <a:r>
              <a:rPr sz="3400" b="1" spc="-10" dirty="0">
                <a:solidFill>
                  <a:srgbClr val="B48A0D"/>
                </a:solidFill>
                <a:latin typeface="Source Han Sans JP"/>
                <a:cs typeface="Source Han Sans JP"/>
              </a:rPr>
              <a:t>知識の⼀元化</a:t>
            </a:r>
            <a:endParaRPr sz="3400">
              <a:latin typeface="Source Han Sans JP"/>
              <a:cs typeface="Source Han Sans JP"/>
            </a:endParaRPr>
          </a:p>
        </p:txBody>
      </p:sp>
      <p:sp>
        <p:nvSpPr>
          <p:cNvPr id="18" name="object 18"/>
          <p:cNvSpPr txBox="1"/>
          <p:nvPr/>
        </p:nvSpPr>
        <p:spPr>
          <a:xfrm>
            <a:off x="7752913" y="8339800"/>
            <a:ext cx="2617470" cy="544195"/>
          </a:xfrm>
          <a:prstGeom prst="rect">
            <a:avLst/>
          </a:prstGeom>
        </p:spPr>
        <p:txBody>
          <a:bodyPr vert="horz" wrap="square" lIns="0" tIns="12700" rIns="0" bIns="0" rtlCol="0">
            <a:spAutoFit/>
          </a:bodyPr>
          <a:lstStyle/>
          <a:p>
            <a:pPr marL="12700">
              <a:lnSpc>
                <a:spcPct val="100000"/>
              </a:lnSpc>
              <a:spcBef>
                <a:spcPts val="100"/>
              </a:spcBef>
            </a:pPr>
            <a:r>
              <a:rPr sz="3400" b="1" spc="-10" dirty="0">
                <a:solidFill>
                  <a:srgbClr val="B48A0D"/>
                </a:solidFill>
                <a:latin typeface="Source Han Sans JP"/>
                <a:cs typeface="Source Han Sans JP"/>
              </a:rPr>
              <a:t>即時アクセス</a:t>
            </a:r>
            <a:endParaRPr sz="3400">
              <a:latin typeface="Source Han Sans JP"/>
              <a:cs typeface="Source Han Sans JP"/>
            </a:endParaRPr>
          </a:p>
        </p:txBody>
      </p:sp>
      <p:sp>
        <p:nvSpPr>
          <p:cNvPr id="19" name="object 19"/>
          <p:cNvSpPr txBox="1"/>
          <p:nvPr/>
        </p:nvSpPr>
        <p:spPr>
          <a:xfrm>
            <a:off x="14881138" y="8339800"/>
            <a:ext cx="1753235" cy="544195"/>
          </a:xfrm>
          <a:prstGeom prst="rect">
            <a:avLst/>
          </a:prstGeom>
        </p:spPr>
        <p:txBody>
          <a:bodyPr vert="horz" wrap="square" lIns="0" tIns="12700" rIns="0" bIns="0" rtlCol="0">
            <a:spAutoFit/>
          </a:bodyPr>
          <a:lstStyle/>
          <a:p>
            <a:pPr marL="12700">
              <a:lnSpc>
                <a:spcPct val="100000"/>
              </a:lnSpc>
              <a:spcBef>
                <a:spcPts val="100"/>
              </a:spcBef>
            </a:pPr>
            <a:r>
              <a:rPr sz="3400" b="1" spc="-15" dirty="0">
                <a:solidFill>
                  <a:srgbClr val="B48A0D"/>
                </a:solidFill>
                <a:latin typeface="Source Han Sans JP"/>
                <a:cs typeface="Source Han Sans JP"/>
              </a:rPr>
              <a:t>学習機能</a:t>
            </a:r>
            <a:endParaRPr sz="3400">
              <a:latin typeface="Source Han Sans JP"/>
              <a:cs typeface="Source Han Sans JP"/>
            </a:endParaRPr>
          </a:p>
        </p:txBody>
      </p:sp>
      <p:sp>
        <p:nvSpPr>
          <p:cNvPr id="20" name="object 20"/>
          <p:cNvSpPr txBox="1">
            <a:spLocks noGrp="1"/>
          </p:cNvSpPr>
          <p:nvPr>
            <p:ph type="title"/>
          </p:nvPr>
        </p:nvSpPr>
        <p:spPr>
          <a:xfrm>
            <a:off x="3452280" y="1609111"/>
            <a:ext cx="11663045" cy="1002665"/>
          </a:xfrm>
          <a:prstGeom prst="rect">
            <a:avLst/>
          </a:prstGeom>
        </p:spPr>
        <p:txBody>
          <a:bodyPr vert="horz" wrap="square" lIns="0" tIns="46355" rIns="0" bIns="0" rtlCol="0">
            <a:spAutoFit/>
          </a:bodyPr>
          <a:lstStyle/>
          <a:p>
            <a:pPr marL="2713990" marR="5080" indent="-2701925">
              <a:lnSpc>
                <a:spcPts val="3760"/>
              </a:lnSpc>
              <a:spcBef>
                <a:spcPts val="365"/>
              </a:spcBef>
            </a:pPr>
            <a:r>
              <a:rPr sz="3250" b="1" dirty="0">
                <a:latin typeface="Arial"/>
                <a:cs typeface="Arial"/>
              </a:rPr>
              <a:t>AI</a:t>
            </a:r>
            <a:r>
              <a:rPr sz="3250" b="1" spc="-5" dirty="0">
                <a:latin typeface="Source Han Sans JP"/>
                <a:cs typeface="Source Han Sans JP"/>
              </a:rPr>
              <a:t>による知識の⼀元化、即時アクセス、⾃動学習機能で組織のノウハウを次世代に継承します。</a:t>
            </a:r>
            <a:endParaRPr sz="3250">
              <a:latin typeface="Source Han Sans JP"/>
              <a:cs typeface="Source Han Sans JP"/>
            </a:endParaRPr>
          </a:p>
        </p:txBody>
      </p:sp>
      <p:sp>
        <p:nvSpPr>
          <p:cNvPr id="21" name="object 21"/>
          <p:cNvSpPr txBox="1"/>
          <p:nvPr/>
        </p:nvSpPr>
        <p:spPr>
          <a:xfrm>
            <a:off x="361359" y="222645"/>
            <a:ext cx="2934970" cy="474345"/>
          </a:xfrm>
          <a:prstGeom prst="rect">
            <a:avLst/>
          </a:prstGeom>
        </p:spPr>
        <p:txBody>
          <a:bodyPr vert="horz" wrap="square" lIns="0" tIns="12065" rIns="0" bIns="0" rtlCol="0">
            <a:spAutoFit/>
          </a:bodyPr>
          <a:lstStyle/>
          <a:p>
            <a:pPr marL="12700">
              <a:lnSpc>
                <a:spcPct val="100000"/>
              </a:lnSpc>
              <a:spcBef>
                <a:spcPts val="95"/>
              </a:spcBef>
            </a:pPr>
            <a:r>
              <a:rPr sz="2950" spc="-25" dirty="0">
                <a:solidFill>
                  <a:srgbClr val="333333"/>
                </a:solidFill>
                <a:latin typeface="Arial"/>
                <a:cs typeface="Arial"/>
              </a:rPr>
              <a:t>SIRUSIRU</a:t>
            </a:r>
            <a:r>
              <a:rPr sz="2950" spc="-40" dirty="0">
                <a:solidFill>
                  <a:srgbClr val="333333"/>
                </a:solidFill>
                <a:latin typeface="Source Han Sans JP"/>
                <a:cs typeface="Source Han Sans JP"/>
              </a:rPr>
              <a:t>の概要</a:t>
            </a:r>
            <a:endParaRPr sz="2950">
              <a:latin typeface="Source Han Sans JP"/>
              <a:cs typeface="Source Han Sans J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9811934"/>
            <a:ext cx="18287365" cy="41910"/>
            <a:chOff x="0" y="9811934"/>
            <a:chExt cx="18287365" cy="41910"/>
          </a:xfrm>
        </p:grpSpPr>
        <p:sp>
          <p:nvSpPr>
            <p:cNvPr id="3" name="object 3"/>
            <p:cNvSpPr/>
            <p:nvPr/>
          </p:nvSpPr>
          <p:spPr>
            <a:xfrm>
              <a:off x="0" y="9811934"/>
              <a:ext cx="4572000" cy="41910"/>
            </a:xfrm>
            <a:custGeom>
              <a:avLst/>
              <a:gdLst/>
              <a:ahLst/>
              <a:cxnLst/>
              <a:rect l="l" t="t" r="r" b="b"/>
              <a:pathLst>
                <a:path w="4572000" h="41909">
                  <a:moveTo>
                    <a:pt x="4571724" y="41560"/>
                  </a:moveTo>
                  <a:lnTo>
                    <a:pt x="0" y="41560"/>
                  </a:lnTo>
                  <a:lnTo>
                    <a:pt x="0" y="0"/>
                  </a:lnTo>
                  <a:lnTo>
                    <a:pt x="4571724" y="0"/>
                  </a:lnTo>
                  <a:lnTo>
                    <a:pt x="4571724" y="41560"/>
                  </a:lnTo>
                  <a:close/>
                </a:path>
              </a:pathLst>
            </a:custGeom>
            <a:solidFill>
              <a:srgbClr val="FFDF81"/>
            </a:solidFill>
          </p:spPr>
          <p:txBody>
            <a:bodyPr wrap="square" lIns="0" tIns="0" rIns="0" bIns="0" rtlCol="0"/>
            <a:lstStyle/>
            <a:p>
              <a:endParaRPr/>
            </a:p>
          </p:txBody>
        </p:sp>
        <p:sp>
          <p:nvSpPr>
            <p:cNvPr id="4" name="object 4"/>
            <p:cNvSpPr/>
            <p:nvPr/>
          </p:nvSpPr>
          <p:spPr>
            <a:xfrm>
              <a:off x="4571724" y="9811934"/>
              <a:ext cx="13715365" cy="41910"/>
            </a:xfrm>
            <a:custGeom>
              <a:avLst/>
              <a:gdLst/>
              <a:ahLst/>
              <a:cxnLst/>
              <a:rect l="l" t="t" r="r" b="b"/>
              <a:pathLst>
                <a:path w="13715365" h="41909">
                  <a:moveTo>
                    <a:pt x="13715204" y="41560"/>
                  </a:moveTo>
                  <a:lnTo>
                    <a:pt x="0" y="41560"/>
                  </a:lnTo>
                  <a:lnTo>
                    <a:pt x="0" y="0"/>
                  </a:lnTo>
                  <a:lnTo>
                    <a:pt x="13715204" y="0"/>
                  </a:lnTo>
                  <a:lnTo>
                    <a:pt x="13715204" y="41560"/>
                  </a:lnTo>
                  <a:close/>
                </a:path>
              </a:pathLst>
            </a:custGeom>
            <a:solidFill>
              <a:srgbClr val="B48A0D"/>
            </a:solidFill>
          </p:spPr>
          <p:txBody>
            <a:bodyPr wrap="square" lIns="0" tIns="0" rIns="0" bIns="0" rtlCol="0"/>
            <a:lstStyle/>
            <a:p>
              <a:endParaRPr/>
            </a:p>
          </p:txBody>
        </p:sp>
      </p:grpSp>
      <p:grpSp>
        <p:nvGrpSpPr>
          <p:cNvPr id="5" name="object 5"/>
          <p:cNvGrpSpPr/>
          <p:nvPr/>
        </p:nvGrpSpPr>
        <p:grpSpPr>
          <a:xfrm>
            <a:off x="0" y="834515"/>
            <a:ext cx="18287365" cy="41910"/>
            <a:chOff x="0" y="834515"/>
            <a:chExt cx="18287365" cy="41910"/>
          </a:xfrm>
        </p:grpSpPr>
        <p:sp>
          <p:nvSpPr>
            <p:cNvPr id="6" name="object 6"/>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7" name="object 7"/>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pic>
        <p:nvPicPr>
          <p:cNvPr id="8" name="object 8"/>
          <p:cNvPicPr/>
          <p:nvPr/>
        </p:nvPicPr>
        <p:blipFill>
          <a:blip r:embed="rId2" cstate="print"/>
          <a:stretch>
            <a:fillRect/>
          </a:stretch>
        </p:blipFill>
        <p:spPr>
          <a:xfrm>
            <a:off x="542905" y="1672709"/>
            <a:ext cx="17192622" cy="6943724"/>
          </a:xfrm>
          <a:prstGeom prst="rect">
            <a:avLst/>
          </a:prstGeom>
        </p:spPr>
      </p:pic>
      <p:sp>
        <p:nvSpPr>
          <p:cNvPr id="9" name="object 9"/>
          <p:cNvSpPr txBox="1"/>
          <p:nvPr/>
        </p:nvSpPr>
        <p:spPr>
          <a:xfrm>
            <a:off x="843084" y="1828460"/>
            <a:ext cx="3146425" cy="823594"/>
          </a:xfrm>
          <a:prstGeom prst="rect">
            <a:avLst/>
          </a:prstGeom>
        </p:spPr>
        <p:txBody>
          <a:bodyPr vert="horz" wrap="square" lIns="0" tIns="17145" rIns="0" bIns="0" rtlCol="0">
            <a:spAutoFit/>
          </a:bodyPr>
          <a:lstStyle/>
          <a:p>
            <a:pPr marL="12700">
              <a:lnSpc>
                <a:spcPct val="100000"/>
              </a:lnSpc>
              <a:spcBef>
                <a:spcPts val="135"/>
              </a:spcBef>
            </a:pPr>
            <a:r>
              <a:rPr sz="7800" baseline="2136" dirty="0">
                <a:solidFill>
                  <a:srgbClr val="FFFFFF"/>
                </a:solidFill>
                <a:latin typeface="Arial"/>
                <a:cs typeface="Arial"/>
              </a:rPr>
              <a:t>01</a:t>
            </a:r>
            <a:r>
              <a:rPr sz="7800" spc="1125" baseline="2136" dirty="0">
                <a:solidFill>
                  <a:srgbClr val="FFFFFF"/>
                </a:solidFill>
                <a:latin typeface="Arial"/>
                <a:cs typeface="Arial"/>
              </a:rPr>
              <a:t> </a:t>
            </a:r>
            <a:r>
              <a:rPr sz="2750" b="1" spc="-10" dirty="0">
                <a:solidFill>
                  <a:srgbClr val="FFFFFF"/>
                </a:solidFill>
                <a:latin typeface="Source Han Sans JP"/>
                <a:cs typeface="Source Han Sans JP"/>
              </a:rPr>
              <a:t>知識の属人化</a:t>
            </a:r>
            <a:endParaRPr sz="2750">
              <a:latin typeface="Source Han Sans JP"/>
              <a:cs typeface="Source Han Sans JP"/>
            </a:endParaRPr>
          </a:p>
        </p:txBody>
      </p:sp>
      <p:sp>
        <p:nvSpPr>
          <p:cNvPr id="10" name="object 10"/>
          <p:cNvSpPr txBox="1"/>
          <p:nvPr/>
        </p:nvSpPr>
        <p:spPr>
          <a:xfrm>
            <a:off x="6557877" y="1828460"/>
            <a:ext cx="3479165" cy="823594"/>
          </a:xfrm>
          <a:prstGeom prst="rect">
            <a:avLst/>
          </a:prstGeom>
        </p:spPr>
        <p:txBody>
          <a:bodyPr vert="horz" wrap="square" lIns="0" tIns="17145" rIns="0" bIns="0" rtlCol="0">
            <a:spAutoFit/>
          </a:bodyPr>
          <a:lstStyle/>
          <a:p>
            <a:pPr marL="12700">
              <a:lnSpc>
                <a:spcPct val="100000"/>
              </a:lnSpc>
              <a:spcBef>
                <a:spcPts val="135"/>
              </a:spcBef>
            </a:pPr>
            <a:r>
              <a:rPr sz="7800" baseline="2136" dirty="0">
                <a:solidFill>
                  <a:srgbClr val="FFFFFF"/>
                </a:solidFill>
                <a:latin typeface="Arial"/>
                <a:cs typeface="Arial"/>
              </a:rPr>
              <a:t>02</a:t>
            </a:r>
            <a:r>
              <a:rPr sz="7800" spc="922" baseline="2136" dirty="0">
                <a:solidFill>
                  <a:srgbClr val="FFFFFF"/>
                </a:solidFill>
                <a:latin typeface="Arial"/>
                <a:cs typeface="Arial"/>
              </a:rPr>
              <a:t> </a:t>
            </a:r>
            <a:r>
              <a:rPr sz="2750" b="1" spc="-10" dirty="0">
                <a:solidFill>
                  <a:srgbClr val="FFFFFF"/>
                </a:solidFill>
                <a:latin typeface="Source Han Sans JP"/>
                <a:cs typeface="Source Han Sans JP"/>
              </a:rPr>
              <a:t>引き継ぎの欠如</a:t>
            </a:r>
            <a:endParaRPr sz="2750">
              <a:latin typeface="Source Han Sans JP"/>
              <a:cs typeface="Source Han Sans JP"/>
            </a:endParaRPr>
          </a:p>
        </p:txBody>
      </p:sp>
      <p:sp>
        <p:nvSpPr>
          <p:cNvPr id="11" name="object 11"/>
          <p:cNvSpPr txBox="1"/>
          <p:nvPr/>
        </p:nvSpPr>
        <p:spPr>
          <a:xfrm>
            <a:off x="12168763" y="1828460"/>
            <a:ext cx="4518660" cy="823594"/>
          </a:xfrm>
          <a:prstGeom prst="rect">
            <a:avLst/>
          </a:prstGeom>
        </p:spPr>
        <p:txBody>
          <a:bodyPr vert="horz" wrap="square" lIns="0" tIns="17145" rIns="0" bIns="0" rtlCol="0">
            <a:spAutoFit/>
          </a:bodyPr>
          <a:lstStyle/>
          <a:p>
            <a:pPr marL="12700">
              <a:lnSpc>
                <a:spcPct val="100000"/>
              </a:lnSpc>
              <a:spcBef>
                <a:spcPts val="135"/>
              </a:spcBef>
            </a:pPr>
            <a:r>
              <a:rPr sz="7800" baseline="2136" dirty="0">
                <a:solidFill>
                  <a:srgbClr val="FFFFFF"/>
                </a:solidFill>
                <a:latin typeface="Arial"/>
                <a:cs typeface="Arial"/>
              </a:rPr>
              <a:t>03</a:t>
            </a:r>
            <a:r>
              <a:rPr sz="7800" spc="802" baseline="2136" dirty="0">
                <a:solidFill>
                  <a:srgbClr val="FFFFFF"/>
                </a:solidFill>
                <a:latin typeface="Arial"/>
                <a:cs typeface="Arial"/>
              </a:rPr>
              <a:t> </a:t>
            </a:r>
            <a:r>
              <a:rPr sz="2750" b="1" spc="-5" dirty="0">
                <a:solidFill>
                  <a:srgbClr val="FFFFFF"/>
                </a:solidFill>
                <a:latin typeface="Source Han Sans JP"/>
                <a:cs typeface="Source Han Sans JP"/>
              </a:rPr>
              <a:t>即時アクセスの困難さ</a:t>
            </a:r>
            <a:endParaRPr sz="2750">
              <a:latin typeface="Source Han Sans JP"/>
              <a:cs typeface="Source Han Sans JP"/>
            </a:endParaRPr>
          </a:p>
        </p:txBody>
      </p:sp>
      <p:sp>
        <p:nvSpPr>
          <p:cNvPr id="12" name="object 12"/>
          <p:cNvSpPr txBox="1"/>
          <p:nvPr/>
        </p:nvSpPr>
        <p:spPr>
          <a:xfrm>
            <a:off x="1199313" y="6264511"/>
            <a:ext cx="4389755" cy="1854200"/>
          </a:xfrm>
          <a:prstGeom prst="rect">
            <a:avLst/>
          </a:prstGeom>
        </p:spPr>
        <p:txBody>
          <a:bodyPr vert="horz" wrap="square" lIns="0" tIns="12700" rIns="0" bIns="0" rtlCol="0">
            <a:spAutoFit/>
          </a:bodyPr>
          <a:lstStyle/>
          <a:p>
            <a:pPr marL="12700" marR="5080">
              <a:lnSpc>
                <a:spcPct val="130400"/>
              </a:lnSpc>
              <a:spcBef>
                <a:spcPts val="100"/>
              </a:spcBef>
            </a:pPr>
            <a:r>
              <a:rPr sz="2300" spc="-35" dirty="0">
                <a:solidFill>
                  <a:srgbClr val="333333"/>
                </a:solidFill>
                <a:latin typeface="Source Han Sans JP"/>
                <a:cs typeface="Source Han Sans JP"/>
              </a:rPr>
              <a:t>多くの企業では、知識やノウハウが特定の個人に依存しているた</a:t>
            </a:r>
            <a:endParaRPr sz="2300">
              <a:latin typeface="Source Han Sans JP"/>
              <a:cs typeface="Source Han Sans JP"/>
            </a:endParaRPr>
          </a:p>
          <a:p>
            <a:pPr marL="12700" marR="5080">
              <a:lnSpc>
                <a:spcPct val="130400"/>
              </a:lnSpc>
            </a:pPr>
            <a:r>
              <a:rPr sz="2300" spc="-35" dirty="0">
                <a:solidFill>
                  <a:srgbClr val="333333"/>
                </a:solidFill>
                <a:latin typeface="Source Han Sans JP"/>
                <a:cs typeface="Source Han Sans JP"/>
              </a:rPr>
              <a:t>め、担当者が退職や異動すると知識の継承が不⼗分に。</a:t>
            </a:r>
            <a:endParaRPr sz="2300">
              <a:latin typeface="Source Han Sans JP"/>
              <a:cs typeface="Source Han Sans JP"/>
            </a:endParaRPr>
          </a:p>
        </p:txBody>
      </p:sp>
      <p:sp>
        <p:nvSpPr>
          <p:cNvPr id="13" name="object 13"/>
          <p:cNvSpPr txBox="1"/>
          <p:nvPr/>
        </p:nvSpPr>
        <p:spPr>
          <a:xfrm>
            <a:off x="6934886" y="6264511"/>
            <a:ext cx="4476750" cy="1854200"/>
          </a:xfrm>
          <a:prstGeom prst="rect">
            <a:avLst/>
          </a:prstGeom>
        </p:spPr>
        <p:txBody>
          <a:bodyPr vert="horz" wrap="square" lIns="0" tIns="12700" rIns="0" bIns="0" rtlCol="0">
            <a:spAutoFit/>
          </a:bodyPr>
          <a:lstStyle/>
          <a:p>
            <a:pPr marL="12700" marR="5080" algn="just">
              <a:lnSpc>
                <a:spcPct val="130400"/>
              </a:lnSpc>
              <a:spcBef>
                <a:spcPts val="100"/>
              </a:spcBef>
            </a:pPr>
            <a:r>
              <a:rPr sz="2300" spc="-5" dirty="0">
                <a:solidFill>
                  <a:srgbClr val="333333"/>
                </a:solidFill>
                <a:latin typeface="Source Han Sans JP"/>
                <a:cs typeface="Source Han Sans JP"/>
              </a:rPr>
              <a:t>適切な引き継ぎが⾏われないことにより、新たな担当者が必要な情報を得ることが難しく、業務効率</a:t>
            </a:r>
            <a:r>
              <a:rPr sz="2300" spc="-35" dirty="0">
                <a:solidFill>
                  <a:srgbClr val="333333"/>
                </a:solidFill>
                <a:latin typeface="Source Han Sans JP"/>
                <a:cs typeface="Source Han Sans JP"/>
              </a:rPr>
              <a:t>が低下します。</a:t>
            </a:r>
            <a:endParaRPr sz="2300">
              <a:latin typeface="Source Han Sans JP"/>
              <a:cs typeface="Source Han Sans JP"/>
            </a:endParaRPr>
          </a:p>
        </p:txBody>
      </p:sp>
      <p:sp>
        <p:nvSpPr>
          <p:cNvPr id="14" name="object 14"/>
          <p:cNvSpPr txBox="1"/>
          <p:nvPr/>
        </p:nvSpPr>
        <p:spPr>
          <a:xfrm>
            <a:off x="12504189" y="6264511"/>
            <a:ext cx="4476750" cy="1854200"/>
          </a:xfrm>
          <a:prstGeom prst="rect">
            <a:avLst/>
          </a:prstGeom>
        </p:spPr>
        <p:txBody>
          <a:bodyPr vert="horz" wrap="square" lIns="0" tIns="12700" rIns="0" bIns="0" rtlCol="0">
            <a:spAutoFit/>
          </a:bodyPr>
          <a:lstStyle/>
          <a:p>
            <a:pPr marL="12700" marR="5080" algn="just">
              <a:lnSpc>
                <a:spcPct val="130400"/>
              </a:lnSpc>
              <a:spcBef>
                <a:spcPts val="100"/>
              </a:spcBef>
            </a:pPr>
            <a:r>
              <a:rPr sz="2300" spc="-5" dirty="0">
                <a:solidFill>
                  <a:srgbClr val="333333"/>
                </a:solidFill>
                <a:latin typeface="Source Han Sans JP"/>
                <a:cs typeface="Source Han Sans JP"/>
              </a:rPr>
              <a:t>必要な情報が迅速に得られないため、問題解決の遅れや業務の中断が発⽣し、組織全体のパフォーマ</a:t>
            </a:r>
            <a:r>
              <a:rPr sz="2300" spc="-35" dirty="0">
                <a:solidFill>
                  <a:srgbClr val="333333"/>
                </a:solidFill>
                <a:latin typeface="Source Han Sans JP"/>
                <a:cs typeface="Source Han Sans JP"/>
              </a:rPr>
              <a:t>ンスが低下します。</a:t>
            </a:r>
            <a:endParaRPr sz="2300">
              <a:latin typeface="Source Han Sans JP"/>
              <a:cs typeface="Source Han Sans JP"/>
            </a:endParaRPr>
          </a:p>
        </p:txBody>
      </p:sp>
      <p:sp>
        <p:nvSpPr>
          <p:cNvPr id="15" name="object 15"/>
          <p:cNvSpPr txBox="1">
            <a:spLocks noGrp="1"/>
          </p:cNvSpPr>
          <p:nvPr>
            <p:ph type="title"/>
          </p:nvPr>
        </p:nvSpPr>
        <p:spPr>
          <a:xfrm>
            <a:off x="361359" y="222645"/>
            <a:ext cx="3766185" cy="474345"/>
          </a:xfrm>
          <a:prstGeom prst="rect">
            <a:avLst/>
          </a:prstGeom>
        </p:spPr>
        <p:txBody>
          <a:bodyPr vert="horz" wrap="square" lIns="0" tIns="12065" rIns="0" bIns="0" rtlCol="0">
            <a:spAutoFit/>
          </a:bodyPr>
          <a:lstStyle/>
          <a:p>
            <a:pPr marL="12700">
              <a:lnSpc>
                <a:spcPct val="100000"/>
              </a:lnSpc>
              <a:spcBef>
                <a:spcPts val="95"/>
              </a:spcBef>
            </a:pPr>
            <a:r>
              <a:rPr spc="-40" dirty="0">
                <a:latin typeface="Source Han Sans JP"/>
                <a:cs typeface="Source Han Sans JP"/>
              </a:rPr>
              <a:t>現在の知識管理の課題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9811934"/>
            <a:ext cx="18287365" cy="41910"/>
            <a:chOff x="0" y="9811934"/>
            <a:chExt cx="18287365" cy="41910"/>
          </a:xfrm>
        </p:grpSpPr>
        <p:sp>
          <p:nvSpPr>
            <p:cNvPr id="3" name="object 3"/>
            <p:cNvSpPr/>
            <p:nvPr/>
          </p:nvSpPr>
          <p:spPr>
            <a:xfrm>
              <a:off x="0" y="9811934"/>
              <a:ext cx="4572000" cy="41910"/>
            </a:xfrm>
            <a:custGeom>
              <a:avLst/>
              <a:gdLst/>
              <a:ahLst/>
              <a:cxnLst/>
              <a:rect l="l" t="t" r="r" b="b"/>
              <a:pathLst>
                <a:path w="4572000" h="41909">
                  <a:moveTo>
                    <a:pt x="4571724" y="41560"/>
                  </a:moveTo>
                  <a:lnTo>
                    <a:pt x="0" y="41560"/>
                  </a:lnTo>
                  <a:lnTo>
                    <a:pt x="0" y="0"/>
                  </a:lnTo>
                  <a:lnTo>
                    <a:pt x="4571724" y="0"/>
                  </a:lnTo>
                  <a:lnTo>
                    <a:pt x="4571724" y="41560"/>
                  </a:lnTo>
                  <a:close/>
                </a:path>
              </a:pathLst>
            </a:custGeom>
            <a:solidFill>
              <a:srgbClr val="FFDF81"/>
            </a:solidFill>
          </p:spPr>
          <p:txBody>
            <a:bodyPr wrap="square" lIns="0" tIns="0" rIns="0" bIns="0" rtlCol="0"/>
            <a:lstStyle/>
            <a:p>
              <a:endParaRPr/>
            </a:p>
          </p:txBody>
        </p:sp>
        <p:sp>
          <p:nvSpPr>
            <p:cNvPr id="4" name="object 4"/>
            <p:cNvSpPr/>
            <p:nvPr/>
          </p:nvSpPr>
          <p:spPr>
            <a:xfrm>
              <a:off x="4571724" y="9811934"/>
              <a:ext cx="13715365" cy="41910"/>
            </a:xfrm>
            <a:custGeom>
              <a:avLst/>
              <a:gdLst/>
              <a:ahLst/>
              <a:cxnLst/>
              <a:rect l="l" t="t" r="r" b="b"/>
              <a:pathLst>
                <a:path w="13715365" h="41909">
                  <a:moveTo>
                    <a:pt x="13715204" y="41560"/>
                  </a:moveTo>
                  <a:lnTo>
                    <a:pt x="0" y="41560"/>
                  </a:lnTo>
                  <a:lnTo>
                    <a:pt x="0" y="0"/>
                  </a:lnTo>
                  <a:lnTo>
                    <a:pt x="13715204" y="0"/>
                  </a:lnTo>
                  <a:lnTo>
                    <a:pt x="13715204" y="41560"/>
                  </a:lnTo>
                  <a:close/>
                </a:path>
              </a:pathLst>
            </a:custGeom>
            <a:solidFill>
              <a:srgbClr val="B48A0D"/>
            </a:solidFill>
          </p:spPr>
          <p:txBody>
            <a:bodyPr wrap="square" lIns="0" tIns="0" rIns="0" bIns="0" rtlCol="0"/>
            <a:lstStyle/>
            <a:p>
              <a:endParaRPr/>
            </a:p>
          </p:txBody>
        </p:sp>
      </p:grpSp>
      <p:grpSp>
        <p:nvGrpSpPr>
          <p:cNvPr id="5" name="object 5"/>
          <p:cNvGrpSpPr/>
          <p:nvPr/>
        </p:nvGrpSpPr>
        <p:grpSpPr>
          <a:xfrm>
            <a:off x="0" y="834515"/>
            <a:ext cx="18287365" cy="41910"/>
            <a:chOff x="0" y="834515"/>
            <a:chExt cx="18287365" cy="41910"/>
          </a:xfrm>
        </p:grpSpPr>
        <p:sp>
          <p:nvSpPr>
            <p:cNvPr id="6" name="object 6"/>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7" name="object 7"/>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sp>
        <p:nvSpPr>
          <p:cNvPr id="8" name="object 8"/>
          <p:cNvSpPr txBox="1"/>
          <p:nvPr/>
        </p:nvSpPr>
        <p:spPr>
          <a:xfrm>
            <a:off x="5618967" y="1349082"/>
            <a:ext cx="7189470" cy="1002665"/>
          </a:xfrm>
          <a:prstGeom prst="rect">
            <a:avLst/>
          </a:prstGeom>
        </p:spPr>
        <p:txBody>
          <a:bodyPr vert="horz" wrap="square" lIns="0" tIns="46355" rIns="0" bIns="0" rtlCol="0">
            <a:spAutoFit/>
          </a:bodyPr>
          <a:lstStyle/>
          <a:p>
            <a:pPr marL="12700" marR="5080">
              <a:lnSpc>
                <a:spcPts val="3760"/>
              </a:lnSpc>
              <a:spcBef>
                <a:spcPts val="365"/>
              </a:spcBef>
            </a:pPr>
            <a:r>
              <a:rPr sz="3250" b="1" dirty="0">
                <a:solidFill>
                  <a:srgbClr val="333333"/>
                </a:solidFill>
                <a:latin typeface="Arial"/>
                <a:cs typeface="Arial"/>
              </a:rPr>
              <a:t>SIRUSIRU</a:t>
            </a:r>
            <a:r>
              <a:rPr sz="3250" b="1" spc="110" dirty="0">
                <a:solidFill>
                  <a:srgbClr val="333333"/>
                </a:solidFill>
                <a:latin typeface="Source Han Sans JP"/>
                <a:cs typeface="Source Han Sans JP"/>
              </a:rPr>
              <a:t>は知識管理の課題を解決し</a:t>
            </a:r>
            <a:r>
              <a:rPr sz="3250" b="1" spc="-5" dirty="0">
                <a:solidFill>
                  <a:srgbClr val="333333"/>
                </a:solidFill>
                <a:latin typeface="Source Han Sans JP"/>
                <a:cs typeface="Source Han Sans JP"/>
              </a:rPr>
              <a:t>組織の効率と継続性を向上させます。</a:t>
            </a:r>
            <a:endParaRPr sz="3250">
              <a:latin typeface="Source Han Sans JP"/>
              <a:cs typeface="Source Han Sans JP"/>
            </a:endParaRPr>
          </a:p>
        </p:txBody>
      </p:sp>
      <p:sp>
        <p:nvSpPr>
          <p:cNvPr id="9" name="object 9"/>
          <p:cNvSpPr txBox="1"/>
          <p:nvPr/>
        </p:nvSpPr>
        <p:spPr>
          <a:xfrm>
            <a:off x="3097310" y="3318172"/>
            <a:ext cx="11993880" cy="5560060"/>
          </a:xfrm>
          <a:prstGeom prst="rect">
            <a:avLst/>
          </a:prstGeom>
        </p:spPr>
        <p:txBody>
          <a:bodyPr vert="horz" wrap="square" lIns="0" tIns="16510" rIns="0" bIns="0" rtlCol="0">
            <a:spAutoFit/>
          </a:bodyPr>
          <a:lstStyle/>
          <a:p>
            <a:pPr marL="175260" algn="ctr">
              <a:lnSpc>
                <a:spcPct val="100000"/>
              </a:lnSpc>
              <a:spcBef>
                <a:spcPts val="130"/>
              </a:spcBef>
            </a:pPr>
            <a:r>
              <a:rPr sz="2750" b="1" spc="-5" dirty="0">
                <a:solidFill>
                  <a:srgbClr val="B48A0D"/>
                </a:solidFill>
                <a:latin typeface="Source Han Sans JP"/>
                <a:cs typeface="Source Han Sans JP"/>
              </a:rPr>
              <a:t>知識の⼀元化と⾃動蓄積</a:t>
            </a:r>
            <a:endParaRPr sz="2750">
              <a:latin typeface="Source Han Sans JP"/>
              <a:cs typeface="Source Han Sans JP"/>
            </a:endParaRPr>
          </a:p>
          <a:p>
            <a:pPr marL="12700" marR="584835" indent="638810">
              <a:lnSpc>
                <a:spcPct val="136400"/>
              </a:lnSpc>
              <a:spcBef>
                <a:spcPts val="650"/>
              </a:spcBef>
            </a:pPr>
            <a:r>
              <a:rPr sz="2300" spc="-20" dirty="0">
                <a:solidFill>
                  <a:srgbClr val="333333"/>
                </a:solidFill>
                <a:latin typeface="Arial"/>
                <a:cs typeface="Arial"/>
              </a:rPr>
              <a:t>AI</a:t>
            </a:r>
            <a:r>
              <a:rPr sz="2300" spc="-35" dirty="0">
                <a:solidFill>
                  <a:srgbClr val="333333"/>
                </a:solidFill>
                <a:latin typeface="Source Han Sans JP"/>
                <a:cs typeface="Source Han Sans JP"/>
              </a:rPr>
              <a:t>が企業全体のノウハウと業務⼿順を学習・蓄積し、常に最新の状態に保ちます。これにより、経営者やマネージャーの交代があっても、知識の損失を防げます。</a:t>
            </a:r>
            <a:endParaRPr sz="2300">
              <a:latin typeface="Source Han Sans JP"/>
              <a:cs typeface="Source Han Sans JP"/>
            </a:endParaRPr>
          </a:p>
          <a:p>
            <a:pPr>
              <a:lnSpc>
                <a:spcPct val="100000"/>
              </a:lnSpc>
              <a:spcBef>
                <a:spcPts val="225"/>
              </a:spcBef>
            </a:pPr>
            <a:endParaRPr sz="2300">
              <a:latin typeface="Source Han Sans JP"/>
              <a:cs typeface="Source Han Sans JP"/>
            </a:endParaRPr>
          </a:p>
          <a:p>
            <a:pPr marL="203835" algn="ctr">
              <a:lnSpc>
                <a:spcPct val="100000"/>
              </a:lnSpc>
              <a:spcBef>
                <a:spcPts val="5"/>
              </a:spcBef>
            </a:pPr>
            <a:r>
              <a:rPr sz="2750" b="1" spc="-5" dirty="0">
                <a:solidFill>
                  <a:srgbClr val="B48A0D"/>
                </a:solidFill>
                <a:latin typeface="Source Han Sans JP"/>
                <a:cs typeface="Source Han Sans JP"/>
              </a:rPr>
              <a:t>効率的な引き継ぎプロセスの構築</a:t>
            </a:r>
            <a:endParaRPr sz="2750">
              <a:latin typeface="Source Han Sans JP"/>
              <a:cs typeface="Source Han Sans JP"/>
            </a:endParaRPr>
          </a:p>
          <a:p>
            <a:pPr marL="343535" marR="5080" algn="ctr">
              <a:lnSpc>
                <a:spcPct val="136400"/>
              </a:lnSpc>
              <a:spcBef>
                <a:spcPts val="650"/>
              </a:spcBef>
            </a:pPr>
            <a:r>
              <a:rPr sz="2300" spc="-35" dirty="0">
                <a:solidFill>
                  <a:srgbClr val="333333"/>
                </a:solidFill>
                <a:latin typeface="Source Han Sans JP"/>
                <a:cs typeface="Source Han Sans JP"/>
              </a:rPr>
              <a:t>業務⼿順やノウハウが記録され、新たな担当者がすぐに活⽤できる形で引き継がれます。これにより、スムーズな業務継続が可能になります。</a:t>
            </a:r>
            <a:endParaRPr sz="2300">
              <a:latin typeface="Source Han Sans JP"/>
              <a:cs typeface="Source Han Sans JP"/>
            </a:endParaRPr>
          </a:p>
          <a:p>
            <a:pPr>
              <a:lnSpc>
                <a:spcPct val="100000"/>
              </a:lnSpc>
              <a:spcBef>
                <a:spcPts val="225"/>
              </a:spcBef>
            </a:pPr>
            <a:endParaRPr sz="2300">
              <a:latin typeface="Source Han Sans JP"/>
              <a:cs typeface="Source Han Sans JP"/>
            </a:endParaRPr>
          </a:p>
          <a:p>
            <a:pPr marL="196850" algn="ctr">
              <a:lnSpc>
                <a:spcPct val="100000"/>
              </a:lnSpc>
            </a:pPr>
            <a:r>
              <a:rPr sz="2750" b="1" spc="-5" dirty="0">
                <a:solidFill>
                  <a:srgbClr val="B48A0D"/>
                </a:solidFill>
                <a:latin typeface="Source Han Sans JP"/>
                <a:cs typeface="Source Han Sans JP"/>
              </a:rPr>
              <a:t>即時アクセスと業務効率の向上</a:t>
            </a:r>
            <a:endParaRPr sz="2750">
              <a:latin typeface="Source Han Sans JP"/>
              <a:cs typeface="Source Han Sans JP"/>
            </a:endParaRPr>
          </a:p>
          <a:p>
            <a:pPr marL="313055" algn="ctr">
              <a:lnSpc>
                <a:spcPct val="100000"/>
              </a:lnSpc>
              <a:spcBef>
                <a:spcPts val="1655"/>
              </a:spcBef>
            </a:pPr>
            <a:r>
              <a:rPr sz="2300" spc="-20" dirty="0">
                <a:solidFill>
                  <a:srgbClr val="333333"/>
                </a:solidFill>
                <a:latin typeface="Arial"/>
                <a:cs typeface="Arial"/>
              </a:rPr>
              <a:t>AI</a:t>
            </a:r>
            <a:r>
              <a:rPr sz="2300" spc="-30" dirty="0">
                <a:solidFill>
                  <a:srgbClr val="333333"/>
                </a:solidFill>
                <a:latin typeface="Source Han Sans JP"/>
                <a:cs typeface="Source Han Sans JP"/>
              </a:rPr>
              <a:t>が</a:t>
            </a:r>
            <a:r>
              <a:rPr sz="2300" spc="-20" dirty="0">
                <a:solidFill>
                  <a:srgbClr val="333333"/>
                </a:solidFill>
                <a:latin typeface="Arial"/>
                <a:cs typeface="Arial"/>
              </a:rPr>
              <a:t>24</a:t>
            </a:r>
            <a:r>
              <a:rPr sz="2300" spc="-30" dirty="0">
                <a:solidFill>
                  <a:srgbClr val="333333"/>
                </a:solidFill>
                <a:latin typeface="Source Han Sans JP"/>
                <a:cs typeface="Source Han Sans JP"/>
              </a:rPr>
              <a:t>時間</a:t>
            </a:r>
            <a:r>
              <a:rPr sz="2300" spc="-20" dirty="0">
                <a:solidFill>
                  <a:srgbClr val="333333"/>
                </a:solidFill>
                <a:latin typeface="Arial"/>
                <a:cs typeface="Arial"/>
              </a:rPr>
              <a:t>365</a:t>
            </a:r>
            <a:r>
              <a:rPr sz="2300" spc="-35" dirty="0">
                <a:solidFill>
                  <a:srgbClr val="333333"/>
                </a:solidFill>
                <a:latin typeface="Source Han Sans JP"/>
                <a:cs typeface="Source Han Sans JP"/>
              </a:rPr>
              <a:t>⽇稼働し、必要な時にナレッジに即座にアクセスできるため</a:t>
            </a:r>
            <a:endParaRPr sz="2300">
              <a:latin typeface="Source Han Sans JP"/>
              <a:cs typeface="Source Han Sans JP"/>
            </a:endParaRPr>
          </a:p>
          <a:p>
            <a:pPr marL="313055" algn="ctr">
              <a:lnSpc>
                <a:spcPct val="100000"/>
              </a:lnSpc>
              <a:spcBef>
                <a:spcPts val="1005"/>
              </a:spcBef>
            </a:pPr>
            <a:r>
              <a:rPr sz="2300" spc="-35" dirty="0">
                <a:solidFill>
                  <a:srgbClr val="333333"/>
                </a:solidFill>
                <a:latin typeface="Source Han Sans JP"/>
                <a:cs typeface="Source Han Sans JP"/>
              </a:rPr>
              <a:t>業務中の疑問や問題を迅速に解決できます。これにより、業務効率が向上します。</a:t>
            </a:r>
            <a:endParaRPr sz="2300">
              <a:latin typeface="Source Han Sans JP"/>
              <a:cs typeface="Source Han Sans JP"/>
            </a:endParaRPr>
          </a:p>
        </p:txBody>
      </p:sp>
      <p:sp>
        <p:nvSpPr>
          <p:cNvPr id="10" name="object 10"/>
          <p:cNvSpPr txBox="1">
            <a:spLocks noGrp="1"/>
          </p:cNvSpPr>
          <p:nvPr>
            <p:ph type="title"/>
          </p:nvPr>
        </p:nvSpPr>
        <p:spPr>
          <a:xfrm>
            <a:off x="361359" y="222645"/>
            <a:ext cx="4057650" cy="474345"/>
          </a:xfrm>
          <a:prstGeom prst="rect">
            <a:avLst/>
          </a:prstGeom>
        </p:spPr>
        <p:txBody>
          <a:bodyPr vert="horz" wrap="square" lIns="0" tIns="12065" rIns="0" bIns="0" rtlCol="0">
            <a:spAutoFit/>
          </a:bodyPr>
          <a:lstStyle/>
          <a:p>
            <a:pPr marL="12700">
              <a:lnSpc>
                <a:spcPct val="100000"/>
              </a:lnSpc>
              <a:spcBef>
                <a:spcPts val="95"/>
              </a:spcBef>
            </a:pPr>
            <a:r>
              <a:rPr spc="-25" dirty="0"/>
              <a:t>SIRUSIRU</a:t>
            </a:r>
            <a:r>
              <a:rPr spc="-40" dirty="0">
                <a:latin typeface="Source Han Sans JP"/>
                <a:cs typeface="Source Han Sans JP"/>
              </a:rPr>
              <a:t>による解決策</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870287" y="1832154"/>
            <a:ext cx="14305915" cy="1461135"/>
            <a:chOff x="1870287" y="1832154"/>
            <a:chExt cx="14305915" cy="1461135"/>
          </a:xfrm>
        </p:grpSpPr>
        <p:sp>
          <p:nvSpPr>
            <p:cNvPr id="3" name="object 3"/>
            <p:cNvSpPr/>
            <p:nvPr/>
          </p:nvSpPr>
          <p:spPr>
            <a:xfrm>
              <a:off x="2493714" y="1832154"/>
              <a:ext cx="13682344" cy="1461135"/>
            </a:xfrm>
            <a:custGeom>
              <a:avLst/>
              <a:gdLst/>
              <a:ahLst/>
              <a:cxnLst/>
              <a:rect l="l" t="t" r="r" b="b"/>
              <a:pathLst>
                <a:path w="13682344" h="1461135">
                  <a:moveTo>
                    <a:pt x="13682139" y="1460758"/>
                  </a:moveTo>
                  <a:lnTo>
                    <a:pt x="0" y="1460758"/>
                  </a:lnTo>
                  <a:lnTo>
                    <a:pt x="0" y="0"/>
                  </a:lnTo>
                  <a:lnTo>
                    <a:pt x="13682139" y="0"/>
                  </a:lnTo>
                  <a:lnTo>
                    <a:pt x="13682139" y="1460758"/>
                  </a:lnTo>
                  <a:close/>
                </a:path>
              </a:pathLst>
            </a:custGeom>
            <a:solidFill>
              <a:srgbClr val="FFF7E1"/>
            </a:solidFill>
          </p:spPr>
          <p:txBody>
            <a:bodyPr wrap="square" lIns="0" tIns="0" rIns="0" bIns="0" rtlCol="0"/>
            <a:lstStyle/>
            <a:p>
              <a:endParaRPr/>
            </a:p>
          </p:txBody>
        </p:sp>
        <p:sp>
          <p:nvSpPr>
            <p:cNvPr id="4" name="object 4"/>
            <p:cNvSpPr/>
            <p:nvPr/>
          </p:nvSpPr>
          <p:spPr>
            <a:xfrm>
              <a:off x="1870287" y="1936766"/>
              <a:ext cx="1231900" cy="1230630"/>
            </a:xfrm>
            <a:custGeom>
              <a:avLst/>
              <a:gdLst/>
              <a:ahLst/>
              <a:cxnLst/>
              <a:rect l="l" t="t" r="r" b="b"/>
              <a:pathLst>
                <a:path w="1231900" h="1230630">
                  <a:moveTo>
                    <a:pt x="645870" y="1269"/>
                  </a:moveTo>
                  <a:lnTo>
                    <a:pt x="585467" y="1269"/>
                  </a:lnTo>
                  <a:lnTo>
                    <a:pt x="600541" y="0"/>
                  </a:lnTo>
                  <a:lnTo>
                    <a:pt x="630795" y="0"/>
                  </a:lnTo>
                  <a:lnTo>
                    <a:pt x="645870" y="1269"/>
                  </a:lnTo>
                  <a:close/>
                </a:path>
                <a:path w="1231900" h="1230630">
                  <a:moveTo>
                    <a:pt x="645870" y="1230629"/>
                  </a:moveTo>
                  <a:lnTo>
                    <a:pt x="585467" y="1230629"/>
                  </a:lnTo>
                  <a:lnTo>
                    <a:pt x="540186" y="1226819"/>
                  </a:lnTo>
                  <a:lnTo>
                    <a:pt x="480549" y="1216659"/>
                  </a:lnTo>
                  <a:lnTo>
                    <a:pt x="436676" y="1205229"/>
                  </a:lnTo>
                  <a:lnTo>
                    <a:pt x="379874" y="1184909"/>
                  </a:lnTo>
                  <a:lnTo>
                    <a:pt x="338689" y="1165859"/>
                  </a:lnTo>
                  <a:lnTo>
                    <a:pt x="325290" y="1158239"/>
                  </a:lnTo>
                  <a:lnTo>
                    <a:pt x="312051" y="1151889"/>
                  </a:lnTo>
                  <a:lnTo>
                    <a:pt x="298967" y="1144269"/>
                  </a:lnTo>
                  <a:lnTo>
                    <a:pt x="286092" y="1135379"/>
                  </a:lnTo>
                  <a:lnTo>
                    <a:pt x="273476" y="1127759"/>
                  </a:lnTo>
                  <a:lnTo>
                    <a:pt x="236772" y="1101089"/>
                  </a:lnTo>
                  <a:lnTo>
                    <a:pt x="202128" y="1071879"/>
                  </a:lnTo>
                  <a:lnTo>
                    <a:pt x="169494" y="1040129"/>
                  </a:lnTo>
                  <a:lnTo>
                    <a:pt x="159251" y="1029969"/>
                  </a:lnTo>
                  <a:lnTo>
                    <a:pt x="149319" y="1018539"/>
                  </a:lnTo>
                  <a:lnTo>
                    <a:pt x="139647" y="1005839"/>
                  </a:lnTo>
                  <a:lnTo>
                    <a:pt x="130239" y="994409"/>
                  </a:lnTo>
                  <a:lnTo>
                    <a:pt x="121118" y="981709"/>
                  </a:lnTo>
                  <a:lnTo>
                    <a:pt x="112255" y="970279"/>
                  </a:lnTo>
                  <a:lnTo>
                    <a:pt x="103627" y="957579"/>
                  </a:lnTo>
                  <a:lnTo>
                    <a:pt x="95310" y="944879"/>
                  </a:lnTo>
                  <a:lnTo>
                    <a:pt x="87383" y="932179"/>
                  </a:lnTo>
                  <a:lnTo>
                    <a:pt x="79820" y="919479"/>
                  </a:lnTo>
                  <a:lnTo>
                    <a:pt x="72594" y="905509"/>
                  </a:lnTo>
                  <a:lnTo>
                    <a:pt x="65685" y="892809"/>
                  </a:lnTo>
                  <a:lnTo>
                    <a:pt x="46826" y="850899"/>
                  </a:lnTo>
                  <a:lnTo>
                    <a:pt x="31123" y="808989"/>
                  </a:lnTo>
                  <a:lnTo>
                    <a:pt x="18529" y="765809"/>
                  </a:lnTo>
                  <a:lnTo>
                    <a:pt x="9165" y="721359"/>
                  </a:lnTo>
                  <a:lnTo>
                    <a:pt x="3047" y="675639"/>
                  </a:lnTo>
                  <a:lnTo>
                    <a:pt x="203" y="631189"/>
                  </a:lnTo>
                  <a:lnTo>
                    <a:pt x="0" y="615949"/>
                  </a:lnTo>
                  <a:lnTo>
                    <a:pt x="203" y="600709"/>
                  </a:lnTo>
                  <a:lnTo>
                    <a:pt x="3047" y="554989"/>
                  </a:lnTo>
                  <a:lnTo>
                    <a:pt x="9165" y="510539"/>
                  </a:lnTo>
                  <a:lnTo>
                    <a:pt x="18529" y="466089"/>
                  </a:lnTo>
                  <a:lnTo>
                    <a:pt x="31162" y="421639"/>
                  </a:lnTo>
                  <a:lnTo>
                    <a:pt x="46826" y="379729"/>
                  </a:lnTo>
                  <a:lnTo>
                    <a:pt x="65646" y="339089"/>
                  </a:lnTo>
                  <a:lnTo>
                    <a:pt x="72594" y="325119"/>
                  </a:lnTo>
                  <a:lnTo>
                    <a:pt x="79859" y="312419"/>
                  </a:lnTo>
                  <a:lnTo>
                    <a:pt x="87487" y="298449"/>
                  </a:lnTo>
                  <a:lnTo>
                    <a:pt x="95427" y="285749"/>
                  </a:lnTo>
                  <a:lnTo>
                    <a:pt x="103627" y="273049"/>
                  </a:lnTo>
                  <a:lnTo>
                    <a:pt x="112138" y="261619"/>
                  </a:lnTo>
                  <a:lnTo>
                    <a:pt x="121014" y="248919"/>
                  </a:lnTo>
                  <a:lnTo>
                    <a:pt x="149358" y="213359"/>
                  </a:lnTo>
                  <a:lnTo>
                    <a:pt x="180101" y="180339"/>
                  </a:lnTo>
                  <a:lnTo>
                    <a:pt x="190855" y="168909"/>
                  </a:lnTo>
                  <a:lnTo>
                    <a:pt x="201921" y="158749"/>
                  </a:lnTo>
                  <a:lnTo>
                    <a:pt x="213298" y="149859"/>
                  </a:lnTo>
                  <a:lnTo>
                    <a:pt x="224987" y="139699"/>
                  </a:lnTo>
                  <a:lnTo>
                    <a:pt x="236889" y="129539"/>
                  </a:lnTo>
                  <a:lnTo>
                    <a:pt x="261107" y="111759"/>
                  </a:lnTo>
                  <a:lnTo>
                    <a:pt x="273476" y="104139"/>
                  </a:lnTo>
                  <a:lnTo>
                    <a:pt x="286092" y="95249"/>
                  </a:lnTo>
                  <a:lnTo>
                    <a:pt x="312051" y="80009"/>
                  </a:lnTo>
                  <a:lnTo>
                    <a:pt x="325290" y="72389"/>
                  </a:lnTo>
                  <a:lnTo>
                    <a:pt x="338689" y="66039"/>
                  </a:lnTo>
                  <a:lnTo>
                    <a:pt x="352270" y="58419"/>
                  </a:lnTo>
                  <a:lnTo>
                    <a:pt x="366007" y="53339"/>
                  </a:lnTo>
                  <a:lnTo>
                    <a:pt x="393893" y="40639"/>
                  </a:lnTo>
                  <a:lnTo>
                    <a:pt x="422345" y="30479"/>
                  </a:lnTo>
                  <a:lnTo>
                    <a:pt x="495416" y="11429"/>
                  </a:lnTo>
                  <a:lnTo>
                    <a:pt x="525237" y="6349"/>
                  </a:lnTo>
                  <a:lnTo>
                    <a:pt x="540186" y="5079"/>
                  </a:lnTo>
                  <a:lnTo>
                    <a:pt x="555265" y="2539"/>
                  </a:lnTo>
                  <a:lnTo>
                    <a:pt x="570392" y="1269"/>
                  </a:lnTo>
                  <a:lnTo>
                    <a:pt x="660945" y="1269"/>
                  </a:lnTo>
                  <a:lnTo>
                    <a:pt x="676071" y="2539"/>
                  </a:lnTo>
                  <a:lnTo>
                    <a:pt x="691150" y="5079"/>
                  </a:lnTo>
                  <a:lnTo>
                    <a:pt x="706100" y="6349"/>
                  </a:lnTo>
                  <a:lnTo>
                    <a:pt x="735920" y="11429"/>
                  </a:lnTo>
                  <a:lnTo>
                    <a:pt x="809108" y="30479"/>
                  </a:lnTo>
                  <a:lnTo>
                    <a:pt x="837483" y="40639"/>
                  </a:lnTo>
                  <a:lnTo>
                    <a:pt x="851462" y="46989"/>
                  </a:lnTo>
                  <a:lnTo>
                    <a:pt x="865329" y="52069"/>
                  </a:lnTo>
                  <a:lnTo>
                    <a:pt x="879066" y="58419"/>
                  </a:lnTo>
                  <a:lnTo>
                    <a:pt x="892647" y="66039"/>
                  </a:lnTo>
                  <a:lnTo>
                    <a:pt x="906047" y="72389"/>
                  </a:lnTo>
                  <a:lnTo>
                    <a:pt x="919286" y="80009"/>
                  </a:lnTo>
                  <a:lnTo>
                    <a:pt x="945244" y="95249"/>
                  </a:lnTo>
                  <a:lnTo>
                    <a:pt x="957860" y="104139"/>
                  </a:lnTo>
                  <a:lnTo>
                    <a:pt x="970268" y="111759"/>
                  </a:lnTo>
                  <a:lnTo>
                    <a:pt x="982520" y="120649"/>
                  </a:lnTo>
                  <a:lnTo>
                    <a:pt x="994564" y="129539"/>
                  </a:lnTo>
                  <a:lnTo>
                    <a:pt x="1006349" y="139699"/>
                  </a:lnTo>
                  <a:lnTo>
                    <a:pt x="1017882" y="149859"/>
                  </a:lnTo>
                  <a:lnTo>
                    <a:pt x="1029208" y="158749"/>
                  </a:lnTo>
                  <a:lnTo>
                    <a:pt x="1040326" y="168909"/>
                  </a:lnTo>
                  <a:lnTo>
                    <a:pt x="1051236" y="180339"/>
                  </a:lnTo>
                  <a:lnTo>
                    <a:pt x="1061843" y="190499"/>
                  </a:lnTo>
                  <a:lnTo>
                    <a:pt x="1091689" y="224789"/>
                  </a:lnTo>
                  <a:lnTo>
                    <a:pt x="1119081" y="261619"/>
                  </a:lnTo>
                  <a:lnTo>
                    <a:pt x="1127709" y="273049"/>
                  </a:lnTo>
                  <a:lnTo>
                    <a:pt x="1136026" y="285749"/>
                  </a:lnTo>
                  <a:lnTo>
                    <a:pt x="1143953" y="298449"/>
                  </a:lnTo>
                  <a:lnTo>
                    <a:pt x="1151517" y="312419"/>
                  </a:lnTo>
                  <a:lnTo>
                    <a:pt x="1158742" y="325119"/>
                  </a:lnTo>
                  <a:lnTo>
                    <a:pt x="1165652" y="339089"/>
                  </a:lnTo>
                  <a:lnTo>
                    <a:pt x="1172250" y="351789"/>
                  </a:lnTo>
                  <a:lnTo>
                    <a:pt x="1178536" y="365759"/>
                  </a:lnTo>
                  <a:lnTo>
                    <a:pt x="1195351" y="407669"/>
                  </a:lnTo>
                  <a:lnTo>
                    <a:pt x="1204737" y="436879"/>
                  </a:lnTo>
                  <a:lnTo>
                    <a:pt x="1208941" y="450849"/>
                  </a:lnTo>
                  <a:lnTo>
                    <a:pt x="1219422" y="495299"/>
                  </a:lnTo>
                  <a:lnTo>
                    <a:pt x="1226631" y="539749"/>
                  </a:lnTo>
                  <a:lnTo>
                    <a:pt x="1230540" y="585469"/>
                  </a:lnTo>
                  <a:lnTo>
                    <a:pt x="1231337" y="615949"/>
                  </a:lnTo>
                  <a:lnTo>
                    <a:pt x="1231133" y="631189"/>
                  </a:lnTo>
                  <a:lnTo>
                    <a:pt x="1228289" y="675639"/>
                  </a:lnTo>
                  <a:lnTo>
                    <a:pt x="1222172" y="721359"/>
                  </a:lnTo>
                  <a:lnTo>
                    <a:pt x="1212807" y="765809"/>
                  </a:lnTo>
                  <a:lnTo>
                    <a:pt x="1200174" y="808989"/>
                  </a:lnTo>
                  <a:lnTo>
                    <a:pt x="1184511" y="850899"/>
                  </a:lnTo>
                  <a:lnTo>
                    <a:pt x="1165691" y="892809"/>
                  </a:lnTo>
                  <a:lnTo>
                    <a:pt x="1158742" y="905509"/>
                  </a:lnTo>
                  <a:lnTo>
                    <a:pt x="1151478" y="919479"/>
                  </a:lnTo>
                  <a:lnTo>
                    <a:pt x="1127709" y="957579"/>
                  </a:lnTo>
                  <a:lnTo>
                    <a:pt x="1101136" y="994409"/>
                  </a:lnTo>
                  <a:lnTo>
                    <a:pt x="1071982" y="1028699"/>
                  </a:lnTo>
                  <a:lnTo>
                    <a:pt x="1040482" y="1061719"/>
                  </a:lnTo>
                  <a:lnTo>
                    <a:pt x="1006349" y="1092199"/>
                  </a:lnTo>
                  <a:lnTo>
                    <a:pt x="970229" y="1118869"/>
                  </a:lnTo>
                  <a:lnTo>
                    <a:pt x="945244" y="1135379"/>
                  </a:lnTo>
                  <a:lnTo>
                    <a:pt x="932369" y="1144269"/>
                  </a:lnTo>
                  <a:lnTo>
                    <a:pt x="919286" y="1151889"/>
                  </a:lnTo>
                  <a:lnTo>
                    <a:pt x="906047" y="1158239"/>
                  </a:lnTo>
                  <a:lnTo>
                    <a:pt x="892647" y="1165859"/>
                  </a:lnTo>
                  <a:lnTo>
                    <a:pt x="851462" y="1184909"/>
                  </a:lnTo>
                  <a:lnTo>
                    <a:pt x="794661" y="1205229"/>
                  </a:lnTo>
                  <a:lnTo>
                    <a:pt x="750826" y="1216659"/>
                  </a:lnTo>
                  <a:lnTo>
                    <a:pt x="691150" y="1226819"/>
                  </a:lnTo>
                  <a:lnTo>
                    <a:pt x="645870" y="1230629"/>
                  </a:lnTo>
                  <a:close/>
                </a:path>
              </a:pathLst>
            </a:custGeom>
            <a:solidFill>
              <a:srgbClr val="B48A0D"/>
            </a:solidFill>
          </p:spPr>
          <p:txBody>
            <a:bodyPr wrap="square" lIns="0" tIns="0" rIns="0" bIns="0" rtlCol="0"/>
            <a:lstStyle/>
            <a:p>
              <a:endParaRPr/>
            </a:p>
          </p:txBody>
        </p:sp>
        <p:sp>
          <p:nvSpPr>
            <p:cNvPr id="5" name="object 5"/>
            <p:cNvSpPr/>
            <p:nvPr/>
          </p:nvSpPr>
          <p:spPr>
            <a:xfrm>
              <a:off x="2284793" y="2610192"/>
              <a:ext cx="266700" cy="352425"/>
            </a:xfrm>
            <a:custGeom>
              <a:avLst/>
              <a:gdLst/>
              <a:ahLst/>
              <a:cxnLst/>
              <a:rect l="l" t="t" r="r" b="b"/>
              <a:pathLst>
                <a:path w="266700" h="352425">
                  <a:moveTo>
                    <a:pt x="262940" y="352171"/>
                  </a:moveTo>
                  <a:lnTo>
                    <a:pt x="236347" y="287883"/>
                  </a:lnTo>
                  <a:lnTo>
                    <a:pt x="30746" y="287883"/>
                  </a:lnTo>
                  <a:lnTo>
                    <a:pt x="4152" y="352171"/>
                  </a:lnTo>
                  <a:lnTo>
                    <a:pt x="262940" y="352171"/>
                  </a:lnTo>
                  <a:close/>
                </a:path>
                <a:path w="266700" h="352425">
                  <a:moveTo>
                    <a:pt x="266268" y="0"/>
                  </a:moveTo>
                  <a:lnTo>
                    <a:pt x="0" y="0"/>
                  </a:lnTo>
                  <a:lnTo>
                    <a:pt x="29641" y="269875"/>
                  </a:lnTo>
                  <a:lnTo>
                    <a:pt x="236626" y="269875"/>
                  </a:lnTo>
                  <a:lnTo>
                    <a:pt x="266268" y="0"/>
                  </a:lnTo>
                  <a:close/>
                </a:path>
              </a:pathLst>
            </a:custGeom>
            <a:solidFill>
              <a:srgbClr val="FFFFFF"/>
            </a:solidFill>
          </p:spPr>
          <p:txBody>
            <a:bodyPr wrap="square" lIns="0" tIns="0" rIns="0" bIns="0" rtlCol="0"/>
            <a:lstStyle/>
            <a:p>
              <a:endParaRPr/>
            </a:p>
          </p:txBody>
        </p:sp>
        <p:pic>
          <p:nvPicPr>
            <p:cNvPr id="6" name="object 6"/>
            <p:cNvPicPr/>
            <p:nvPr/>
          </p:nvPicPr>
          <p:blipFill>
            <a:blip r:embed="rId2" cstate="print"/>
            <a:stretch>
              <a:fillRect/>
            </a:stretch>
          </p:blipFill>
          <p:spPr>
            <a:xfrm>
              <a:off x="2344645" y="2143868"/>
              <a:ext cx="146851" cy="146851"/>
            </a:xfrm>
            <a:prstGeom prst="rect">
              <a:avLst/>
            </a:prstGeom>
          </p:spPr>
        </p:pic>
        <p:sp>
          <p:nvSpPr>
            <p:cNvPr id="7" name="object 7"/>
            <p:cNvSpPr/>
            <p:nvPr/>
          </p:nvSpPr>
          <p:spPr>
            <a:xfrm>
              <a:off x="2243505" y="2249651"/>
              <a:ext cx="487680" cy="342265"/>
            </a:xfrm>
            <a:custGeom>
              <a:avLst/>
              <a:gdLst/>
              <a:ahLst/>
              <a:cxnLst/>
              <a:rect l="l" t="t" r="r" b="b"/>
              <a:pathLst>
                <a:path w="487680" h="342264">
                  <a:moveTo>
                    <a:pt x="196443" y="62128"/>
                  </a:moveTo>
                  <a:lnTo>
                    <a:pt x="152120" y="62128"/>
                  </a:lnTo>
                  <a:lnTo>
                    <a:pt x="161810" y="86791"/>
                  </a:lnTo>
                  <a:lnTo>
                    <a:pt x="186753" y="86791"/>
                  </a:lnTo>
                  <a:lnTo>
                    <a:pt x="196443" y="62128"/>
                  </a:lnTo>
                  <a:close/>
                </a:path>
                <a:path w="487680" h="342264">
                  <a:moveTo>
                    <a:pt x="348284" y="257200"/>
                  </a:moveTo>
                  <a:lnTo>
                    <a:pt x="0" y="257200"/>
                  </a:lnTo>
                  <a:lnTo>
                    <a:pt x="0" y="259410"/>
                  </a:lnTo>
                  <a:lnTo>
                    <a:pt x="279" y="261632"/>
                  </a:lnTo>
                  <a:lnTo>
                    <a:pt x="825" y="263842"/>
                  </a:lnTo>
                  <a:lnTo>
                    <a:pt x="825" y="297370"/>
                  </a:lnTo>
                  <a:lnTo>
                    <a:pt x="2044" y="310070"/>
                  </a:lnTo>
                  <a:lnTo>
                    <a:pt x="5511" y="321894"/>
                  </a:lnTo>
                  <a:lnTo>
                    <a:pt x="10998" y="332676"/>
                  </a:lnTo>
                  <a:lnTo>
                    <a:pt x="18288" y="342252"/>
                  </a:lnTo>
                  <a:lnTo>
                    <a:pt x="330835" y="342252"/>
                  </a:lnTo>
                  <a:lnTo>
                    <a:pt x="338086" y="332676"/>
                  </a:lnTo>
                  <a:lnTo>
                    <a:pt x="343560" y="321894"/>
                  </a:lnTo>
                  <a:lnTo>
                    <a:pt x="347040" y="310070"/>
                  </a:lnTo>
                  <a:lnTo>
                    <a:pt x="348284" y="297370"/>
                  </a:lnTo>
                  <a:lnTo>
                    <a:pt x="348284" y="257200"/>
                  </a:lnTo>
                  <a:close/>
                </a:path>
                <a:path w="487680" h="342264">
                  <a:moveTo>
                    <a:pt x="487375" y="27317"/>
                  </a:moveTo>
                  <a:lnTo>
                    <a:pt x="484378" y="17018"/>
                  </a:lnTo>
                  <a:lnTo>
                    <a:pt x="477685" y="8102"/>
                  </a:lnTo>
                  <a:lnTo>
                    <a:pt x="477685" y="7823"/>
                  </a:lnTo>
                  <a:lnTo>
                    <a:pt x="467309" y="1625"/>
                  </a:lnTo>
                  <a:lnTo>
                    <a:pt x="455790" y="0"/>
                  </a:lnTo>
                  <a:lnTo>
                    <a:pt x="444487" y="2832"/>
                  </a:lnTo>
                  <a:lnTo>
                    <a:pt x="434733" y="10045"/>
                  </a:lnTo>
                  <a:lnTo>
                    <a:pt x="367411" y="84302"/>
                  </a:lnTo>
                  <a:lnTo>
                    <a:pt x="275145" y="62966"/>
                  </a:lnTo>
                  <a:lnTo>
                    <a:pt x="270700" y="62407"/>
                  </a:lnTo>
                  <a:lnTo>
                    <a:pt x="224155" y="62407"/>
                  </a:lnTo>
                  <a:lnTo>
                    <a:pt x="224053" y="62687"/>
                  </a:lnTo>
                  <a:lnTo>
                    <a:pt x="223939" y="62966"/>
                  </a:lnTo>
                  <a:lnTo>
                    <a:pt x="190627" y="150241"/>
                  </a:lnTo>
                  <a:lnTo>
                    <a:pt x="186753" y="100647"/>
                  </a:lnTo>
                  <a:lnTo>
                    <a:pt x="162090" y="100647"/>
                  </a:lnTo>
                  <a:lnTo>
                    <a:pt x="158216" y="150241"/>
                  </a:lnTo>
                  <a:lnTo>
                    <a:pt x="124688" y="62407"/>
                  </a:lnTo>
                  <a:lnTo>
                    <a:pt x="80073" y="62407"/>
                  </a:lnTo>
                  <a:lnTo>
                    <a:pt x="77584" y="62687"/>
                  </a:lnTo>
                  <a:lnTo>
                    <a:pt x="77304" y="62687"/>
                  </a:lnTo>
                  <a:lnTo>
                    <a:pt x="66954" y="65798"/>
                  </a:lnTo>
                  <a:lnTo>
                    <a:pt x="57912" y="71589"/>
                  </a:lnTo>
                  <a:lnTo>
                    <a:pt x="50736" y="79717"/>
                  </a:lnTo>
                  <a:lnTo>
                    <a:pt x="45999" y="89839"/>
                  </a:lnTo>
                  <a:lnTo>
                    <a:pt x="3606" y="239179"/>
                  </a:lnTo>
                  <a:lnTo>
                    <a:pt x="287604" y="239179"/>
                  </a:lnTo>
                  <a:lnTo>
                    <a:pt x="292874" y="150241"/>
                  </a:lnTo>
                  <a:lnTo>
                    <a:pt x="293154" y="145529"/>
                  </a:lnTo>
                  <a:lnTo>
                    <a:pt x="372122" y="163817"/>
                  </a:lnTo>
                  <a:lnTo>
                    <a:pt x="374332" y="164376"/>
                  </a:lnTo>
                  <a:lnTo>
                    <a:pt x="384441" y="165176"/>
                  </a:lnTo>
                  <a:lnTo>
                    <a:pt x="394347" y="163055"/>
                  </a:lnTo>
                  <a:lnTo>
                    <a:pt x="403326" y="158140"/>
                  </a:lnTo>
                  <a:lnTo>
                    <a:pt x="410629" y="150520"/>
                  </a:lnTo>
                  <a:lnTo>
                    <a:pt x="414108" y="145529"/>
                  </a:lnTo>
                  <a:lnTo>
                    <a:pt x="456806" y="84302"/>
                  </a:lnTo>
                  <a:lnTo>
                    <a:pt x="482117" y="48006"/>
                  </a:lnTo>
                  <a:lnTo>
                    <a:pt x="486651" y="37985"/>
                  </a:lnTo>
                  <a:lnTo>
                    <a:pt x="487375" y="27317"/>
                  </a:lnTo>
                  <a:close/>
                </a:path>
              </a:pathLst>
            </a:custGeom>
            <a:solidFill>
              <a:srgbClr val="FFFFFF"/>
            </a:solidFill>
          </p:spPr>
          <p:txBody>
            <a:bodyPr wrap="square" lIns="0" tIns="0" rIns="0" bIns="0" rtlCol="0"/>
            <a:lstStyle/>
            <a:p>
              <a:endParaRPr/>
            </a:p>
          </p:txBody>
        </p:sp>
      </p:grpSp>
      <p:grpSp>
        <p:nvGrpSpPr>
          <p:cNvPr id="8" name="object 8"/>
          <p:cNvGrpSpPr/>
          <p:nvPr/>
        </p:nvGrpSpPr>
        <p:grpSpPr>
          <a:xfrm>
            <a:off x="1870287" y="3598544"/>
            <a:ext cx="14305915" cy="1461135"/>
            <a:chOff x="1870287" y="3598544"/>
            <a:chExt cx="14305915" cy="1461135"/>
          </a:xfrm>
        </p:grpSpPr>
        <p:sp>
          <p:nvSpPr>
            <p:cNvPr id="9" name="object 9"/>
            <p:cNvSpPr/>
            <p:nvPr/>
          </p:nvSpPr>
          <p:spPr>
            <a:xfrm>
              <a:off x="2493714" y="3598544"/>
              <a:ext cx="13682344" cy="1461135"/>
            </a:xfrm>
            <a:custGeom>
              <a:avLst/>
              <a:gdLst/>
              <a:ahLst/>
              <a:cxnLst/>
              <a:rect l="l" t="t" r="r" b="b"/>
              <a:pathLst>
                <a:path w="13682344" h="1461135">
                  <a:moveTo>
                    <a:pt x="13682139" y="1460758"/>
                  </a:moveTo>
                  <a:lnTo>
                    <a:pt x="0" y="1460758"/>
                  </a:lnTo>
                  <a:lnTo>
                    <a:pt x="0" y="0"/>
                  </a:lnTo>
                  <a:lnTo>
                    <a:pt x="13682139" y="0"/>
                  </a:lnTo>
                  <a:lnTo>
                    <a:pt x="13682139" y="1460758"/>
                  </a:lnTo>
                  <a:close/>
                </a:path>
              </a:pathLst>
            </a:custGeom>
            <a:solidFill>
              <a:srgbClr val="FFF7E1"/>
            </a:solidFill>
          </p:spPr>
          <p:txBody>
            <a:bodyPr wrap="square" lIns="0" tIns="0" rIns="0" bIns="0" rtlCol="0"/>
            <a:lstStyle/>
            <a:p>
              <a:endParaRPr/>
            </a:p>
          </p:txBody>
        </p:sp>
        <p:sp>
          <p:nvSpPr>
            <p:cNvPr id="10" name="object 10"/>
            <p:cNvSpPr/>
            <p:nvPr/>
          </p:nvSpPr>
          <p:spPr>
            <a:xfrm>
              <a:off x="1870287" y="3723937"/>
              <a:ext cx="1231900" cy="1230630"/>
            </a:xfrm>
            <a:custGeom>
              <a:avLst/>
              <a:gdLst/>
              <a:ahLst/>
              <a:cxnLst/>
              <a:rect l="l" t="t" r="r" b="b"/>
              <a:pathLst>
                <a:path w="1231900" h="1230629">
                  <a:moveTo>
                    <a:pt x="645870" y="1269"/>
                  </a:moveTo>
                  <a:lnTo>
                    <a:pt x="585467" y="1269"/>
                  </a:lnTo>
                  <a:lnTo>
                    <a:pt x="600541" y="0"/>
                  </a:lnTo>
                  <a:lnTo>
                    <a:pt x="630795" y="0"/>
                  </a:lnTo>
                  <a:lnTo>
                    <a:pt x="645870" y="1269"/>
                  </a:lnTo>
                  <a:close/>
                </a:path>
                <a:path w="1231900" h="1230629">
                  <a:moveTo>
                    <a:pt x="645870" y="1230629"/>
                  </a:moveTo>
                  <a:lnTo>
                    <a:pt x="585467" y="1230629"/>
                  </a:lnTo>
                  <a:lnTo>
                    <a:pt x="540186" y="1226819"/>
                  </a:lnTo>
                  <a:lnTo>
                    <a:pt x="480549" y="1216659"/>
                  </a:lnTo>
                  <a:lnTo>
                    <a:pt x="436676" y="1205229"/>
                  </a:lnTo>
                  <a:lnTo>
                    <a:pt x="379874" y="1184909"/>
                  </a:lnTo>
                  <a:lnTo>
                    <a:pt x="338689" y="1165859"/>
                  </a:lnTo>
                  <a:lnTo>
                    <a:pt x="325290" y="1158239"/>
                  </a:lnTo>
                  <a:lnTo>
                    <a:pt x="312051" y="1151889"/>
                  </a:lnTo>
                  <a:lnTo>
                    <a:pt x="298967" y="1144269"/>
                  </a:lnTo>
                  <a:lnTo>
                    <a:pt x="286092" y="1135379"/>
                  </a:lnTo>
                  <a:lnTo>
                    <a:pt x="273476" y="1127759"/>
                  </a:lnTo>
                  <a:lnTo>
                    <a:pt x="236772" y="1101089"/>
                  </a:lnTo>
                  <a:lnTo>
                    <a:pt x="202128" y="1071879"/>
                  </a:lnTo>
                  <a:lnTo>
                    <a:pt x="169494" y="1040129"/>
                  </a:lnTo>
                  <a:lnTo>
                    <a:pt x="159251" y="1029969"/>
                  </a:lnTo>
                  <a:lnTo>
                    <a:pt x="149319" y="1018539"/>
                  </a:lnTo>
                  <a:lnTo>
                    <a:pt x="139647" y="1005839"/>
                  </a:lnTo>
                  <a:lnTo>
                    <a:pt x="130239" y="994409"/>
                  </a:lnTo>
                  <a:lnTo>
                    <a:pt x="121118" y="981709"/>
                  </a:lnTo>
                  <a:lnTo>
                    <a:pt x="112255" y="970279"/>
                  </a:lnTo>
                  <a:lnTo>
                    <a:pt x="103627" y="957579"/>
                  </a:lnTo>
                  <a:lnTo>
                    <a:pt x="95310" y="944879"/>
                  </a:lnTo>
                  <a:lnTo>
                    <a:pt x="87383" y="932179"/>
                  </a:lnTo>
                  <a:lnTo>
                    <a:pt x="79820" y="919479"/>
                  </a:lnTo>
                  <a:lnTo>
                    <a:pt x="72594" y="905509"/>
                  </a:lnTo>
                  <a:lnTo>
                    <a:pt x="65685" y="892809"/>
                  </a:lnTo>
                  <a:lnTo>
                    <a:pt x="46826" y="850899"/>
                  </a:lnTo>
                  <a:lnTo>
                    <a:pt x="31123" y="808989"/>
                  </a:lnTo>
                  <a:lnTo>
                    <a:pt x="18529" y="765809"/>
                  </a:lnTo>
                  <a:lnTo>
                    <a:pt x="9165" y="721359"/>
                  </a:lnTo>
                  <a:lnTo>
                    <a:pt x="3047" y="675639"/>
                  </a:lnTo>
                  <a:lnTo>
                    <a:pt x="203" y="631189"/>
                  </a:lnTo>
                  <a:lnTo>
                    <a:pt x="0" y="615949"/>
                  </a:lnTo>
                  <a:lnTo>
                    <a:pt x="203" y="600709"/>
                  </a:lnTo>
                  <a:lnTo>
                    <a:pt x="3047" y="554989"/>
                  </a:lnTo>
                  <a:lnTo>
                    <a:pt x="9165" y="510539"/>
                  </a:lnTo>
                  <a:lnTo>
                    <a:pt x="18529" y="466089"/>
                  </a:lnTo>
                  <a:lnTo>
                    <a:pt x="31162" y="421639"/>
                  </a:lnTo>
                  <a:lnTo>
                    <a:pt x="46826" y="379729"/>
                  </a:lnTo>
                  <a:lnTo>
                    <a:pt x="65646" y="339089"/>
                  </a:lnTo>
                  <a:lnTo>
                    <a:pt x="72594" y="325119"/>
                  </a:lnTo>
                  <a:lnTo>
                    <a:pt x="79859" y="312419"/>
                  </a:lnTo>
                  <a:lnTo>
                    <a:pt x="87487" y="298449"/>
                  </a:lnTo>
                  <a:lnTo>
                    <a:pt x="95427" y="285749"/>
                  </a:lnTo>
                  <a:lnTo>
                    <a:pt x="103627" y="273049"/>
                  </a:lnTo>
                  <a:lnTo>
                    <a:pt x="112138" y="261619"/>
                  </a:lnTo>
                  <a:lnTo>
                    <a:pt x="121014" y="248919"/>
                  </a:lnTo>
                  <a:lnTo>
                    <a:pt x="149358" y="213359"/>
                  </a:lnTo>
                  <a:lnTo>
                    <a:pt x="180101" y="180339"/>
                  </a:lnTo>
                  <a:lnTo>
                    <a:pt x="190855" y="168909"/>
                  </a:lnTo>
                  <a:lnTo>
                    <a:pt x="201921" y="158749"/>
                  </a:lnTo>
                  <a:lnTo>
                    <a:pt x="213298" y="149859"/>
                  </a:lnTo>
                  <a:lnTo>
                    <a:pt x="224987" y="139699"/>
                  </a:lnTo>
                  <a:lnTo>
                    <a:pt x="236889" y="129539"/>
                  </a:lnTo>
                  <a:lnTo>
                    <a:pt x="261107" y="111759"/>
                  </a:lnTo>
                  <a:lnTo>
                    <a:pt x="273476" y="104139"/>
                  </a:lnTo>
                  <a:lnTo>
                    <a:pt x="286092" y="95249"/>
                  </a:lnTo>
                  <a:lnTo>
                    <a:pt x="312051" y="80009"/>
                  </a:lnTo>
                  <a:lnTo>
                    <a:pt x="325290" y="72389"/>
                  </a:lnTo>
                  <a:lnTo>
                    <a:pt x="338689" y="66039"/>
                  </a:lnTo>
                  <a:lnTo>
                    <a:pt x="352270" y="58419"/>
                  </a:lnTo>
                  <a:lnTo>
                    <a:pt x="366007" y="53339"/>
                  </a:lnTo>
                  <a:lnTo>
                    <a:pt x="393893" y="40639"/>
                  </a:lnTo>
                  <a:lnTo>
                    <a:pt x="422345" y="30479"/>
                  </a:lnTo>
                  <a:lnTo>
                    <a:pt x="495416" y="11429"/>
                  </a:lnTo>
                  <a:lnTo>
                    <a:pt x="525237" y="6349"/>
                  </a:lnTo>
                  <a:lnTo>
                    <a:pt x="540186" y="5079"/>
                  </a:lnTo>
                  <a:lnTo>
                    <a:pt x="555265" y="2539"/>
                  </a:lnTo>
                  <a:lnTo>
                    <a:pt x="570392" y="1269"/>
                  </a:lnTo>
                  <a:lnTo>
                    <a:pt x="660945" y="1269"/>
                  </a:lnTo>
                  <a:lnTo>
                    <a:pt x="676071" y="2539"/>
                  </a:lnTo>
                  <a:lnTo>
                    <a:pt x="691150" y="5079"/>
                  </a:lnTo>
                  <a:lnTo>
                    <a:pt x="706100" y="6349"/>
                  </a:lnTo>
                  <a:lnTo>
                    <a:pt x="735920" y="11429"/>
                  </a:lnTo>
                  <a:lnTo>
                    <a:pt x="809108" y="30479"/>
                  </a:lnTo>
                  <a:lnTo>
                    <a:pt x="837483" y="40639"/>
                  </a:lnTo>
                  <a:lnTo>
                    <a:pt x="851462" y="46989"/>
                  </a:lnTo>
                  <a:lnTo>
                    <a:pt x="865329" y="52069"/>
                  </a:lnTo>
                  <a:lnTo>
                    <a:pt x="879066" y="58419"/>
                  </a:lnTo>
                  <a:lnTo>
                    <a:pt x="892647" y="66039"/>
                  </a:lnTo>
                  <a:lnTo>
                    <a:pt x="906047" y="72389"/>
                  </a:lnTo>
                  <a:lnTo>
                    <a:pt x="919286" y="80009"/>
                  </a:lnTo>
                  <a:lnTo>
                    <a:pt x="945244" y="95249"/>
                  </a:lnTo>
                  <a:lnTo>
                    <a:pt x="957860" y="104139"/>
                  </a:lnTo>
                  <a:lnTo>
                    <a:pt x="970268" y="111759"/>
                  </a:lnTo>
                  <a:lnTo>
                    <a:pt x="982520" y="120649"/>
                  </a:lnTo>
                  <a:lnTo>
                    <a:pt x="994564" y="129539"/>
                  </a:lnTo>
                  <a:lnTo>
                    <a:pt x="1006349" y="139699"/>
                  </a:lnTo>
                  <a:lnTo>
                    <a:pt x="1017882" y="149859"/>
                  </a:lnTo>
                  <a:lnTo>
                    <a:pt x="1029208" y="158749"/>
                  </a:lnTo>
                  <a:lnTo>
                    <a:pt x="1040326" y="168909"/>
                  </a:lnTo>
                  <a:lnTo>
                    <a:pt x="1051236" y="180339"/>
                  </a:lnTo>
                  <a:lnTo>
                    <a:pt x="1061843" y="190499"/>
                  </a:lnTo>
                  <a:lnTo>
                    <a:pt x="1091689" y="224789"/>
                  </a:lnTo>
                  <a:lnTo>
                    <a:pt x="1119081" y="261619"/>
                  </a:lnTo>
                  <a:lnTo>
                    <a:pt x="1127709" y="273049"/>
                  </a:lnTo>
                  <a:lnTo>
                    <a:pt x="1136026" y="285749"/>
                  </a:lnTo>
                  <a:lnTo>
                    <a:pt x="1143953" y="298449"/>
                  </a:lnTo>
                  <a:lnTo>
                    <a:pt x="1151517" y="312419"/>
                  </a:lnTo>
                  <a:lnTo>
                    <a:pt x="1158742" y="325119"/>
                  </a:lnTo>
                  <a:lnTo>
                    <a:pt x="1165652" y="339089"/>
                  </a:lnTo>
                  <a:lnTo>
                    <a:pt x="1172250" y="351789"/>
                  </a:lnTo>
                  <a:lnTo>
                    <a:pt x="1178536" y="365759"/>
                  </a:lnTo>
                  <a:lnTo>
                    <a:pt x="1195351" y="407669"/>
                  </a:lnTo>
                  <a:lnTo>
                    <a:pt x="1204737" y="436879"/>
                  </a:lnTo>
                  <a:lnTo>
                    <a:pt x="1208941" y="450849"/>
                  </a:lnTo>
                  <a:lnTo>
                    <a:pt x="1219422" y="495299"/>
                  </a:lnTo>
                  <a:lnTo>
                    <a:pt x="1226631" y="539749"/>
                  </a:lnTo>
                  <a:lnTo>
                    <a:pt x="1230540" y="585469"/>
                  </a:lnTo>
                  <a:lnTo>
                    <a:pt x="1231337" y="615949"/>
                  </a:lnTo>
                  <a:lnTo>
                    <a:pt x="1231133" y="631189"/>
                  </a:lnTo>
                  <a:lnTo>
                    <a:pt x="1228289" y="675639"/>
                  </a:lnTo>
                  <a:lnTo>
                    <a:pt x="1222172" y="721359"/>
                  </a:lnTo>
                  <a:lnTo>
                    <a:pt x="1212807" y="765809"/>
                  </a:lnTo>
                  <a:lnTo>
                    <a:pt x="1200174" y="808989"/>
                  </a:lnTo>
                  <a:lnTo>
                    <a:pt x="1184511" y="850899"/>
                  </a:lnTo>
                  <a:lnTo>
                    <a:pt x="1165691" y="892809"/>
                  </a:lnTo>
                  <a:lnTo>
                    <a:pt x="1158742" y="905509"/>
                  </a:lnTo>
                  <a:lnTo>
                    <a:pt x="1151478" y="919479"/>
                  </a:lnTo>
                  <a:lnTo>
                    <a:pt x="1127709" y="957579"/>
                  </a:lnTo>
                  <a:lnTo>
                    <a:pt x="1101136" y="994409"/>
                  </a:lnTo>
                  <a:lnTo>
                    <a:pt x="1071982" y="1028699"/>
                  </a:lnTo>
                  <a:lnTo>
                    <a:pt x="1040482" y="1061719"/>
                  </a:lnTo>
                  <a:lnTo>
                    <a:pt x="1006349" y="1092199"/>
                  </a:lnTo>
                  <a:lnTo>
                    <a:pt x="970229" y="1118869"/>
                  </a:lnTo>
                  <a:lnTo>
                    <a:pt x="945244" y="1135379"/>
                  </a:lnTo>
                  <a:lnTo>
                    <a:pt x="932369" y="1144269"/>
                  </a:lnTo>
                  <a:lnTo>
                    <a:pt x="919286" y="1151889"/>
                  </a:lnTo>
                  <a:lnTo>
                    <a:pt x="906047" y="1158239"/>
                  </a:lnTo>
                  <a:lnTo>
                    <a:pt x="892647" y="1165859"/>
                  </a:lnTo>
                  <a:lnTo>
                    <a:pt x="851462" y="1184909"/>
                  </a:lnTo>
                  <a:lnTo>
                    <a:pt x="794661" y="1205229"/>
                  </a:lnTo>
                  <a:lnTo>
                    <a:pt x="750826" y="1216659"/>
                  </a:lnTo>
                  <a:lnTo>
                    <a:pt x="691150" y="1226819"/>
                  </a:lnTo>
                  <a:lnTo>
                    <a:pt x="645870" y="1230629"/>
                  </a:lnTo>
                  <a:close/>
                </a:path>
              </a:pathLst>
            </a:custGeom>
            <a:solidFill>
              <a:srgbClr val="B48A0D"/>
            </a:solidFill>
          </p:spPr>
          <p:txBody>
            <a:bodyPr wrap="square" lIns="0" tIns="0" rIns="0" bIns="0" rtlCol="0"/>
            <a:lstStyle/>
            <a:p>
              <a:endParaRPr/>
            </a:p>
          </p:txBody>
        </p:sp>
        <p:sp>
          <p:nvSpPr>
            <p:cNvPr id="11" name="object 11"/>
            <p:cNvSpPr/>
            <p:nvPr/>
          </p:nvSpPr>
          <p:spPr>
            <a:xfrm>
              <a:off x="2077542" y="3961794"/>
              <a:ext cx="819150" cy="715010"/>
            </a:xfrm>
            <a:custGeom>
              <a:avLst/>
              <a:gdLst/>
              <a:ahLst/>
              <a:cxnLst/>
              <a:rect l="l" t="t" r="r" b="b"/>
              <a:pathLst>
                <a:path w="819150" h="715010">
                  <a:moveTo>
                    <a:pt x="172896" y="345440"/>
                  </a:moveTo>
                  <a:lnTo>
                    <a:pt x="126898" y="339090"/>
                  </a:lnTo>
                  <a:lnTo>
                    <a:pt x="85586" y="321310"/>
                  </a:lnTo>
                  <a:lnTo>
                    <a:pt x="50601" y="294640"/>
                  </a:lnTo>
                  <a:lnTo>
                    <a:pt x="23582" y="260350"/>
                  </a:lnTo>
                  <a:lnTo>
                    <a:pt x="6168" y="218440"/>
                  </a:lnTo>
                  <a:lnTo>
                    <a:pt x="0" y="172720"/>
                  </a:lnTo>
                  <a:lnTo>
                    <a:pt x="6155" y="127000"/>
                  </a:lnTo>
                  <a:lnTo>
                    <a:pt x="6285" y="125730"/>
                  </a:lnTo>
                  <a:lnTo>
                    <a:pt x="23530" y="85090"/>
                  </a:lnTo>
                  <a:lnTo>
                    <a:pt x="23796" y="85090"/>
                  </a:lnTo>
                  <a:lnTo>
                    <a:pt x="50521" y="50800"/>
                  </a:lnTo>
                  <a:lnTo>
                    <a:pt x="50960" y="49530"/>
                  </a:lnTo>
                  <a:lnTo>
                    <a:pt x="85506" y="22860"/>
                  </a:lnTo>
                  <a:lnTo>
                    <a:pt x="86244" y="22860"/>
                  </a:lnTo>
                  <a:lnTo>
                    <a:pt x="126852" y="6350"/>
                  </a:lnTo>
                  <a:lnTo>
                    <a:pt x="172896" y="0"/>
                  </a:lnTo>
                  <a:lnTo>
                    <a:pt x="218895" y="6350"/>
                  </a:lnTo>
                  <a:lnTo>
                    <a:pt x="260207" y="22860"/>
                  </a:lnTo>
                  <a:lnTo>
                    <a:pt x="295192" y="50800"/>
                  </a:lnTo>
                  <a:lnTo>
                    <a:pt x="313585" y="73660"/>
                  </a:lnTo>
                  <a:lnTo>
                    <a:pt x="173174" y="73660"/>
                  </a:lnTo>
                  <a:lnTo>
                    <a:pt x="158766" y="77470"/>
                  </a:lnTo>
                  <a:lnTo>
                    <a:pt x="147033" y="85090"/>
                  </a:lnTo>
                  <a:lnTo>
                    <a:pt x="139197" y="96520"/>
                  </a:lnTo>
                  <a:lnTo>
                    <a:pt x="136322" y="110490"/>
                  </a:lnTo>
                  <a:lnTo>
                    <a:pt x="139197" y="125730"/>
                  </a:lnTo>
                  <a:lnTo>
                    <a:pt x="147059" y="137160"/>
                  </a:lnTo>
                  <a:lnTo>
                    <a:pt x="158766" y="144780"/>
                  </a:lnTo>
                  <a:lnTo>
                    <a:pt x="173174" y="147320"/>
                  </a:lnTo>
                  <a:lnTo>
                    <a:pt x="342479" y="147320"/>
                  </a:lnTo>
                  <a:lnTo>
                    <a:pt x="344118" y="160020"/>
                  </a:lnTo>
                  <a:lnTo>
                    <a:pt x="134383" y="160020"/>
                  </a:lnTo>
                  <a:lnTo>
                    <a:pt x="118186" y="163830"/>
                  </a:lnTo>
                  <a:lnTo>
                    <a:pt x="104954" y="172720"/>
                  </a:lnTo>
                  <a:lnTo>
                    <a:pt x="96081" y="185420"/>
                  </a:lnTo>
                  <a:lnTo>
                    <a:pt x="92821" y="201930"/>
                  </a:lnTo>
                  <a:lnTo>
                    <a:pt x="92821" y="275590"/>
                  </a:lnTo>
                  <a:lnTo>
                    <a:pt x="309596" y="275590"/>
                  </a:lnTo>
                  <a:lnTo>
                    <a:pt x="300426" y="289560"/>
                  </a:lnTo>
                  <a:lnTo>
                    <a:pt x="264575" y="318770"/>
                  </a:lnTo>
                  <a:lnTo>
                    <a:pt x="221398" y="339090"/>
                  </a:lnTo>
                  <a:lnTo>
                    <a:pt x="172896" y="345440"/>
                  </a:lnTo>
                  <a:close/>
                </a:path>
                <a:path w="819150" h="715010">
                  <a:moveTo>
                    <a:pt x="484243" y="256540"/>
                  </a:moveTo>
                  <a:lnTo>
                    <a:pt x="409522" y="256540"/>
                  </a:lnTo>
                  <a:lnTo>
                    <a:pt x="476297" y="204470"/>
                  </a:lnTo>
                  <a:lnTo>
                    <a:pt x="474984" y="196850"/>
                  </a:lnTo>
                  <a:lnTo>
                    <a:pt x="474031" y="189230"/>
                  </a:lnTo>
                  <a:lnTo>
                    <a:pt x="473449" y="180340"/>
                  </a:lnTo>
                  <a:lnTo>
                    <a:pt x="473250" y="172720"/>
                  </a:lnTo>
                  <a:lnTo>
                    <a:pt x="479425" y="127000"/>
                  </a:lnTo>
                  <a:lnTo>
                    <a:pt x="479555" y="125730"/>
                  </a:lnTo>
                  <a:lnTo>
                    <a:pt x="496842" y="85090"/>
                  </a:lnTo>
                  <a:lnTo>
                    <a:pt x="497108" y="85090"/>
                  </a:lnTo>
                  <a:lnTo>
                    <a:pt x="523875" y="50800"/>
                  </a:lnTo>
                  <a:lnTo>
                    <a:pt x="524314" y="49530"/>
                  </a:lnTo>
                  <a:lnTo>
                    <a:pt x="558880" y="22860"/>
                  </a:lnTo>
                  <a:lnTo>
                    <a:pt x="559617" y="22860"/>
                  </a:lnTo>
                  <a:lnTo>
                    <a:pt x="600199" y="6350"/>
                  </a:lnTo>
                  <a:lnTo>
                    <a:pt x="646147" y="0"/>
                  </a:lnTo>
                  <a:lnTo>
                    <a:pt x="692146" y="5080"/>
                  </a:lnTo>
                  <a:lnTo>
                    <a:pt x="733457" y="22860"/>
                  </a:lnTo>
                  <a:lnTo>
                    <a:pt x="768442" y="49530"/>
                  </a:lnTo>
                  <a:lnTo>
                    <a:pt x="787140" y="73660"/>
                  </a:lnTo>
                  <a:lnTo>
                    <a:pt x="646147" y="73660"/>
                  </a:lnTo>
                  <a:lnTo>
                    <a:pt x="631739" y="77470"/>
                  </a:lnTo>
                  <a:lnTo>
                    <a:pt x="620006" y="85090"/>
                  </a:lnTo>
                  <a:lnTo>
                    <a:pt x="612170" y="96520"/>
                  </a:lnTo>
                  <a:lnTo>
                    <a:pt x="609295" y="110490"/>
                  </a:lnTo>
                  <a:lnTo>
                    <a:pt x="612170" y="125730"/>
                  </a:lnTo>
                  <a:lnTo>
                    <a:pt x="620032" y="137160"/>
                  </a:lnTo>
                  <a:lnTo>
                    <a:pt x="631739" y="144780"/>
                  </a:lnTo>
                  <a:lnTo>
                    <a:pt x="646147" y="147320"/>
                  </a:lnTo>
                  <a:lnTo>
                    <a:pt x="815774" y="147320"/>
                  </a:lnTo>
                  <a:lnTo>
                    <a:pt x="817409" y="160020"/>
                  </a:lnTo>
                  <a:lnTo>
                    <a:pt x="607356" y="160020"/>
                  </a:lnTo>
                  <a:lnTo>
                    <a:pt x="591160" y="163830"/>
                  </a:lnTo>
                  <a:lnTo>
                    <a:pt x="577928" y="172720"/>
                  </a:lnTo>
                  <a:lnTo>
                    <a:pt x="569054" y="185420"/>
                  </a:lnTo>
                  <a:lnTo>
                    <a:pt x="565794" y="201930"/>
                  </a:lnTo>
                  <a:lnTo>
                    <a:pt x="565794" y="250190"/>
                  </a:lnTo>
                  <a:lnTo>
                    <a:pt x="492091" y="250190"/>
                  </a:lnTo>
                  <a:lnTo>
                    <a:pt x="484243" y="256540"/>
                  </a:lnTo>
                  <a:close/>
                </a:path>
                <a:path w="819150" h="715010">
                  <a:moveTo>
                    <a:pt x="342479" y="147320"/>
                  </a:moveTo>
                  <a:lnTo>
                    <a:pt x="173174" y="147320"/>
                  </a:lnTo>
                  <a:lnTo>
                    <a:pt x="187582" y="144780"/>
                  </a:lnTo>
                  <a:lnTo>
                    <a:pt x="199288" y="137160"/>
                  </a:lnTo>
                  <a:lnTo>
                    <a:pt x="207150" y="125730"/>
                  </a:lnTo>
                  <a:lnTo>
                    <a:pt x="210025" y="110490"/>
                  </a:lnTo>
                  <a:lnTo>
                    <a:pt x="207111" y="96520"/>
                  </a:lnTo>
                  <a:lnTo>
                    <a:pt x="199210" y="85090"/>
                  </a:lnTo>
                  <a:lnTo>
                    <a:pt x="187465" y="77470"/>
                  </a:lnTo>
                  <a:lnTo>
                    <a:pt x="173174" y="73660"/>
                  </a:lnTo>
                  <a:lnTo>
                    <a:pt x="313585" y="73660"/>
                  </a:lnTo>
                  <a:lnTo>
                    <a:pt x="322211" y="85090"/>
                  </a:lnTo>
                  <a:lnTo>
                    <a:pt x="339625" y="127000"/>
                  </a:lnTo>
                  <a:lnTo>
                    <a:pt x="342479" y="147320"/>
                  </a:lnTo>
                  <a:close/>
                </a:path>
                <a:path w="819150" h="715010">
                  <a:moveTo>
                    <a:pt x="815774" y="147320"/>
                  </a:moveTo>
                  <a:lnTo>
                    <a:pt x="646147" y="147320"/>
                  </a:lnTo>
                  <a:lnTo>
                    <a:pt x="660555" y="144780"/>
                  </a:lnTo>
                  <a:lnTo>
                    <a:pt x="672261" y="137160"/>
                  </a:lnTo>
                  <a:lnTo>
                    <a:pt x="680123" y="125730"/>
                  </a:lnTo>
                  <a:lnTo>
                    <a:pt x="682998" y="110490"/>
                  </a:lnTo>
                  <a:lnTo>
                    <a:pt x="680084" y="96520"/>
                  </a:lnTo>
                  <a:lnTo>
                    <a:pt x="672183" y="85090"/>
                  </a:lnTo>
                  <a:lnTo>
                    <a:pt x="660438" y="77470"/>
                  </a:lnTo>
                  <a:lnTo>
                    <a:pt x="646147" y="73660"/>
                  </a:lnTo>
                  <a:lnTo>
                    <a:pt x="787140" y="73660"/>
                  </a:lnTo>
                  <a:lnTo>
                    <a:pt x="795461" y="85090"/>
                  </a:lnTo>
                  <a:lnTo>
                    <a:pt x="812875" y="125730"/>
                  </a:lnTo>
                  <a:lnTo>
                    <a:pt x="815774" y="147320"/>
                  </a:lnTo>
                  <a:close/>
                </a:path>
                <a:path w="819150" h="715010">
                  <a:moveTo>
                    <a:pt x="309596" y="275590"/>
                  </a:moveTo>
                  <a:lnTo>
                    <a:pt x="253526" y="275590"/>
                  </a:lnTo>
                  <a:lnTo>
                    <a:pt x="253526" y="201930"/>
                  </a:lnTo>
                  <a:lnTo>
                    <a:pt x="250266" y="185420"/>
                  </a:lnTo>
                  <a:lnTo>
                    <a:pt x="241393" y="172720"/>
                  </a:lnTo>
                  <a:lnTo>
                    <a:pt x="228161" y="163830"/>
                  </a:lnTo>
                  <a:lnTo>
                    <a:pt x="211965" y="160020"/>
                  </a:lnTo>
                  <a:lnTo>
                    <a:pt x="344118" y="160020"/>
                  </a:lnTo>
                  <a:lnTo>
                    <a:pt x="345793" y="172720"/>
                  </a:lnTo>
                  <a:lnTo>
                    <a:pt x="345579" y="180340"/>
                  </a:lnTo>
                  <a:lnTo>
                    <a:pt x="344972" y="189230"/>
                  </a:lnTo>
                  <a:lnTo>
                    <a:pt x="344015" y="196850"/>
                  </a:lnTo>
                  <a:lnTo>
                    <a:pt x="342746" y="204470"/>
                  </a:lnTo>
                  <a:lnTo>
                    <a:pt x="402023" y="250190"/>
                  </a:lnTo>
                  <a:lnTo>
                    <a:pt x="326952" y="250190"/>
                  </a:lnTo>
                  <a:lnTo>
                    <a:pt x="309596" y="275590"/>
                  </a:lnTo>
                  <a:close/>
                </a:path>
                <a:path w="819150" h="715010">
                  <a:moveTo>
                    <a:pt x="782779" y="275590"/>
                  </a:moveTo>
                  <a:lnTo>
                    <a:pt x="726499" y="275590"/>
                  </a:lnTo>
                  <a:lnTo>
                    <a:pt x="726499" y="201930"/>
                  </a:lnTo>
                  <a:lnTo>
                    <a:pt x="723240" y="185420"/>
                  </a:lnTo>
                  <a:lnTo>
                    <a:pt x="714366" y="172720"/>
                  </a:lnTo>
                  <a:lnTo>
                    <a:pt x="701134" y="163830"/>
                  </a:lnTo>
                  <a:lnTo>
                    <a:pt x="684938" y="160020"/>
                  </a:lnTo>
                  <a:lnTo>
                    <a:pt x="817409" y="160020"/>
                  </a:lnTo>
                  <a:lnTo>
                    <a:pt x="819044" y="172720"/>
                  </a:lnTo>
                  <a:lnTo>
                    <a:pt x="812856" y="218440"/>
                  </a:lnTo>
                  <a:lnTo>
                    <a:pt x="795400" y="259080"/>
                  </a:lnTo>
                  <a:lnTo>
                    <a:pt x="782779" y="275590"/>
                  </a:lnTo>
                  <a:close/>
                </a:path>
                <a:path w="819150" h="715010">
                  <a:moveTo>
                    <a:pt x="134106" y="275590"/>
                  </a:moveTo>
                  <a:lnTo>
                    <a:pt x="120806" y="275590"/>
                  </a:lnTo>
                  <a:lnTo>
                    <a:pt x="120806" y="205740"/>
                  </a:lnTo>
                  <a:lnTo>
                    <a:pt x="134106" y="205740"/>
                  </a:lnTo>
                  <a:lnTo>
                    <a:pt x="134106" y="275590"/>
                  </a:lnTo>
                  <a:close/>
                </a:path>
                <a:path w="819150" h="715010">
                  <a:moveTo>
                    <a:pt x="225819" y="275590"/>
                  </a:moveTo>
                  <a:lnTo>
                    <a:pt x="212519" y="275590"/>
                  </a:lnTo>
                  <a:lnTo>
                    <a:pt x="212519" y="205740"/>
                  </a:lnTo>
                  <a:lnTo>
                    <a:pt x="225819" y="205740"/>
                  </a:lnTo>
                  <a:lnTo>
                    <a:pt x="225819" y="275590"/>
                  </a:lnTo>
                  <a:close/>
                </a:path>
                <a:path w="819150" h="715010">
                  <a:moveTo>
                    <a:pt x="607079" y="275590"/>
                  </a:moveTo>
                  <a:lnTo>
                    <a:pt x="593779" y="275590"/>
                  </a:lnTo>
                  <a:lnTo>
                    <a:pt x="593779" y="205740"/>
                  </a:lnTo>
                  <a:lnTo>
                    <a:pt x="607079" y="205740"/>
                  </a:lnTo>
                  <a:lnTo>
                    <a:pt x="607079" y="275590"/>
                  </a:lnTo>
                  <a:close/>
                </a:path>
                <a:path w="819150" h="715010">
                  <a:moveTo>
                    <a:pt x="698792" y="275590"/>
                  </a:moveTo>
                  <a:lnTo>
                    <a:pt x="685492" y="275590"/>
                  </a:lnTo>
                  <a:lnTo>
                    <a:pt x="685492" y="205740"/>
                  </a:lnTo>
                  <a:lnTo>
                    <a:pt x="698792" y="205740"/>
                  </a:lnTo>
                  <a:lnTo>
                    <a:pt x="698792" y="275590"/>
                  </a:lnTo>
                  <a:close/>
                </a:path>
                <a:path w="819150" h="715010">
                  <a:moveTo>
                    <a:pt x="409522" y="715010"/>
                  </a:moveTo>
                  <a:lnTo>
                    <a:pt x="363666" y="708660"/>
                  </a:lnTo>
                  <a:lnTo>
                    <a:pt x="322357" y="690880"/>
                  </a:lnTo>
                  <a:lnTo>
                    <a:pt x="287360" y="664210"/>
                  </a:lnTo>
                  <a:lnTo>
                    <a:pt x="260302" y="629920"/>
                  </a:lnTo>
                  <a:lnTo>
                    <a:pt x="242834" y="588010"/>
                  </a:lnTo>
                  <a:lnTo>
                    <a:pt x="236625" y="542290"/>
                  </a:lnTo>
                  <a:lnTo>
                    <a:pt x="244101" y="491490"/>
                  </a:lnTo>
                  <a:lnTo>
                    <a:pt x="265051" y="447040"/>
                  </a:lnTo>
                  <a:lnTo>
                    <a:pt x="297252" y="410210"/>
                  </a:lnTo>
                  <a:lnTo>
                    <a:pt x="338483" y="384810"/>
                  </a:lnTo>
                  <a:lnTo>
                    <a:pt x="386524" y="370840"/>
                  </a:lnTo>
                  <a:lnTo>
                    <a:pt x="386524" y="297180"/>
                  </a:lnTo>
                  <a:lnTo>
                    <a:pt x="326952" y="250190"/>
                  </a:lnTo>
                  <a:lnTo>
                    <a:pt x="402023" y="250190"/>
                  </a:lnTo>
                  <a:lnTo>
                    <a:pt x="409522" y="256540"/>
                  </a:lnTo>
                  <a:lnTo>
                    <a:pt x="484243" y="256540"/>
                  </a:lnTo>
                  <a:lnTo>
                    <a:pt x="432519" y="297180"/>
                  </a:lnTo>
                  <a:lnTo>
                    <a:pt x="432519" y="370840"/>
                  </a:lnTo>
                  <a:lnTo>
                    <a:pt x="480560" y="384810"/>
                  </a:lnTo>
                  <a:lnTo>
                    <a:pt x="521792" y="410210"/>
                  </a:lnTo>
                  <a:lnTo>
                    <a:pt x="550698" y="443230"/>
                  </a:lnTo>
                  <a:lnTo>
                    <a:pt x="409799" y="443230"/>
                  </a:lnTo>
                  <a:lnTo>
                    <a:pt x="395391" y="445770"/>
                  </a:lnTo>
                  <a:lnTo>
                    <a:pt x="383684" y="454660"/>
                  </a:lnTo>
                  <a:lnTo>
                    <a:pt x="375822" y="466090"/>
                  </a:lnTo>
                  <a:lnTo>
                    <a:pt x="372947" y="480060"/>
                  </a:lnTo>
                  <a:lnTo>
                    <a:pt x="375822" y="495300"/>
                  </a:lnTo>
                  <a:lnTo>
                    <a:pt x="383684" y="506730"/>
                  </a:lnTo>
                  <a:lnTo>
                    <a:pt x="395391" y="514350"/>
                  </a:lnTo>
                  <a:lnTo>
                    <a:pt x="409799" y="516890"/>
                  </a:lnTo>
                  <a:lnTo>
                    <a:pt x="578717" y="516890"/>
                  </a:lnTo>
                  <a:lnTo>
                    <a:pt x="580527" y="529590"/>
                  </a:lnTo>
                  <a:lnTo>
                    <a:pt x="371008" y="529590"/>
                  </a:lnTo>
                  <a:lnTo>
                    <a:pt x="354812" y="532130"/>
                  </a:lnTo>
                  <a:lnTo>
                    <a:pt x="341603" y="541020"/>
                  </a:lnTo>
                  <a:lnTo>
                    <a:pt x="332706" y="554990"/>
                  </a:lnTo>
                  <a:lnTo>
                    <a:pt x="329446" y="571500"/>
                  </a:lnTo>
                  <a:lnTo>
                    <a:pt x="329446" y="645160"/>
                  </a:lnTo>
                  <a:lnTo>
                    <a:pt x="546449" y="645160"/>
                  </a:lnTo>
                  <a:lnTo>
                    <a:pt x="531817" y="664210"/>
                  </a:lnTo>
                  <a:lnTo>
                    <a:pt x="496832" y="690880"/>
                  </a:lnTo>
                  <a:lnTo>
                    <a:pt x="455521" y="708660"/>
                  </a:lnTo>
                  <a:lnTo>
                    <a:pt x="409522" y="715010"/>
                  </a:lnTo>
                  <a:close/>
                </a:path>
                <a:path w="819150" h="715010">
                  <a:moveTo>
                    <a:pt x="646147" y="345440"/>
                  </a:moveTo>
                  <a:lnTo>
                    <a:pt x="597684" y="337820"/>
                  </a:lnTo>
                  <a:lnTo>
                    <a:pt x="554572" y="318770"/>
                  </a:lnTo>
                  <a:lnTo>
                    <a:pt x="518734" y="289560"/>
                  </a:lnTo>
                  <a:lnTo>
                    <a:pt x="492091" y="250190"/>
                  </a:lnTo>
                  <a:lnTo>
                    <a:pt x="565794" y="250190"/>
                  </a:lnTo>
                  <a:lnTo>
                    <a:pt x="565794" y="275590"/>
                  </a:lnTo>
                  <a:lnTo>
                    <a:pt x="782779" y="275590"/>
                  </a:lnTo>
                  <a:lnTo>
                    <a:pt x="768338" y="294640"/>
                  </a:lnTo>
                  <a:lnTo>
                    <a:pt x="733334" y="321310"/>
                  </a:lnTo>
                  <a:lnTo>
                    <a:pt x="692050" y="339090"/>
                  </a:lnTo>
                  <a:lnTo>
                    <a:pt x="646147" y="345440"/>
                  </a:lnTo>
                  <a:close/>
                </a:path>
                <a:path w="819150" h="715010">
                  <a:moveTo>
                    <a:pt x="578717" y="516890"/>
                  </a:moveTo>
                  <a:lnTo>
                    <a:pt x="409799" y="516890"/>
                  </a:lnTo>
                  <a:lnTo>
                    <a:pt x="424014" y="514350"/>
                  </a:lnTo>
                  <a:lnTo>
                    <a:pt x="424149" y="514350"/>
                  </a:lnTo>
                  <a:lnTo>
                    <a:pt x="435760" y="506730"/>
                  </a:lnTo>
                  <a:lnTo>
                    <a:pt x="443697" y="495300"/>
                  </a:lnTo>
                  <a:lnTo>
                    <a:pt x="444353" y="491490"/>
                  </a:lnTo>
                  <a:lnTo>
                    <a:pt x="446650" y="480060"/>
                  </a:lnTo>
                  <a:lnTo>
                    <a:pt x="443775" y="466090"/>
                  </a:lnTo>
                  <a:lnTo>
                    <a:pt x="435913" y="454660"/>
                  </a:lnTo>
                  <a:lnTo>
                    <a:pt x="424207" y="445770"/>
                  </a:lnTo>
                  <a:lnTo>
                    <a:pt x="409799" y="443230"/>
                  </a:lnTo>
                  <a:lnTo>
                    <a:pt x="550698" y="443230"/>
                  </a:lnTo>
                  <a:lnTo>
                    <a:pt x="553993" y="447040"/>
                  </a:lnTo>
                  <a:lnTo>
                    <a:pt x="574942" y="491490"/>
                  </a:lnTo>
                  <a:lnTo>
                    <a:pt x="578717" y="516890"/>
                  </a:lnTo>
                  <a:close/>
                </a:path>
                <a:path w="819150" h="715010">
                  <a:moveTo>
                    <a:pt x="546663" y="645160"/>
                  </a:moveTo>
                  <a:lnTo>
                    <a:pt x="490428" y="645160"/>
                  </a:lnTo>
                  <a:lnTo>
                    <a:pt x="490428" y="571500"/>
                  </a:lnTo>
                  <a:lnTo>
                    <a:pt x="490151" y="571500"/>
                  </a:lnTo>
                  <a:lnTo>
                    <a:pt x="486891" y="554990"/>
                  </a:lnTo>
                  <a:lnTo>
                    <a:pt x="477995" y="541020"/>
                  </a:lnTo>
                  <a:lnTo>
                    <a:pt x="464786" y="532130"/>
                  </a:lnTo>
                  <a:lnTo>
                    <a:pt x="448590" y="529590"/>
                  </a:lnTo>
                  <a:lnTo>
                    <a:pt x="580527" y="529590"/>
                  </a:lnTo>
                  <a:lnTo>
                    <a:pt x="582419" y="542290"/>
                  </a:lnTo>
                  <a:lnTo>
                    <a:pt x="576250" y="588010"/>
                  </a:lnTo>
                  <a:lnTo>
                    <a:pt x="558836" y="629920"/>
                  </a:lnTo>
                  <a:lnTo>
                    <a:pt x="546663" y="645160"/>
                  </a:lnTo>
                  <a:close/>
                </a:path>
                <a:path w="819150" h="715010">
                  <a:moveTo>
                    <a:pt x="370731" y="645160"/>
                  </a:moveTo>
                  <a:lnTo>
                    <a:pt x="357431" y="645160"/>
                  </a:lnTo>
                  <a:lnTo>
                    <a:pt x="357431" y="575310"/>
                  </a:lnTo>
                  <a:lnTo>
                    <a:pt x="370731" y="575310"/>
                  </a:lnTo>
                  <a:lnTo>
                    <a:pt x="370731" y="645160"/>
                  </a:lnTo>
                  <a:close/>
                </a:path>
                <a:path w="819150" h="715010">
                  <a:moveTo>
                    <a:pt x="462167" y="645160"/>
                  </a:moveTo>
                  <a:lnTo>
                    <a:pt x="448867" y="645160"/>
                  </a:lnTo>
                  <a:lnTo>
                    <a:pt x="448867" y="575310"/>
                  </a:lnTo>
                  <a:lnTo>
                    <a:pt x="462167" y="575310"/>
                  </a:lnTo>
                  <a:lnTo>
                    <a:pt x="462167" y="645160"/>
                  </a:lnTo>
                  <a:close/>
                </a:path>
              </a:pathLst>
            </a:custGeom>
            <a:solidFill>
              <a:srgbClr val="FFFFFF"/>
            </a:solidFill>
          </p:spPr>
          <p:txBody>
            <a:bodyPr wrap="square" lIns="0" tIns="0" rIns="0" bIns="0" rtlCol="0"/>
            <a:lstStyle/>
            <a:p>
              <a:endParaRPr/>
            </a:p>
          </p:txBody>
        </p:sp>
      </p:grpSp>
      <p:grpSp>
        <p:nvGrpSpPr>
          <p:cNvPr id="12" name="object 12"/>
          <p:cNvGrpSpPr/>
          <p:nvPr/>
        </p:nvGrpSpPr>
        <p:grpSpPr>
          <a:xfrm>
            <a:off x="1870287" y="5364934"/>
            <a:ext cx="14305915" cy="1461135"/>
            <a:chOff x="1870287" y="5364934"/>
            <a:chExt cx="14305915" cy="1461135"/>
          </a:xfrm>
        </p:grpSpPr>
        <p:sp>
          <p:nvSpPr>
            <p:cNvPr id="13" name="object 13"/>
            <p:cNvSpPr/>
            <p:nvPr/>
          </p:nvSpPr>
          <p:spPr>
            <a:xfrm>
              <a:off x="2493714" y="5364934"/>
              <a:ext cx="13682344" cy="1461135"/>
            </a:xfrm>
            <a:custGeom>
              <a:avLst/>
              <a:gdLst/>
              <a:ahLst/>
              <a:cxnLst/>
              <a:rect l="l" t="t" r="r" b="b"/>
              <a:pathLst>
                <a:path w="13682344" h="1461134">
                  <a:moveTo>
                    <a:pt x="13682139" y="1460758"/>
                  </a:moveTo>
                  <a:lnTo>
                    <a:pt x="0" y="1460758"/>
                  </a:lnTo>
                  <a:lnTo>
                    <a:pt x="0" y="0"/>
                  </a:lnTo>
                  <a:lnTo>
                    <a:pt x="13682139" y="0"/>
                  </a:lnTo>
                  <a:lnTo>
                    <a:pt x="13682139" y="1460758"/>
                  </a:lnTo>
                  <a:close/>
                </a:path>
              </a:pathLst>
            </a:custGeom>
            <a:solidFill>
              <a:srgbClr val="FFF7E1"/>
            </a:solidFill>
          </p:spPr>
          <p:txBody>
            <a:bodyPr wrap="square" lIns="0" tIns="0" rIns="0" bIns="0" rtlCol="0"/>
            <a:lstStyle/>
            <a:p>
              <a:endParaRPr/>
            </a:p>
          </p:txBody>
        </p:sp>
        <p:sp>
          <p:nvSpPr>
            <p:cNvPr id="14" name="object 14"/>
            <p:cNvSpPr/>
            <p:nvPr/>
          </p:nvSpPr>
          <p:spPr>
            <a:xfrm>
              <a:off x="1870287" y="5490327"/>
              <a:ext cx="1231900" cy="1230630"/>
            </a:xfrm>
            <a:custGeom>
              <a:avLst/>
              <a:gdLst/>
              <a:ahLst/>
              <a:cxnLst/>
              <a:rect l="l" t="t" r="r" b="b"/>
              <a:pathLst>
                <a:path w="1231900" h="1230629">
                  <a:moveTo>
                    <a:pt x="645870" y="1269"/>
                  </a:moveTo>
                  <a:lnTo>
                    <a:pt x="585467" y="1269"/>
                  </a:lnTo>
                  <a:lnTo>
                    <a:pt x="600541" y="0"/>
                  </a:lnTo>
                  <a:lnTo>
                    <a:pt x="630795" y="0"/>
                  </a:lnTo>
                  <a:lnTo>
                    <a:pt x="645870" y="1269"/>
                  </a:lnTo>
                  <a:close/>
                </a:path>
                <a:path w="1231900" h="1230629">
                  <a:moveTo>
                    <a:pt x="645870" y="1230629"/>
                  </a:moveTo>
                  <a:lnTo>
                    <a:pt x="585467" y="1230629"/>
                  </a:lnTo>
                  <a:lnTo>
                    <a:pt x="540186" y="1226819"/>
                  </a:lnTo>
                  <a:lnTo>
                    <a:pt x="480549" y="1216659"/>
                  </a:lnTo>
                  <a:lnTo>
                    <a:pt x="436676" y="1205229"/>
                  </a:lnTo>
                  <a:lnTo>
                    <a:pt x="379874" y="1184909"/>
                  </a:lnTo>
                  <a:lnTo>
                    <a:pt x="338689" y="1165859"/>
                  </a:lnTo>
                  <a:lnTo>
                    <a:pt x="325290" y="1158239"/>
                  </a:lnTo>
                  <a:lnTo>
                    <a:pt x="312051" y="1151889"/>
                  </a:lnTo>
                  <a:lnTo>
                    <a:pt x="298967" y="1144269"/>
                  </a:lnTo>
                  <a:lnTo>
                    <a:pt x="286092" y="1135379"/>
                  </a:lnTo>
                  <a:lnTo>
                    <a:pt x="273476" y="1127759"/>
                  </a:lnTo>
                  <a:lnTo>
                    <a:pt x="236772" y="1101089"/>
                  </a:lnTo>
                  <a:lnTo>
                    <a:pt x="202128" y="1071879"/>
                  </a:lnTo>
                  <a:lnTo>
                    <a:pt x="169494" y="1040129"/>
                  </a:lnTo>
                  <a:lnTo>
                    <a:pt x="159251" y="1029969"/>
                  </a:lnTo>
                  <a:lnTo>
                    <a:pt x="149319" y="1018539"/>
                  </a:lnTo>
                  <a:lnTo>
                    <a:pt x="139647" y="1005839"/>
                  </a:lnTo>
                  <a:lnTo>
                    <a:pt x="130239" y="994409"/>
                  </a:lnTo>
                  <a:lnTo>
                    <a:pt x="121118" y="981709"/>
                  </a:lnTo>
                  <a:lnTo>
                    <a:pt x="112255" y="970279"/>
                  </a:lnTo>
                  <a:lnTo>
                    <a:pt x="103627" y="957579"/>
                  </a:lnTo>
                  <a:lnTo>
                    <a:pt x="95310" y="944879"/>
                  </a:lnTo>
                  <a:lnTo>
                    <a:pt x="87383" y="932179"/>
                  </a:lnTo>
                  <a:lnTo>
                    <a:pt x="79820" y="919479"/>
                  </a:lnTo>
                  <a:lnTo>
                    <a:pt x="72594" y="905509"/>
                  </a:lnTo>
                  <a:lnTo>
                    <a:pt x="65685" y="892809"/>
                  </a:lnTo>
                  <a:lnTo>
                    <a:pt x="46826" y="850899"/>
                  </a:lnTo>
                  <a:lnTo>
                    <a:pt x="31123" y="808989"/>
                  </a:lnTo>
                  <a:lnTo>
                    <a:pt x="18529" y="765809"/>
                  </a:lnTo>
                  <a:lnTo>
                    <a:pt x="9165" y="721359"/>
                  </a:lnTo>
                  <a:lnTo>
                    <a:pt x="3047" y="675639"/>
                  </a:lnTo>
                  <a:lnTo>
                    <a:pt x="203" y="631189"/>
                  </a:lnTo>
                  <a:lnTo>
                    <a:pt x="0" y="615949"/>
                  </a:lnTo>
                  <a:lnTo>
                    <a:pt x="203" y="600709"/>
                  </a:lnTo>
                  <a:lnTo>
                    <a:pt x="3047" y="554989"/>
                  </a:lnTo>
                  <a:lnTo>
                    <a:pt x="9165" y="510539"/>
                  </a:lnTo>
                  <a:lnTo>
                    <a:pt x="18529" y="466089"/>
                  </a:lnTo>
                  <a:lnTo>
                    <a:pt x="31162" y="421639"/>
                  </a:lnTo>
                  <a:lnTo>
                    <a:pt x="46826" y="379729"/>
                  </a:lnTo>
                  <a:lnTo>
                    <a:pt x="65646" y="339089"/>
                  </a:lnTo>
                  <a:lnTo>
                    <a:pt x="72594" y="325119"/>
                  </a:lnTo>
                  <a:lnTo>
                    <a:pt x="79859" y="312419"/>
                  </a:lnTo>
                  <a:lnTo>
                    <a:pt x="87487" y="298449"/>
                  </a:lnTo>
                  <a:lnTo>
                    <a:pt x="95427" y="285749"/>
                  </a:lnTo>
                  <a:lnTo>
                    <a:pt x="103627" y="273049"/>
                  </a:lnTo>
                  <a:lnTo>
                    <a:pt x="112138" y="261619"/>
                  </a:lnTo>
                  <a:lnTo>
                    <a:pt x="121014" y="248919"/>
                  </a:lnTo>
                  <a:lnTo>
                    <a:pt x="149358" y="213359"/>
                  </a:lnTo>
                  <a:lnTo>
                    <a:pt x="180101" y="180339"/>
                  </a:lnTo>
                  <a:lnTo>
                    <a:pt x="190855" y="168909"/>
                  </a:lnTo>
                  <a:lnTo>
                    <a:pt x="201921" y="158749"/>
                  </a:lnTo>
                  <a:lnTo>
                    <a:pt x="213298" y="149859"/>
                  </a:lnTo>
                  <a:lnTo>
                    <a:pt x="224987" y="139699"/>
                  </a:lnTo>
                  <a:lnTo>
                    <a:pt x="236889" y="129539"/>
                  </a:lnTo>
                  <a:lnTo>
                    <a:pt x="261107" y="111759"/>
                  </a:lnTo>
                  <a:lnTo>
                    <a:pt x="273476" y="104139"/>
                  </a:lnTo>
                  <a:lnTo>
                    <a:pt x="286092" y="95249"/>
                  </a:lnTo>
                  <a:lnTo>
                    <a:pt x="312051" y="80009"/>
                  </a:lnTo>
                  <a:lnTo>
                    <a:pt x="325290" y="72389"/>
                  </a:lnTo>
                  <a:lnTo>
                    <a:pt x="338689" y="66039"/>
                  </a:lnTo>
                  <a:lnTo>
                    <a:pt x="352270" y="58419"/>
                  </a:lnTo>
                  <a:lnTo>
                    <a:pt x="366007" y="53339"/>
                  </a:lnTo>
                  <a:lnTo>
                    <a:pt x="393893" y="40639"/>
                  </a:lnTo>
                  <a:lnTo>
                    <a:pt x="422345" y="30479"/>
                  </a:lnTo>
                  <a:lnTo>
                    <a:pt x="495416" y="11429"/>
                  </a:lnTo>
                  <a:lnTo>
                    <a:pt x="525237" y="6349"/>
                  </a:lnTo>
                  <a:lnTo>
                    <a:pt x="540186" y="5079"/>
                  </a:lnTo>
                  <a:lnTo>
                    <a:pt x="555265" y="2539"/>
                  </a:lnTo>
                  <a:lnTo>
                    <a:pt x="570392" y="1269"/>
                  </a:lnTo>
                  <a:lnTo>
                    <a:pt x="660945" y="1269"/>
                  </a:lnTo>
                  <a:lnTo>
                    <a:pt x="676071" y="2539"/>
                  </a:lnTo>
                  <a:lnTo>
                    <a:pt x="691150" y="5079"/>
                  </a:lnTo>
                  <a:lnTo>
                    <a:pt x="706100" y="6349"/>
                  </a:lnTo>
                  <a:lnTo>
                    <a:pt x="735920" y="11429"/>
                  </a:lnTo>
                  <a:lnTo>
                    <a:pt x="809108" y="30479"/>
                  </a:lnTo>
                  <a:lnTo>
                    <a:pt x="837483" y="40639"/>
                  </a:lnTo>
                  <a:lnTo>
                    <a:pt x="851462" y="46989"/>
                  </a:lnTo>
                  <a:lnTo>
                    <a:pt x="865329" y="52069"/>
                  </a:lnTo>
                  <a:lnTo>
                    <a:pt x="879066" y="58419"/>
                  </a:lnTo>
                  <a:lnTo>
                    <a:pt x="892647" y="66039"/>
                  </a:lnTo>
                  <a:lnTo>
                    <a:pt x="906047" y="72389"/>
                  </a:lnTo>
                  <a:lnTo>
                    <a:pt x="919286" y="80009"/>
                  </a:lnTo>
                  <a:lnTo>
                    <a:pt x="945244" y="95249"/>
                  </a:lnTo>
                  <a:lnTo>
                    <a:pt x="957860" y="104139"/>
                  </a:lnTo>
                  <a:lnTo>
                    <a:pt x="970268" y="111759"/>
                  </a:lnTo>
                  <a:lnTo>
                    <a:pt x="982520" y="120649"/>
                  </a:lnTo>
                  <a:lnTo>
                    <a:pt x="994564" y="129539"/>
                  </a:lnTo>
                  <a:lnTo>
                    <a:pt x="1006349" y="139699"/>
                  </a:lnTo>
                  <a:lnTo>
                    <a:pt x="1017882" y="149859"/>
                  </a:lnTo>
                  <a:lnTo>
                    <a:pt x="1029208" y="158749"/>
                  </a:lnTo>
                  <a:lnTo>
                    <a:pt x="1040326" y="168909"/>
                  </a:lnTo>
                  <a:lnTo>
                    <a:pt x="1051236" y="180339"/>
                  </a:lnTo>
                  <a:lnTo>
                    <a:pt x="1061843" y="190499"/>
                  </a:lnTo>
                  <a:lnTo>
                    <a:pt x="1091689" y="224789"/>
                  </a:lnTo>
                  <a:lnTo>
                    <a:pt x="1119081" y="261619"/>
                  </a:lnTo>
                  <a:lnTo>
                    <a:pt x="1127709" y="273049"/>
                  </a:lnTo>
                  <a:lnTo>
                    <a:pt x="1136026" y="285749"/>
                  </a:lnTo>
                  <a:lnTo>
                    <a:pt x="1143953" y="298449"/>
                  </a:lnTo>
                  <a:lnTo>
                    <a:pt x="1151517" y="312419"/>
                  </a:lnTo>
                  <a:lnTo>
                    <a:pt x="1158742" y="325119"/>
                  </a:lnTo>
                  <a:lnTo>
                    <a:pt x="1165652" y="339089"/>
                  </a:lnTo>
                  <a:lnTo>
                    <a:pt x="1172250" y="351789"/>
                  </a:lnTo>
                  <a:lnTo>
                    <a:pt x="1178536" y="365759"/>
                  </a:lnTo>
                  <a:lnTo>
                    <a:pt x="1195351" y="407669"/>
                  </a:lnTo>
                  <a:lnTo>
                    <a:pt x="1204737" y="436879"/>
                  </a:lnTo>
                  <a:lnTo>
                    <a:pt x="1208941" y="450849"/>
                  </a:lnTo>
                  <a:lnTo>
                    <a:pt x="1219422" y="495299"/>
                  </a:lnTo>
                  <a:lnTo>
                    <a:pt x="1226631" y="539749"/>
                  </a:lnTo>
                  <a:lnTo>
                    <a:pt x="1230540" y="585469"/>
                  </a:lnTo>
                  <a:lnTo>
                    <a:pt x="1231337" y="615949"/>
                  </a:lnTo>
                  <a:lnTo>
                    <a:pt x="1231133" y="631189"/>
                  </a:lnTo>
                  <a:lnTo>
                    <a:pt x="1228289" y="675639"/>
                  </a:lnTo>
                  <a:lnTo>
                    <a:pt x="1222172" y="721359"/>
                  </a:lnTo>
                  <a:lnTo>
                    <a:pt x="1212807" y="765809"/>
                  </a:lnTo>
                  <a:lnTo>
                    <a:pt x="1200174" y="808989"/>
                  </a:lnTo>
                  <a:lnTo>
                    <a:pt x="1184511" y="850899"/>
                  </a:lnTo>
                  <a:lnTo>
                    <a:pt x="1165691" y="892809"/>
                  </a:lnTo>
                  <a:lnTo>
                    <a:pt x="1158742" y="905509"/>
                  </a:lnTo>
                  <a:lnTo>
                    <a:pt x="1151478" y="919479"/>
                  </a:lnTo>
                  <a:lnTo>
                    <a:pt x="1127709" y="957579"/>
                  </a:lnTo>
                  <a:lnTo>
                    <a:pt x="1101136" y="994409"/>
                  </a:lnTo>
                  <a:lnTo>
                    <a:pt x="1071982" y="1028699"/>
                  </a:lnTo>
                  <a:lnTo>
                    <a:pt x="1040482" y="1061719"/>
                  </a:lnTo>
                  <a:lnTo>
                    <a:pt x="1006349" y="1092199"/>
                  </a:lnTo>
                  <a:lnTo>
                    <a:pt x="970229" y="1118869"/>
                  </a:lnTo>
                  <a:lnTo>
                    <a:pt x="945244" y="1135379"/>
                  </a:lnTo>
                  <a:lnTo>
                    <a:pt x="932369" y="1144269"/>
                  </a:lnTo>
                  <a:lnTo>
                    <a:pt x="919286" y="1151889"/>
                  </a:lnTo>
                  <a:lnTo>
                    <a:pt x="906047" y="1158239"/>
                  </a:lnTo>
                  <a:lnTo>
                    <a:pt x="892647" y="1165859"/>
                  </a:lnTo>
                  <a:lnTo>
                    <a:pt x="851462" y="1184909"/>
                  </a:lnTo>
                  <a:lnTo>
                    <a:pt x="794661" y="1205229"/>
                  </a:lnTo>
                  <a:lnTo>
                    <a:pt x="750826" y="1216659"/>
                  </a:lnTo>
                  <a:lnTo>
                    <a:pt x="691150" y="1226819"/>
                  </a:lnTo>
                  <a:lnTo>
                    <a:pt x="645870" y="1230629"/>
                  </a:lnTo>
                  <a:close/>
                </a:path>
              </a:pathLst>
            </a:custGeom>
            <a:solidFill>
              <a:srgbClr val="B48A0D"/>
            </a:solidFill>
          </p:spPr>
          <p:txBody>
            <a:bodyPr wrap="square" lIns="0" tIns="0" rIns="0" bIns="0" rtlCol="0"/>
            <a:lstStyle/>
            <a:p>
              <a:endParaRPr/>
            </a:p>
          </p:txBody>
        </p:sp>
        <p:sp>
          <p:nvSpPr>
            <p:cNvPr id="15" name="object 15"/>
            <p:cNvSpPr/>
            <p:nvPr/>
          </p:nvSpPr>
          <p:spPr>
            <a:xfrm>
              <a:off x="2077974" y="5697429"/>
              <a:ext cx="819150" cy="818515"/>
            </a:xfrm>
            <a:custGeom>
              <a:avLst/>
              <a:gdLst/>
              <a:ahLst/>
              <a:cxnLst/>
              <a:rect l="l" t="t" r="r" b="b"/>
              <a:pathLst>
                <a:path w="819150" h="818515">
                  <a:moveTo>
                    <a:pt x="675085" y="818490"/>
                  </a:moveTo>
                  <a:lnTo>
                    <a:pt x="143648" y="818490"/>
                  </a:lnTo>
                  <a:lnTo>
                    <a:pt x="98398" y="811144"/>
                  </a:lnTo>
                  <a:lnTo>
                    <a:pt x="59013" y="790711"/>
                  </a:lnTo>
                  <a:lnTo>
                    <a:pt x="27900" y="759598"/>
                  </a:lnTo>
                  <a:lnTo>
                    <a:pt x="7467" y="720213"/>
                  </a:lnTo>
                  <a:lnTo>
                    <a:pt x="0" y="674963"/>
                  </a:lnTo>
                  <a:lnTo>
                    <a:pt x="0" y="143526"/>
                  </a:lnTo>
                  <a:lnTo>
                    <a:pt x="7467" y="98276"/>
                  </a:lnTo>
                  <a:lnTo>
                    <a:pt x="27900" y="58891"/>
                  </a:lnTo>
                  <a:lnTo>
                    <a:pt x="59013" y="27778"/>
                  </a:lnTo>
                  <a:lnTo>
                    <a:pt x="98398" y="7345"/>
                  </a:lnTo>
                  <a:lnTo>
                    <a:pt x="143648" y="0"/>
                  </a:lnTo>
                  <a:lnTo>
                    <a:pt x="675085" y="0"/>
                  </a:lnTo>
                  <a:lnTo>
                    <a:pt x="720335" y="7345"/>
                  </a:lnTo>
                  <a:lnTo>
                    <a:pt x="759720" y="27778"/>
                  </a:lnTo>
                  <a:lnTo>
                    <a:pt x="790833" y="58891"/>
                  </a:lnTo>
                  <a:lnTo>
                    <a:pt x="811266" y="98276"/>
                  </a:lnTo>
                  <a:lnTo>
                    <a:pt x="818612" y="143526"/>
                  </a:lnTo>
                  <a:lnTo>
                    <a:pt x="818612" y="314761"/>
                  </a:lnTo>
                  <a:lnTo>
                    <a:pt x="304077" y="314761"/>
                  </a:lnTo>
                  <a:lnTo>
                    <a:pt x="304077" y="315038"/>
                  </a:lnTo>
                  <a:lnTo>
                    <a:pt x="113724" y="315038"/>
                  </a:lnTo>
                  <a:lnTo>
                    <a:pt x="113724" y="503451"/>
                  </a:lnTo>
                  <a:lnTo>
                    <a:pt x="304077" y="503451"/>
                  </a:lnTo>
                  <a:lnTo>
                    <a:pt x="304077" y="503728"/>
                  </a:lnTo>
                  <a:lnTo>
                    <a:pt x="818612" y="503728"/>
                  </a:lnTo>
                  <a:lnTo>
                    <a:pt x="818612" y="674963"/>
                  </a:lnTo>
                  <a:lnTo>
                    <a:pt x="811266" y="720213"/>
                  </a:lnTo>
                  <a:lnTo>
                    <a:pt x="790833" y="759598"/>
                  </a:lnTo>
                  <a:lnTo>
                    <a:pt x="759720" y="790711"/>
                  </a:lnTo>
                  <a:lnTo>
                    <a:pt x="720335" y="811144"/>
                  </a:lnTo>
                  <a:lnTo>
                    <a:pt x="675085" y="818490"/>
                  </a:lnTo>
                  <a:close/>
                </a:path>
                <a:path w="819150" h="818515">
                  <a:moveTo>
                    <a:pt x="510500" y="503728"/>
                  </a:moveTo>
                  <a:lnTo>
                    <a:pt x="432087" y="503728"/>
                  </a:lnTo>
                  <a:lnTo>
                    <a:pt x="432087" y="466877"/>
                  </a:lnTo>
                  <a:lnTo>
                    <a:pt x="346747" y="466877"/>
                  </a:lnTo>
                  <a:lnTo>
                    <a:pt x="346747" y="425038"/>
                  </a:lnTo>
                  <a:lnTo>
                    <a:pt x="411860" y="425038"/>
                  </a:lnTo>
                  <a:lnTo>
                    <a:pt x="411860" y="389018"/>
                  </a:lnTo>
                  <a:lnTo>
                    <a:pt x="346747" y="389018"/>
                  </a:lnTo>
                  <a:lnTo>
                    <a:pt x="346747" y="351612"/>
                  </a:lnTo>
                  <a:lnTo>
                    <a:pt x="429870" y="351612"/>
                  </a:lnTo>
                  <a:lnTo>
                    <a:pt x="429870" y="314761"/>
                  </a:lnTo>
                  <a:lnTo>
                    <a:pt x="818612" y="314761"/>
                  </a:lnTo>
                  <a:lnTo>
                    <a:pt x="818612" y="315038"/>
                  </a:lnTo>
                  <a:lnTo>
                    <a:pt x="459518" y="315038"/>
                  </a:lnTo>
                  <a:lnTo>
                    <a:pt x="510425" y="503451"/>
                  </a:lnTo>
                  <a:lnTo>
                    <a:pt x="510500" y="503728"/>
                  </a:lnTo>
                  <a:close/>
                </a:path>
                <a:path w="819150" h="818515">
                  <a:moveTo>
                    <a:pt x="219568" y="425038"/>
                  </a:moveTo>
                  <a:lnTo>
                    <a:pt x="157779" y="315038"/>
                  </a:lnTo>
                  <a:lnTo>
                    <a:pt x="219568" y="315038"/>
                  </a:lnTo>
                  <a:lnTo>
                    <a:pt x="219568" y="425038"/>
                  </a:lnTo>
                  <a:close/>
                </a:path>
                <a:path w="819150" h="818515">
                  <a:moveTo>
                    <a:pt x="304077" y="503451"/>
                  </a:moveTo>
                  <a:lnTo>
                    <a:pt x="263623" y="503451"/>
                  </a:lnTo>
                  <a:lnTo>
                    <a:pt x="263623" y="315038"/>
                  </a:lnTo>
                  <a:lnTo>
                    <a:pt x="304077" y="315038"/>
                  </a:lnTo>
                  <a:lnTo>
                    <a:pt x="304077" y="503451"/>
                  </a:lnTo>
                  <a:close/>
                </a:path>
                <a:path w="819150" h="818515">
                  <a:moveTo>
                    <a:pt x="532112" y="424484"/>
                  </a:moveTo>
                  <a:lnTo>
                    <a:pt x="502465" y="315038"/>
                  </a:lnTo>
                  <a:lnTo>
                    <a:pt x="561760" y="315038"/>
                  </a:lnTo>
                  <a:lnTo>
                    <a:pt x="532112" y="424484"/>
                  </a:lnTo>
                  <a:close/>
                </a:path>
                <a:path w="819150" h="818515">
                  <a:moveTo>
                    <a:pt x="632692" y="424484"/>
                  </a:moveTo>
                  <a:lnTo>
                    <a:pt x="603045" y="315038"/>
                  </a:lnTo>
                  <a:lnTo>
                    <a:pt x="662339" y="315038"/>
                  </a:lnTo>
                  <a:lnTo>
                    <a:pt x="632692" y="424484"/>
                  </a:lnTo>
                  <a:close/>
                </a:path>
                <a:path w="819150" h="818515">
                  <a:moveTo>
                    <a:pt x="818612" y="503728"/>
                  </a:moveTo>
                  <a:lnTo>
                    <a:pt x="654027" y="503728"/>
                  </a:lnTo>
                  <a:lnTo>
                    <a:pt x="705286" y="315038"/>
                  </a:lnTo>
                  <a:lnTo>
                    <a:pt x="818612" y="315038"/>
                  </a:lnTo>
                  <a:lnTo>
                    <a:pt x="818612" y="503728"/>
                  </a:lnTo>
                  <a:close/>
                </a:path>
                <a:path w="819150" h="818515">
                  <a:moveTo>
                    <a:pt x="219568" y="503451"/>
                  </a:moveTo>
                  <a:lnTo>
                    <a:pt x="157779" y="503451"/>
                  </a:lnTo>
                  <a:lnTo>
                    <a:pt x="157779" y="393451"/>
                  </a:lnTo>
                  <a:lnTo>
                    <a:pt x="219568" y="503451"/>
                  </a:lnTo>
                  <a:close/>
                </a:path>
                <a:path w="819150" h="818515">
                  <a:moveTo>
                    <a:pt x="610803" y="503728"/>
                  </a:moveTo>
                  <a:lnTo>
                    <a:pt x="553170" y="503728"/>
                  </a:lnTo>
                  <a:lnTo>
                    <a:pt x="581986" y="397607"/>
                  </a:lnTo>
                  <a:lnTo>
                    <a:pt x="610728" y="503451"/>
                  </a:lnTo>
                  <a:lnTo>
                    <a:pt x="610803" y="503728"/>
                  </a:lnTo>
                  <a:close/>
                </a:path>
              </a:pathLst>
            </a:custGeom>
            <a:solidFill>
              <a:srgbClr val="FFFFFF"/>
            </a:solidFill>
          </p:spPr>
          <p:txBody>
            <a:bodyPr wrap="square" lIns="0" tIns="0" rIns="0" bIns="0" rtlCol="0"/>
            <a:lstStyle/>
            <a:p>
              <a:endParaRPr/>
            </a:p>
          </p:txBody>
        </p:sp>
      </p:grpSp>
      <p:grpSp>
        <p:nvGrpSpPr>
          <p:cNvPr id="16" name="object 16"/>
          <p:cNvGrpSpPr/>
          <p:nvPr/>
        </p:nvGrpSpPr>
        <p:grpSpPr>
          <a:xfrm>
            <a:off x="0" y="9811934"/>
            <a:ext cx="18287365" cy="41910"/>
            <a:chOff x="0" y="9811934"/>
            <a:chExt cx="18287365" cy="41910"/>
          </a:xfrm>
        </p:grpSpPr>
        <p:sp>
          <p:nvSpPr>
            <p:cNvPr id="17" name="object 17"/>
            <p:cNvSpPr/>
            <p:nvPr/>
          </p:nvSpPr>
          <p:spPr>
            <a:xfrm>
              <a:off x="0" y="9811934"/>
              <a:ext cx="4572000" cy="41910"/>
            </a:xfrm>
            <a:custGeom>
              <a:avLst/>
              <a:gdLst/>
              <a:ahLst/>
              <a:cxnLst/>
              <a:rect l="l" t="t" r="r" b="b"/>
              <a:pathLst>
                <a:path w="4572000" h="41909">
                  <a:moveTo>
                    <a:pt x="4571724" y="41560"/>
                  </a:moveTo>
                  <a:lnTo>
                    <a:pt x="0" y="41560"/>
                  </a:lnTo>
                  <a:lnTo>
                    <a:pt x="0" y="0"/>
                  </a:lnTo>
                  <a:lnTo>
                    <a:pt x="4571724" y="0"/>
                  </a:lnTo>
                  <a:lnTo>
                    <a:pt x="4571724" y="41560"/>
                  </a:lnTo>
                  <a:close/>
                </a:path>
              </a:pathLst>
            </a:custGeom>
            <a:solidFill>
              <a:srgbClr val="FFDF81"/>
            </a:solidFill>
          </p:spPr>
          <p:txBody>
            <a:bodyPr wrap="square" lIns="0" tIns="0" rIns="0" bIns="0" rtlCol="0"/>
            <a:lstStyle/>
            <a:p>
              <a:endParaRPr/>
            </a:p>
          </p:txBody>
        </p:sp>
        <p:sp>
          <p:nvSpPr>
            <p:cNvPr id="18" name="object 18"/>
            <p:cNvSpPr/>
            <p:nvPr/>
          </p:nvSpPr>
          <p:spPr>
            <a:xfrm>
              <a:off x="4571724" y="9811934"/>
              <a:ext cx="13715365" cy="41910"/>
            </a:xfrm>
            <a:custGeom>
              <a:avLst/>
              <a:gdLst/>
              <a:ahLst/>
              <a:cxnLst/>
              <a:rect l="l" t="t" r="r" b="b"/>
              <a:pathLst>
                <a:path w="13715365" h="41909">
                  <a:moveTo>
                    <a:pt x="13715204" y="41560"/>
                  </a:moveTo>
                  <a:lnTo>
                    <a:pt x="0" y="41560"/>
                  </a:lnTo>
                  <a:lnTo>
                    <a:pt x="0" y="0"/>
                  </a:lnTo>
                  <a:lnTo>
                    <a:pt x="13715204" y="0"/>
                  </a:lnTo>
                  <a:lnTo>
                    <a:pt x="13715204" y="41560"/>
                  </a:lnTo>
                  <a:close/>
                </a:path>
              </a:pathLst>
            </a:custGeom>
            <a:solidFill>
              <a:srgbClr val="B48A0D"/>
            </a:solidFill>
          </p:spPr>
          <p:txBody>
            <a:bodyPr wrap="square" lIns="0" tIns="0" rIns="0" bIns="0" rtlCol="0"/>
            <a:lstStyle/>
            <a:p>
              <a:endParaRPr/>
            </a:p>
          </p:txBody>
        </p:sp>
      </p:grpSp>
      <p:grpSp>
        <p:nvGrpSpPr>
          <p:cNvPr id="19" name="object 19"/>
          <p:cNvGrpSpPr/>
          <p:nvPr/>
        </p:nvGrpSpPr>
        <p:grpSpPr>
          <a:xfrm>
            <a:off x="0" y="834515"/>
            <a:ext cx="18287365" cy="41910"/>
            <a:chOff x="0" y="834515"/>
            <a:chExt cx="18287365" cy="41910"/>
          </a:xfrm>
        </p:grpSpPr>
        <p:sp>
          <p:nvSpPr>
            <p:cNvPr id="20" name="object 20"/>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21" name="object 21"/>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sp>
        <p:nvSpPr>
          <p:cNvPr id="22" name="object 22"/>
          <p:cNvSpPr txBox="1"/>
          <p:nvPr/>
        </p:nvSpPr>
        <p:spPr>
          <a:xfrm>
            <a:off x="3984077" y="7936679"/>
            <a:ext cx="10534650" cy="1002665"/>
          </a:xfrm>
          <a:prstGeom prst="rect">
            <a:avLst/>
          </a:prstGeom>
        </p:spPr>
        <p:txBody>
          <a:bodyPr vert="horz" wrap="square" lIns="0" tIns="46355" rIns="0" bIns="0" rtlCol="0">
            <a:spAutoFit/>
          </a:bodyPr>
          <a:lstStyle/>
          <a:p>
            <a:pPr marL="1734185" marR="5080" indent="-1722120">
              <a:lnSpc>
                <a:spcPts val="3760"/>
              </a:lnSpc>
              <a:spcBef>
                <a:spcPts val="365"/>
              </a:spcBef>
            </a:pPr>
            <a:r>
              <a:rPr sz="3250" b="1" dirty="0">
                <a:solidFill>
                  <a:srgbClr val="333333"/>
                </a:solidFill>
                <a:latin typeface="Arial"/>
                <a:cs typeface="Arial"/>
              </a:rPr>
              <a:t>AI</a:t>
            </a:r>
            <a:r>
              <a:rPr sz="3250" b="1" dirty="0">
                <a:solidFill>
                  <a:srgbClr val="333333"/>
                </a:solidFill>
                <a:latin typeface="Source Han Sans JP"/>
                <a:cs typeface="Source Han Sans JP"/>
              </a:rPr>
              <a:t>が経営者やリーダーのノウハウを⾃動的に学習</a:t>
            </a:r>
            <a:r>
              <a:rPr sz="3250" b="1" spc="-90" dirty="0">
                <a:solidFill>
                  <a:srgbClr val="333333"/>
                </a:solidFill>
                <a:latin typeface="Tahoma"/>
                <a:cs typeface="Tahoma"/>
              </a:rPr>
              <a:t>‧</a:t>
            </a:r>
            <a:r>
              <a:rPr sz="3250" b="1" spc="-20" dirty="0">
                <a:solidFill>
                  <a:srgbClr val="333333"/>
                </a:solidFill>
                <a:latin typeface="Source Han Sans JP"/>
                <a:cs typeface="Source Han Sans JP"/>
              </a:rPr>
              <a:t>蓄積し</a:t>
            </a:r>
            <a:r>
              <a:rPr sz="3250" b="1" spc="-5" dirty="0">
                <a:solidFill>
                  <a:srgbClr val="333333"/>
                </a:solidFill>
                <a:latin typeface="Source Han Sans JP"/>
                <a:cs typeface="Source Han Sans JP"/>
              </a:rPr>
              <a:t>簡単にアクセスできるようにします。</a:t>
            </a:r>
            <a:endParaRPr sz="3250">
              <a:latin typeface="Source Han Sans JP"/>
              <a:cs typeface="Source Han Sans JP"/>
            </a:endParaRPr>
          </a:p>
        </p:txBody>
      </p:sp>
      <p:sp>
        <p:nvSpPr>
          <p:cNvPr id="23" name="object 23"/>
          <p:cNvSpPr txBox="1">
            <a:spLocks noGrp="1"/>
          </p:cNvSpPr>
          <p:nvPr>
            <p:ph type="body" idx="1"/>
          </p:nvPr>
        </p:nvSpPr>
        <p:spPr>
          <a:prstGeom prst="rect">
            <a:avLst/>
          </a:prstGeom>
        </p:spPr>
        <p:txBody>
          <a:bodyPr vert="horz" wrap="square" lIns="0" tIns="85090" rIns="0" bIns="0" rtlCol="0">
            <a:spAutoFit/>
          </a:bodyPr>
          <a:lstStyle/>
          <a:p>
            <a:pPr marL="12700">
              <a:lnSpc>
                <a:spcPct val="100000"/>
              </a:lnSpc>
              <a:spcBef>
                <a:spcPts val="670"/>
              </a:spcBef>
            </a:pPr>
            <a:r>
              <a:rPr dirty="0">
                <a:latin typeface="Arial"/>
                <a:cs typeface="Arial"/>
              </a:rPr>
              <a:t>AI</a:t>
            </a:r>
            <a:r>
              <a:rPr spc="-10" dirty="0"/>
              <a:t>による⾃動学習</a:t>
            </a:r>
          </a:p>
          <a:p>
            <a:pPr marL="12700">
              <a:lnSpc>
                <a:spcPct val="100000"/>
              </a:lnSpc>
              <a:spcBef>
                <a:spcPts val="445"/>
              </a:spcBef>
            </a:pPr>
            <a:r>
              <a:rPr sz="2300" b="0" spc="-35" dirty="0">
                <a:solidFill>
                  <a:srgbClr val="333333"/>
                </a:solidFill>
                <a:latin typeface="Source Han Sans JP"/>
                <a:cs typeface="Source Han Sans JP"/>
              </a:rPr>
              <a:t>経営者やリーダーのノウハウや業務⼿順を学習し蓄積します。 これにより、重要な知識が失わ</a:t>
            </a:r>
            <a:endParaRPr sz="2300">
              <a:latin typeface="Source Han Sans JP"/>
              <a:cs typeface="Source Han Sans JP"/>
            </a:endParaRPr>
          </a:p>
          <a:p>
            <a:pPr marL="12700">
              <a:lnSpc>
                <a:spcPct val="100000"/>
              </a:lnSpc>
              <a:spcBef>
                <a:spcPts val="675"/>
              </a:spcBef>
            </a:pPr>
            <a:r>
              <a:rPr sz="2300" b="0" spc="-35" dirty="0">
                <a:solidFill>
                  <a:srgbClr val="333333"/>
                </a:solidFill>
                <a:latin typeface="Source Han Sans JP"/>
                <a:cs typeface="Source Han Sans JP"/>
              </a:rPr>
              <a:t>れることなく保存されます。</a:t>
            </a:r>
            <a:endParaRPr sz="2300">
              <a:latin typeface="Source Han Sans JP"/>
              <a:cs typeface="Source Han Sans JP"/>
            </a:endParaRPr>
          </a:p>
          <a:p>
            <a:pPr marL="12700">
              <a:lnSpc>
                <a:spcPct val="100000"/>
              </a:lnSpc>
              <a:spcBef>
                <a:spcPts val="3990"/>
              </a:spcBef>
            </a:pPr>
            <a:r>
              <a:rPr spc="-10" dirty="0"/>
              <a:t>即時アクセスの実現</a:t>
            </a:r>
          </a:p>
          <a:p>
            <a:pPr marL="12700" marR="85725">
              <a:lnSpc>
                <a:spcPts val="3440"/>
              </a:lnSpc>
              <a:spcBef>
                <a:spcPts val="135"/>
              </a:spcBef>
            </a:pPr>
            <a:r>
              <a:rPr sz="2300" b="0" spc="-35" dirty="0">
                <a:solidFill>
                  <a:srgbClr val="333333"/>
                </a:solidFill>
                <a:latin typeface="Source Han Sans JP"/>
                <a:cs typeface="Source Han Sans JP"/>
              </a:rPr>
              <a:t>蓄積されたノウハウには、必要な時に即座にアクセスできます。これにより、業務の効率が向上し、迅速な意思決定が可能になります。</a:t>
            </a:r>
            <a:endParaRPr sz="2300">
              <a:latin typeface="Source Han Sans JP"/>
              <a:cs typeface="Source Han Sans JP"/>
            </a:endParaRPr>
          </a:p>
          <a:p>
            <a:pPr marL="12700">
              <a:lnSpc>
                <a:spcPct val="100000"/>
              </a:lnSpc>
              <a:spcBef>
                <a:spcPts val="3754"/>
              </a:spcBef>
            </a:pPr>
            <a:r>
              <a:rPr spc="-10" dirty="0"/>
              <a:t>知識の最新化</a:t>
            </a:r>
          </a:p>
          <a:p>
            <a:pPr marL="12700" marR="101600">
              <a:lnSpc>
                <a:spcPts val="3440"/>
              </a:lnSpc>
              <a:spcBef>
                <a:spcPts val="5"/>
              </a:spcBef>
            </a:pPr>
            <a:r>
              <a:rPr sz="2300" b="0" spc="-20" dirty="0">
                <a:solidFill>
                  <a:srgbClr val="333333"/>
                </a:solidFill>
                <a:latin typeface="Arial"/>
                <a:cs typeface="Arial"/>
              </a:rPr>
              <a:t>AI</a:t>
            </a:r>
            <a:r>
              <a:rPr sz="2300" b="0" spc="-35" dirty="0">
                <a:solidFill>
                  <a:srgbClr val="333333"/>
                </a:solidFill>
                <a:latin typeface="Source Han Sans JP"/>
                <a:cs typeface="Source Han Sans JP"/>
              </a:rPr>
              <a:t>は常に新しい情報を⾃動で学習し、蓄積された知識を最新状態に保ちます。これにより、常に正確で最新の情報に基づいた業務が可能です。</a:t>
            </a:r>
            <a:endParaRPr sz="2300">
              <a:latin typeface="Source Han Sans JP"/>
              <a:cs typeface="Source Han Sans JP"/>
            </a:endParaRPr>
          </a:p>
        </p:txBody>
      </p:sp>
      <p:sp>
        <p:nvSpPr>
          <p:cNvPr id="24" name="object 24"/>
          <p:cNvSpPr txBox="1">
            <a:spLocks noGrp="1"/>
          </p:cNvSpPr>
          <p:nvPr>
            <p:ph type="title"/>
          </p:nvPr>
        </p:nvSpPr>
        <p:spPr>
          <a:xfrm>
            <a:off x="361359" y="222645"/>
            <a:ext cx="3392170" cy="474345"/>
          </a:xfrm>
          <a:prstGeom prst="rect">
            <a:avLst/>
          </a:prstGeom>
        </p:spPr>
        <p:txBody>
          <a:bodyPr vert="horz" wrap="square" lIns="0" tIns="12065" rIns="0" bIns="0" rtlCol="0">
            <a:spAutoFit/>
          </a:bodyPr>
          <a:lstStyle/>
          <a:p>
            <a:pPr marL="12700">
              <a:lnSpc>
                <a:spcPct val="100000"/>
              </a:lnSpc>
              <a:spcBef>
                <a:spcPts val="95"/>
              </a:spcBef>
            </a:pPr>
            <a:r>
              <a:rPr spc="-35" dirty="0">
                <a:latin typeface="Source Han Sans JP"/>
                <a:cs typeface="Source Han Sans JP"/>
              </a:rPr>
              <a:t>機能︓</a:t>
            </a:r>
            <a:r>
              <a:rPr spc="-40" dirty="0">
                <a:latin typeface="Source Han Sans JP"/>
                <a:cs typeface="Source Han Sans JP"/>
              </a:rPr>
              <a:t>知識蓄積機能</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338057" y="3889362"/>
            <a:ext cx="389255" cy="852805"/>
          </a:xfrm>
          <a:custGeom>
            <a:avLst/>
            <a:gdLst/>
            <a:ahLst/>
            <a:cxnLst/>
            <a:rect l="l" t="t" r="r" b="b"/>
            <a:pathLst>
              <a:path w="389254" h="852804">
                <a:moveTo>
                  <a:pt x="351" y="852731"/>
                </a:moveTo>
                <a:lnTo>
                  <a:pt x="0" y="852731"/>
                </a:lnTo>
                <a:lnTo>
                  <a:pt x="0" y="0"/>
                </a:lnTo>
                <a:lnTo>
                  <a:pt x="389125" y="426419"/>
                </a:lnTo>
                <a:lnTo>
                  <a:pt x="351" y="852731"/>
                </a:lnTo>
                <a:close/>
              </a:path>
            </a:pathLst>
          </a:custGeom>
          <a:solidFill>
            <a:srgbClr val="B48A0D"/>
          </a:solidFill>
        </p:spPr>
        <p:txBody>
          <a:bodyPr wrap="square" lIns="0" tIns="0" rIns="0" bIns="0" rtlCol="0"/>
          <a:lstStyle/>
          <a:p>
            <a:endParaRPr/>
          </a:p>
        </p:txBody>
      </p:sp>
      <p:sp>
        <p:nvSpPr>
          <p:cNvPr id="3" name="object 3"/>
          <p:cNvSpPr/>
          <p:nvPr/>
        </p:nvSpPr>
        <p:spPr>
          <a:xfrm>
            <a:off x="11533323" y="3889362"/>
            <a:ext cx="389255" cy="852805"/>
          </a:xfrm>
          <a:custGeom>
            <a:avLst/>
            <a:gdLst/>
            <a:ahLst/>
            <a:cxnLst/>
            <a:rect l="l" t="t" r="r" b="b"/>
            <a:pathLst>
              <a:path w="389254" h="852804">
                <a:moveTo>
                  <a:pt x="351" y="852731"/>
                </a:moveTo>
                <a:lnTo>
                  <a:pt x="0" y="852731"/>
                </a:lnTo>
                <a:lnTo>
                  <a:pt x="0" y="0"/>
                </a:lnTo>
                <a:lnTo>
                  <a:pt x="389125" y="426419"/>
                </a:lnTo>
                <a:lnTo>
                  <a:pt x="351" y="852731"/>
                </a:lnTo>
                <a:close/>
              </a:path>
            </a:pathLst>
          </a:custGeom>
          <a:solidFill>
            <a:srgbClr val="B48A0D"/>
          </a:solidFill>
        </p:spPr>
        <p:txBody>
          <a:bodyPr wrap="square" lIns="0" tIns="0" rIns="0" bIns="0" rtlCol="0"/>
          <a:lstStyle/>
          <a:p>
            <a:endParaRPr/>
          </a:p>
        </p:txBody>
      </p:sp>
      <p:grpSp>
        <p:nvGrpSpPr>
          <p:cNvPr id="4" name="object 4"/>
          <p:cNvGrpSpPr/>
          <p:nvPr/>
        </p:nvGrpSpPr>
        <p:grpSpPr>
          <a:xfrm>
            <a:off x="0" y="9811934"/>
            <a:ext cx="18287365" cy="41910"/>
            <a:chOff x="0" y="9811934"/>
            <a:chExt cx="18287365" cy="41910"/>
          </a:xfrm>
        </p:grpSpPr>
        <p:sp>
          <p:nvSpPr>
            <p:cNvPr id="5" name="object 5"/>
            <p:cNvSpPr/>
            <p:nvPr/>
          </p:nvSpPr>
          <p:spPr>
            <a:xfrm>
              <a:off x="0" y="9811934"/>
              <a:ext cx="4572000" cy="41910"/>
            </a:xfrm>
            <a:custGeom>
              <a:avLst/>
              <a:gdLst/>
              <a:ahLst/>
              <a:cxnLst/>
              <a:rect l="l" t="t" r="r" b="b"/>
              <a:pathLst>
                <a:path w="4572000" h="41909">
                  <a:moveTo>
                    <a:pt x="4571724" y="41560"/>
                  </a:moveTo>
                  <a:lnTo>
                    <a:pt x="0" y="41560"/>
                  </a:lnTo>
                  <a:lnTo>
                    <a:pt x="0" y="0"/>
                  </a:lnTo>
                  <a:lnTo>
                    <a:pt x="4571724" y="0"/>
                  </a:lnTo>
                  <a:lnTo>
                    <a:pt x="4571724" y="41560"/>
                  </a:lnTo>
                  <a:close/>
                </a:path>
              </a:pathLst>
            </a:custGeom>
            <a:solidFill>
              <a:srgbClr val="FFDF81"/>
            </a:solidFill>
          </p:spPr>
          <p:txBody>
            <a:bodyPr wrap="square" lIns="0" tIns="0" rIns="0" bIns="0" rtlCol="0"/>
            <a:lstStyle/>
            <a:p>
              <a:endParaRPr/>
            </a:p>
          </p:txBody>
        </p:sp>
        <p:sp>
          <p:nvSpPr>
            <p:cNvPr id="6" name="object 6"/>
            <p:cNvSpPr/>
            <p:nvPr/>
          </p:nvSpPr>
          <p:spPr>
            <a:xfrm>
              <a:off x="4571724" y="9811934"/>
              <a:ext cx="13715365" cy="41910"/>
            </a:xfrm>
            <a:custGeom>
              <a:avLst/>
              <a:gdLst/>
              <a:ahLst/>
              <a:cxnLst/>
              <a:rect l="l" t="t" r="r" b="b"/>
              <a:pathLst>
                <a:path w="13715365" h="41909">
                  <a:moveTo>
                    <a:pt x="13715204" y="41560"/>
                  </a:moveTo>
                  <a:lnTo>
                    <a:pt x="0" y="41560"/>
                  </a:lnTo>
                  <a:lnTo>
                    <a:pt x="0" y="0"/>
                  </a:lnTo>
                  <a:lnTo>
                    <a:pt x="13715204" y="0"/>
                  </a:lnTo>
                  <a:lnTo>
                    <a:pt x="13715204" y="41560"/>
                  </a:lnTo>
                  <a:close/>
                </a:path>
              </a:pathLst>
            </a:custGeom>
            <a:solidFill>
              <a:srgbClr val="B48A0D"/>
            </a:solidFill>
          </p:spPr>
          <p:txBody>
            <a:bodyPr wrap="square" lIns="0" tIns="0" rIns="0" bIns="0" rtlCol="0"/>
            <a:lstStyle/>
            <a:p>
              <a:endParaRPr/>
            </a:p>
          </p:txBody>
        </p:sp>
      </p:grpSp>
      <p:grpSp>
        <p:nvGrpSpPr>
          <p:cNvPr id="7" name="object 7"/>
          <p:cNvGrpSpPr/>
          <p:nvPr/>
        </p:nvGrpSpPr>
        <p:grpSpPr>
          <a:xfrm>
            <a:off x="0" y="834515"/>
            <a:ext cx="18287365" cy="41910"/>
            <a:chOff x="0" y="834515"/>
            <a:chExt cx="18287365" cy="41910"/>
          </a:xfrm>
        </p:grpSpPr>
        <p:sp>
          <p:nvSpPr>
            <p:cNvPr id="8" name="object 8"/>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9" name="object 9"/>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sp>
        <p:nvSpPr>
          <p:cNvPr id="10" name="object 10"/>
          <p:cNvSpPr txBox="1"/>
          <p:nvPr/>
        </p:nvSpPr>
        <p:spPr>
          <a:xfrm>
            <a:off x="1857595" y="5094806"/>
            <a:ext cx="4258310" cy="2456815"/>
          </a:xfrm>
          <a:prstGeom prst="rect">
            <a:avLst/>
          </a:prstGeom>
        </p:spPr>
        <p:txBody>
          <a:bodyPr vert="horz" wrap="square" lIns="0" tIns="28575" rIns="0" bIns="0" rtlCol="0">
            <a:spAutoFit/>
          </a:bodyPr>
          <a:lstStyle/>
          <a:p>
            <a:pPr marL="12700" marR="5080" algn="just">
              <a:lnSpc>
                <a:spcPct val="137800"/>
              </a:lnSpc>
              <a:spcBef>
                <a:spcPts val="225"/>
              </a:spcBef>
            </a:pPr>
            <a:r>
              <a:rPr sz="2300" spc="60" dirty="0">
                <a:solidFill>
                  <a:srgbClr val="333333"/>
                </a:solidFill>
                <a:latin typeface="Source Han Sans JP"/>
                <a:cs typeface="Source Han Sans JP"/>
              </a:rPr>
              <a:t>業務の進⾏中に得たデータを分析し、⾃⼰学習を⾏います。こ</a:t>
            </a:r>
            <a:r>
              <a:rPr sz="2300" spc="-5" dirty="0">
                <a:solidFill>
                  <a:srgbClr val="333333"/>
                </a:solidFill>
                <a:latin typeface="Source Han Sans JP"/>
                <a:cs typeface="Source Han Sans JP"/>
              </a:rPr>
              <a:t>れにより、業務におけるノウハウが逐次アップデートされ、常</a:t>
            </a:r>
            <a:r>
              <a:rPr sz="2300" spc="-35" dirty="0">
                <a:solidFill>
                  <a:srgbClr val="333333"/>
                </a:solidFill>
                <a:latin typeface="Source Han Sans JP"/>
                <a:cs typeface="Source Han Sans JP"/>
              </a:rPr>
              <a:t>に最新の知識を提供します。</a:t>
            </a:r>
            <a:endParaRPr sz="2300">
              <a:latin typeface="Source Han Sans JP"/>
              <a:cs typeface="Source Han Sans JP"/>
            </a:endParaRPr>
          </a:p>
        </p:txBody>
      </p:sp>
      <p:sp>
        <p:nvSpPr>
          <p:cNvPr id="11" name="object 11"/>
          <p:cNvSpPr txBox="1"/>
          <p:nvPr/>
        </p:nvSpPr>
        <p:spPr>
          <a:xfrm>
            <a:off x="7052860" y="5094806"/>
            <a:ext cx="4182110" cy="2456815"/>
          </a:xfrm>
          <a:prstGeom prst="rect">
            <a:avLst/>
          </a:prstGeom>
        </p:spPr>
        <p:txBody>
          <a:bodyPr vert="horz" wrap="square" lIns="0" tIns="28575" rIns="0" bIns="0" rtlCol="0">
            <a:spAutoFit/>
          </a:bodyPr>
          <a:lstStyle/>
          <a:p>
            <a:pPr marL="12700" marR="5080" algn="just">
              <a:lnSpc>
                <a:spcPct val="137800"/>
              </a:lnSpc>
              <a:spcBef>
                <a:spcPts val="225"/>
              </a:spcBef>
            </a:pPr>
            <a:r>
              <a:rPr sz="2300" dirty="0">
                <a:solidFill>
                  <a:srgbClr val="333333"/>
                </a:solidFill>
                <a:latin typeface="Source Han Sans JP"/>
                <a:cs typeface="Source Han Sans JP"/>
              </a:rPr>
              <a:t>使⽤されるたびに</a:t>
            </a:r>
            <a:r>
              <a:rPr sz="2300" dirty="0">
                <a:solidFill>
                  <a:srgbClr val="333333"/>
                </a:solidFill>
                <a:latin typeface="Arial"/>
                <a:cs typeface="Arial"/>
              </a:rPr>
              <a:t>AI</a:t>
            </a:r>
            <a:r>
              <a:rPr sz="2300" spc="-10" dirty="0">
                <a:solidFill>
                  <a:srgbClr val="333333"/>
                </a:solidFill>
                <a:latin typeface="Source Han Sans JP"/>
                <a:cs typeface="Source Han Sans JP"/>
              </a:rPr>
              <a:t>は履歴を蓄</a:t>
            </a:r>
            <a:r>
              <a:rPr sz="2300" spc="-5" dirty="0">
                <a:solidFill>
                  <a:srgbClr val="333333"/>
                </a:solidFill>
                <a:latin typeface="Source Han Sans JP"/>
                <a:cs typeface="Source Han Sans JP"/>
              </a:rPr>
              <a:t>積し、次回の質問に対する回答精度を高めていきます。これにより組織全体での知識共有が加</a:t>
            </a:r>
            <a:r>
              <a:rPr sz="2300" spc="-35" dirty="0">
                <a:solidFill>
                  <a:srgbClr val="333333"/>
                </a:solidFill>
                <a:latin typeface="Source Han Sans JP"/>
                <a:cs typeface="Source Han Sans JP"/>
              </a:rPr>
              <a:t>速し、業務効率が向上します。</a:t>
            </a:r>
            <a:endParaRPr sz="2300">
              <a:latin typeface="Source Han Sans JP"/>
              <a:cs typeface="Source Han Sans JP"/>
            </a:endParaRPr>
          </a:p>
        </p:txBody>
      </p:sp>
      <p:sp>
        <p:nvSpPr>
          <p:cNvPr id="12" name="object 12"/>
          <p:cNvSpPr txBox="1"/>
          <p:nvPr/>
        </p:nvSpPr>
        <p:spPr>
          <a:xfrm>
            <a:off x="12227345" y="5094806"/>
            <a:ext cx="4258310" cy="2456815"/>
          </a:xfrm>
          <a:prstGeom prst="rect">
            <a:avLst/>
          </a:prstGeom>
        </p:spPr>
        <p:txBody>
          <a:bodyPr vert="horz" wrap="square" lIns="0" tIns="28575" rIns="0" bIns="0" rtlCol="0">
            <a:spAutoFit/>
          </a:bodyPr>
          <a:lstStyle/>
          <a:p>
            <a:pPr marL="12700" marR="5080" algn="just">
              <a:lnSpc>
                <a:spcPct val="137800"/>
              </a:lnSpc>
              <a:spcBef>
                <a:spcPts val="225"/>
              </a:spcBef>
            </a:pPr>
            <a:r>
              <a:rPr sz="2300" spc="60" dirty="0">
                <a:solidFill>
                  <a:srgbClr val="333333"/>
                </a:solidFill>
                <a:latin typeface="Source Han Sans JP"/>
                <a:cs typeface="Source Han Sans JP"/>
              </a:rPr>
              <a:t>時間の経過と共に、蓄積された情報をもとに進化し続けます。</a:t>
            </a:r>
            <a:r>
              <a:rPr sz="2300" spc="-5" dirty="0">
                <a:solidFill>
                  <a:srgbClr val="333333"/>
                </a:solidFill>
                <a:latin typeface="Source Han Sans JP"/>
                <a:cs typeface="Source Han Sans JP"/>
              </a:rPr>
              <a:t>これにより、企業の成長とともに知識の質も向上し、組織の持</a:t>
            </a:r>
            <a:r>
              <a:rPr sz="2300" spc="-35" dirty="0">
                <a:solidFill>
                  <a:srgbClr val="333333"/>
                </a:solidFill>
                <a:latin typeface="Source Han Sans JP"/>
                <a:cs typeface="Source Han Sans JP"/>
              </a:rPr>
              <a:t>続的な発展を支えます。</a:t>
            </a:r>
            <a:endParaRPr sz="2300">
              <a:latin typeface="Source Han Sans JP"/>
              <a:cs typeface="Source Han Sans JP"/>
            </a:endParaRPr>
          </a:p>
        </p:txBody>
      </p:sp>
      <p:sp>
        <p:nvSpPr>
          <p:cNvPr id="13" name="object 13"/>
          <p:cNvSpPr txBox="1"/>
          <p:nvPr/>
        </p:nvSpPr>
        <p:spPr>
          <a:xfrm>
            <a:off x="1870212" y="3556991"/>
            <a:ext cx="4156710" cy="1532255"/>
          </a:xfrm>
          <a:prstGeom prst="rect">
            <a:avLst/>
          </a:prstGeom>
          <a:solidFill>
            <a:srgbClr val="FFF7E1"/>
          </a:solidFill>
        </p:spPr>
        <p:txBody>
          <a:bodyPr vert="horz" wrap="square" lIns="0" tIns="103505" rIns="0" bIns="0" rtlCol="0">
            <a:spAutoFit/>
          </a:bodyPr>
          <a:lstStyle/>
          <a:p>
            <a:pPr>
              <a:lnSpc>
                <a:spcPct val="100000"/>
              </a:lnSpc>
              <a:spcBef>
                <a:spcPts val="815"/>
              </a:spcBef>
            </a:pPr>
            <a:endParaRPr sz="2750">
              <a:latin typeface="Times New Roman"/>
              <a:cs typeface="Times New Roman"/>
            </a:endParaRPr>
          </a:p>
          <a:p>
            <a:pPr marL="977900">
              <a:lnSpc>
                <a:spcPct val="100000"/>
              </a:lnSpc>
            </a:pPr>
            <a:r>
              <a:rPr sz="2750" b="1" dirty="0">
                <a:solidFill>
                  <a:srgbClr val="333333"/>
                </a:solidFill>
                <a:latin typeface="Arial"/>
                <a:cs typeface="Arial"/>
              </a:rPr>
              <a:t>AI</a:t>
            </a:r>
            <a:r>
              <a:rPr sz="2750" b="1" spc="-10" dirty="0">
                <a:solidFill>
                  <a:srgbClr val="333333"/>
                </a:solidFill>
                <a:latin typeface="Source Han Sans JP"/>
                <a:cs typeface="Source Han Sans JP"/>
              </a:rPr>
              <a:t>の⾃⼰学習</a:t>
            </a:r>
            <a:endParaRPr sz="2750">
              <a:latin typeface="Source Han Sans JP"/>
              <a:cs typeface="Source Han Sans JP"/>
            </a:endParaRPr>
          </a:p>
        </p:txBody>
      </p:sp>
      <p:sp>
        <p:nvSpPr>
          <p:cNvPr id="14" name="object 14"/>
          <p:cNvSpPr txBox="1"/>
          <p:nvPr/>
        </p:nvSpPr>
        <p:spPr>
          <a:xfrm>
            <a:off x="7065478" y="3556991"/>
            <a:ext cx="4156710" cy="1532255"/>
          </a:xfrm>
          <a:prstGeom prst="rect">
            <a:avLst/>
          </a:prstGeom>
          <a:solidFill>
            <a:srgbClr val="FFF7E1"/>
          </a:solidFill>
        </p:spPr>
        <p:txBody>
          <a:bodyPr vert="horz" wrap="square" lIns="0" tIns="103505" rIns="0" bIns="0" rtlCol="0">
            <a:spAutoFit/>
          </a:bodyPr>
          <a:lstStyle/>
          <a:p>
            <a:pPr>
              <a:lnSpc>
                <a:spcPct val="100000"/>
              </a:lnSpc>
              <a:spcBef>
                <a:spcPts val="815"/>
              </a:spcBef>
            </a:pPr>
            <a:endParaRPr sz="2750">
              <a:latin typeface="Times New Roman"/>
              <a:cs typeface="Times New Roman"/>
            </a:endParaRPr>
          </a:p>
          <a:p>
            <a:pPr marL="471170">
              <a:lnSpc>
                <a:spcPct val="100000"/>
              </a:lnSpc>
            </a:pPr>
            <a:r>
              <a:rPr sz="2750" b="1" spc="-10" dirty="0">
                <a:solidFill>
                  <a:srgbClr val="333333"/>
                </a:solidFill>
                <a:latin typeface="Source Han Sans JP"/>
                <a:cs typeface="Source Han Sans JP"/>
              </a:rPr>
              <a:t>使⽤履歴による改善</a:t>
            </a:r>
            <a:endParaRPr sz="2750">
              <a:latin typeface="Source Han Sans JP"/>
              <a:cs typeface="Source Han Sans JP"/>
            </a:endParaRPr>
          </a:p>
        </p:txBody>
      </p:sp>
      <p:sp>
        <p:nvSpPr>
          <p:cNvPr id="15" name="object 15"/>
          <p:cNvSpPr txBox="1"/>
          <p:nvPr/>
        </p:nvSpPr>
        <p:spPr>
          <a:xfrm>
            <a:off x="12239961" y="3556991"/>
            <a:ext cx="4156710" cy="1532255"/>
          </a:xfrm>
          <a:prstGeom prst="rect">
            <a:avLst/>
          </a:prstGeom>
          <a:solidFill>
            <a:srgbClr val="FFF7E1"/>
          </a:solidFill>
        </p:spPr>
        <p:txBody>
          <a:bodyPr vert="horz" wrap="square" lIns="0" tIns="103505" rIns="0" bIns="0" rtlCol="0">
            <a:spAutoFit/>
          </a:bodyPr>
          <a:lstStyle/>
          <a:p>
            <a:pPr>
              <a:lnSpc>
                <a:spcPct val="100000"/>
              </a:lnSpc>
              <a:spcBef>
                <a:spcPts val="815"/>
              </a:spcBef>
            </a:pPr>
            <a:endParaRPr sz="2750">
              <a:latin typeface="Times New Roman"/>
              <a:cs typeface="Times New Roman"/>
            </a:endParaRPr>
          </a:p>
          <a:p>
            <a:pPr marL="7620" algn="ctr">
              <a:lnSpc>
                <a:spcPct val="100000"/>
              </a:lnSpc>
            </a:pPr>
            <a:r>
              <a:rPr sz="2750" b="1" spc="-10" dirty="0">
                <a:solidFill>
                  <a:srgbClr val="333333"/>
                </a:solidFill>
                <a:latin typeface="Source Han Sans JP"/>
                <a:cs typeface="Source Han Sans JP"/>
              </a:rPr>
              <a:t>時間とともに進化</a:t>
            </a:r>
            <a:endParaRPr sz="2750">
              <a:latin typeface="Source Han Sans JP"/>
              <a:cs typeface="Source Han Sans JP"/>
            </a:endParaRPr>
          </a:p>
        </p:txBody>
      </p:sp>
      <p:sp>
        <p:nvSpPr>
          <p:cNvPr id="16" name="object 16"/>
          <p:cNvSpPr txBox="1"/>
          <p:nvPr/>
        </p:nvSpPr>
        <p:spPr>
          <a:xfrm>
            <a:off x="4650375" y="1288776"/>
            <a:ext cx="9169400" cy="1002665"/>
          </a:xfrm>
          <a:prstGeom prst="rect">
            <a:avLst/>
          </a:prstGeom>
        </p:spPr>
        <p:txBody>
          <a:bodyPr vert="horz" wrap="square" lIns="0" tIns="15240" rIns="0" bIns="0" rtlCol="0">
            <a:spAutoFit/>
          </a:bodyPr>
          <a:lstStyle/>
          <a:p>
            <a:pPr algn="ctr">
              <a:lnSpc>
                <a:spcPts val="3829"/>
              </a:lnSpc>
              <a:spcBef>
                <a:spcPts val="120"/>
              </a:spcBef>
            </a:pPr>
            <a:r>
              <a:rPr sz="3250" b="1" dirty="0">
                <a:solidFill>
                  <a:srgbClr val="333333"/>
                </a:solidFill>
                <a:latin typeface="Arial"/>
                <a:cs typeface="Arial"/>
              </a:rPr>
              <a:t>AI</a:t>
            </a:r>
            <a:r>
              <a:rPr sz="3250" b="1" spc="-5" dirty="0">
                <a:solidFill>
                  <a:srgbClr val="333333"/>
                </a:solidFill>
                <a:latin typeface="Source Han Sans JP"/>
                <a:cs typeface="Source Han Sans JP"/>
              </a:rPr>
              <a:t>は使⽤履歴や質問に基づき学習し</a:t>
            </a:r>
            <a:endParaRPr sz="3250">
              <a:latin typeface="Source Han Sans JP"/>
              <a:cs typeface="Source Han Sans JP"/>
            </a:endParaRPr>
          </a:p>
          <a:p>
            <a:pPr algn="ctr">
              <a:lnSpc>
                <a:spcPts val="3829"/>
              </a:lnSpc>
            </a:pPr>
            <a:r>
              <a:rPr sz="3250" b="1" spc="-5" dirty="0">
                <a:solidFill>
                  <a:srgbClr val="333333"/>
                </a:solidFill>
                <a:latin typeface="Source Han Sans JP"/>
                <a:cs typeface="Source Han Sans JP"/>
              </a:rPr>
              <a:t>時間の経過とともに知識の精度を向上させます。</a:t>
            </a:r>
            <a:endParaRPr sz="3250">
              <a:latin typeface="Source Han Sans JP"/>
              <a:cs typeface="Source Han Sans JP"/>
            </a:endParaRPr>
          </a:p>
        </p:txBody>
      </p:sp>
      <p:sp>
        <p:nvSpPr>
          <p:cNvPr id="17" name="object 17"/>
          <p:cNvSpPr txBox="1">
            <a:spLocks noGrp="1"/>
          </p:cNvSpPr>
          <p:nvPr>
            <p:ph type="title"/>
          </p:nvPr>
        </p:nvSpPr>
        <p:spPr>
          <a:xfrm>
            <a:off x="361359" y="222645"/>
            <a:ext cx="5636260" cy="474345"/>
          </a:xfrm>
          <a:prstGeom prst="rect">
            <a:avLst/>
          </a:prstGeom>
        </p:spPr>
        <p:txBody>
          <a:bodyPr vert="horz" wrap="square" lIns="0" tIns="12065" rIns="0" bIns="0" rtlCol="0">
            <a:spAutoFit/>
          </a:bodyPr>
          <a:lstStyle/>
          <a:p>
            <a:pPr marL="12700">
              <a:lnSpc>
                <a:spcPct val="100000"/>
              </a:lnSpc>
              <a:spcBef>
                <a:spcPts val="95"/>
              </a:spcBef>
            </a:pPr>
            <a:r>
              <a:rPr spc="-35" dirty="0">
                <a:latin typeface="Source Han Sans JP"/>
                <a:cs typeface="Source Han Sans JP"/>
              </a:rPr>
              <a:t>機能︓</a:t>
            </a:r>
            <a:r>
              <a:rPr spc="-40" dirty="0">
                <a:latin typeface="Source Han Sans JP"/>
                <a:cs typeface="Source Han Sans JP"/>
              </a:rPr>
              <a:t>知識の成長と⾃⼰学習機能</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31769" y="2878031"/>
            <a:ext cx="1628775" cy="6162674"/>
          </a:xfrm>
          <a:prstGeom prst="rect">
            <a:avLst/>
          </a:prstGeom>
        </p:spPr>
      </p:pic>
      <p:grpSp>
        <p:nvGrpSpPr>
          <p:cNvPr id="3" name="object 3"/>
          <p:cNvGrpSpPr/>
          <p:nvPr/>
        </p:nvGrpSpPr>
        <p:grpSpPr>
          <a:xfrm>
            <a:off x="0" y="9811934"/>
            <a:ext cx="18287365" cy="41910"/>
            <a:chOff x="0" y="9811934"/>
            <a:chExt cx="18287365" cy="41910"/>
          </a:xfrm>
        </p:grpSpPr>
        <p:sp>
          <p:nvSpPr>
            <p:cNvPr id="4" name="object 4"/>
            <p:cNvSpPr/>
            <p:nvPr/>
          </p:nvSpPr>
          <p:spPr>
            <a:xfrm>
              <a:off x="0" y="9811934"/>
              <a:ext cx="4572000" cy="41910"/>
            </a:xfrm>
            <a:custGeom>
              <a:avLst/>
              <a:gdLst/>
              <a:ahLst/>
              <a:cxnLst/>
              <a:rect l="l" t="t" r="r" b="b"/>
              <a:pathLst>
                <a:path w="4572000" h="41909">
                  <a:moveTo>
                    <a:pt x="4571724" y="41560"/>
                  </a:moveTo>
                  <a:lnTo>
                    <a:pt x="0" y="41560"/>
                  </a:lnTo>
                  <a:lnTo>
                    <a:pt x="0" y="0"/>
                  </a:lnTo>
                  <a:lnTo>
                    <a:pt x="4571724" y="0"/>
                  </a:lnTo>
                  <a:lnTo>
                    <a:pt x="4571724" y="41560"/>
                  </a:lnTo>
                  <a:close/>
                </a:path>
              </a:pathLst>
            </a:custGeom>
            <a:solidFill>
              <a:srgbClr val="FFDF81"/>
            </a:solidFill>
          </p:spPr>
          <p:txBody>
            <a:bodyPr wrap="square" lIns="0" tIns="0" rIns="0" bIns="0" rtlCol="0"/>
            <a:lstStyle/>
            <a:p>
              <a:endParaRPr/>
            </a:p>
          </p:txBody>
        </p:sp>
        <p:sp>
          <p:nvSpPr>
            <p:cNvPr id="5" name="object 5"/>
            <p:cNvSpPr/>
            <p:nvPr/>
          </p:nvSpPr>
          <p:spPr>
            <a:xfrm>
              <a:off x="4571724" y="9811934"/>
              <a:ext cx="13715365" cy="41910"/>
            </a:xfrm>
            <a:custGeom>
              <a:avLst/>
              <a:gdLst/>
              <a:ahLst/>
              <a:cxnLst/>
              <a:rect l="l" t="t" r="r" b="b"/>
              <a:pathLst>
                <a:path w="13715365" h="41909">
                  <a:moveTo>
                    <a:pt x="13715204" y="41560"/>
                  </a:moveTo>
                  <a:lnTo>
                    <a:pt x="0" y="41560"/>
                  </a:lnTo>
                  <a:lnTo>
                    <a:pt x="0" y="0"/>
                  </a:lnTo>
                  <a:lnTo>
                    <a:pt x="13715204" y="0"/>
                  </a:lnTo>
                  <a:lnTo>
                    <a:pt x="13715204" y="41560"/>
                  </a:lnTo>
                  <a:close/>
                </a:path>
              </a:pathLst>
            </a:custGeom>
            <a:solidFill>
              <a:srgbClr val="B48A0D"/>
            </a:solidFill>
          </p:spPr>
          <p:txBody>
            <a:bodyPr wrap="square" lIns="0" tIns="0" rIns="0" bIns="0" rtlCol="0"/>
            <a:lstStyle/>
            <a:p>
              <a:endParaRPr/>
            </a:p>
          </p:txBody>
        </p:sp>
      </p:grpSp>
      <p:grpSp>
        <p:nvGrpSpPr>
          <p:cNvPr id="6" name="object 6"/>
          <p:cNvGrpSpPr/>
          <p:nvPr/>
        </p:nvGrpSpPr>
        <p:grpSpPr>
          <a:xfrm>
            <a:off x="0" y="834515"/>
            <a:ext cx="18287365" cy="41910"/>
            <a:chOff x="0" y="834515"/>
            <a:chExt cx="18287365" cy="41910"/>
          </a:xfrm>
        </p:grpSpPr>
        <p:sp>
          <p:nvSpPr>
            <p:cNvPr id="7" name="object 7"/>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8" name="object 8"/>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sp>
        <p:nvSpPr>
          <p:cNvPr id="9" name="object 9"/>
          <p:cNvSpPr txBox="1"/>
          <p:nvPr/>
        </p:nvSpPr>
        <p:spPr>
          <a:xfrm>
            <a:off x="2303099" y="7974958"/>
            <a:ext cx="418465" cy="449580"/>
          </a:xfrm>
          <a:prstGeom prst="rect">
            <a:avLst/>
          </a:prstGeom>
        </p:spPr>
        <p:txBody>
          <a:bodyPr vert="horz" wrap="square" lIns="0" tIns="16510" rIns="0" bIns="0" rtlCol="0">
            <a:spAutoFit/>
          </a:bodyPr>
          <a:lstStyle/>
          <a:p>
            <a:pPr marL="12700">
              <a:lnSpc>
                <a:spcPct val="100000"/>
              </a:lnSpc>
              <a:spcBef>
                <a:spcPts val="130"/>
              </a:spcBef>
            </a:pPr>
            <a:r>
              <a:rPr sz="2750" spc="-25" dirty="0">
                <a:solidFill>
                  <a:srgbClr val="FFFFFF"/>
                </a:solidFill>
                <a:latin typeface="Arial"/>
                <a:cs typeface="Arial"/>
              </a:rPr>
              <a:t>03</a:t>
            </a:r>
            <a:endParaRPr sz="2750">
              <a:latin typeface="Arial"/>
              <a:cs typeface="Arial"/>
            </a:endParaRPr>
          </a:p>
        </p:txBody>
      </p:sp>
      <p:sp>
        <p:nvSpPr>
          <p:cNvPr id="10" name="object 10"/>
          <p:cNvSpPr txBox="1"/>
          <p:nvPr/>
        </p:nvSpPr>
        <p:spPr>
          <a:xfrm>
            <a:off x="2313157" y="3444687"/>
            <a:ext cx="418465" cy="449580"/>
          </a:xfrm>
          <a:prstGeom prst="rect">
            <a:avLst/>
          </a:prstGeom>
        </p:spPr>
        <p:txBody>
          <a:bodyPr vert="horz" wrap="square" lIns="0" tIns="16510" rIns="0" bIns="0" rtlCol="0">
            <a:spAutoFit/>
          </a:bodyPr>
          <a:lstStyle/>
          <a:p>
            <a:pPr marL="12700">
              <a:lnSpc>
                <a:spcPct val="100000"/>
              </a:lnSpc>
              <a:spcBef>
                <a:spcPts val="130"/>
              </a:spcBef>
            </a:pPr>
            <a:r>
              <a:rPr sz="2750" spc="-25" dirty="0">
                <a:solidFill>
                  <a:srgbClr val="FFFFFF"/>
                </a:solidFill>
                <a:latin typeface="Arial"/>
                <a:cs typeface="Arial"/>
              </a:rPr>
              <a:t>01</a:t>
            </a:r>
            <a:endParaRPr sz="2750">
              <a:latin typeface="Arial"/>
              <a:cs typeface="Arial"/>
            </a:endParaRPr>
          </a:p>
        </p:txBody>
      </p:sp>
      <p:sp>
        <p:nvSpPr>
          <p:cNvPr id="11" name="object 11"/>
          <p:cNvSpPr txBox="1"/>
          <p:nvPr/>
        </p:nvSpPr>
        <p:spPr>
          <a:xfrm>
            <a:off x="2313157" y="5709822"/>
            <a:ext cx="418465" cy="449580"/>
          </a:xfrm>
          <a:prstGeom prst="rect">
            <a:avLst/>
          </a:prstGeom>
        </p:spPr>
        <p:txBody>
          <a:bodyPr vert="horz" wrap="square" lIns="0" tIns="16510" rIns="0" bIns="0" rtlCol="0">
            <a:spAutoFit/>
          </a:bodyPr>
          <a:lstStyle/>
          <a:p>
            <a:pPr marL="12700">
              <a:lnSpc>
                <a:spcPct val="100000"/>
              </a:lnSpc>
              <a:spcBef>
                <a:spcPts val="130"/>
              </a:spcBef>
            </a:pPr>
            <a:r>
              <a:rPr sz="2750" spc="-25" dirty="0">
                <a:solidFill>
                  <a:srgbClr val="FFFFFF"/>
                </a:solidFill>
                <a:latin typeface="Arial"/>
                <a:cs typeface="Arial"/>
              </a:rPr>
              <a:t>02</a:t>
            </a:r>
            <a:endParaRPr sz="2750">
              <a:latin typeface="Arial"/>
              <a:cs typeface="Arial"/>
            </a:endParaRPr>
          </a:p>
        </p:txBody>
      </p:sp>
      <p:sp>
        <p:nvSpPr>
          <p:cNvPr id="12" name="object 12"/>
          <p:cNvSpPr txBox="1"/>
          <p:nvPr/>
        </p:nvSpPr>
        <p:spPr>
          <a:xfrm>
            <a:off x="3617502" y="5197076"/>
            <a:ext cx="12228830" cy="1488440"/>
          </a:xfrm>
          <a:prstGeom prst="rect">
            <a:avLst/>
          </a:prstGeom>
        </p:spPr>
        <p:txBody>
          <a:bodyPr vert="horz" wrap="square" lIns="0" tIns="132715" rIns="0" bIns="0" rtlCol="0">
            <a:spAutoFit/>
          </a:bodyPr>
          <a:lstStyle/>
          <a:p>
            <a:pPr marL="12700">
              <a:lnSpc>
                <a:spcPct val="100000"/>
              </a:lnSpc>
              <a:spcBef>
                <a:spcPts val="1045"/>
              </a:spcBef>
            </a:pPr>
            <a:r>
              <a:rPr sz="2750" b="1" spc="-10" dirty="0">
                <a:solidFill>
                  <a:srgbClr val="B48A0D"/>
                </a:solidFill>
                <a:latin typeface="Source Han Sans JP"/>
                <a:cs typeface="Source Han Sans JP"/>
              </a:rPr>
              <a:t>即時回答機能</a:t>
            </a:r>
            <a:endParaRPr sz="2750">
              <a:latin typeface="Source Han Sans JP"/>
              <a:cs typeface="Source Han Sans JP"/>
            </a:endParaRPr>
          </a:p>
          <a:p>
            <a:pPr marL="12700" marR="5080">
              <a:lnSpc>
                <a:spcPts val="3760"/>
              </a:lnSpc>
            </a:pPr>
            <a:r>
              <a:rPr sz="2300" spc="-20" dirty="0">
                <a:solidFill>
                  <a:srgbClr val="333333"/>
                </a:solidFill>
                <a:latin typeface="Arial"/>
                <a:cs typeface="Arial"/>
              </a:rPr>
              <a:t>AI</a:t>
            </a:r>
            <a:r>
              <a:rPr sz="2300" spc="-35" dirty="0">
                <a:solidFill>
                  <a:srgbClr val="333333"/>
                </a:solidFill>
                <a:latin typeface="Source Han Sans JP"/>
                <a:cs typeface="Source Han Sans JP"/>
              </a:rPr>
              <a:t>は、質問に対して瞬時に答えることで、現場での業務効率を⼤幅に向上させます。これにより、問題の解決が迅速化し、作業の中断を最⼩限に抑えます。</a:t>
            </a:r>
            <a:endParaRPr sz="2300">
              <a:latin typeface="Source Han Sans JP"/>
              <a:cs typeface="Source Han Sans JP"/>
            </a:endParaRPr>
          </a:p>
        </p:txBody>
      </p:sp>
      <p:sp>
        <p:nvSpPr>
          <p:cNvPr id="13" name="object 13"/>
          <p:cNvSpPr txBox="1"/>
          <p:nvPr/>
        </p:nvSpPr>
        <p:spPr>
          <a:xfrm>
            <a:off x="3617502" y="7462212"/>
            <a:ext cx="12519660" cy="1488440"/>
          </a:xfrm>
          <a:prstGeom prst="rect">
            <a:avLst/>
          </a:prstGeom>
        </p:spPr>
        <p:txBody>
          <a:bodyPr vert="horz" wrap="square" lIns="0" tIns="132715" rIns="0" bIns="0" rtlCol="0">
            <a:spAutoFit/>
          </a:bodyPr>
          <a:lstStyle/>
          <a:p>
            <a:pPr marL="12700">
              <a:lnSpc>
                <a:spcPct val="100000"/>
              </a:lnSpc>
              <a:spcBef>
                <a:spcPts val="1045"/>
              </a:spcBef>
            </a:pPr>
            <a:r>
              <a:rPr sz="2750" b="1" spc="-10" dirty="0">
                <a:solidFill>
                  <a:srgbClr val="B48A0D"/>
                </a:solidFill>
                <a:latin typeface="Source Han Sans JP"/>
                <a:cs typeface="Source Han Sans JP"/>
              </a:rPr>
              <a:t>具体的な使⽤例</a:t>
            </a:r>
            <a:endParaRPr sz="2750">
              <a:latin typeface="Source Han Sans JP"/>
              <a:cs typeface="Source Han Sans JP"/>
            </a:endParaRPr>
          </a:p>
          <a:p>
            <a:pPr marL="12700" marR="5080">
              <a:lnSpc>
                <a:spcPts val="3760"/>
              </a:lnSpc>
            </a:pPr>
            <a:r>
              <a:rPr sz="2300" spc="-30" dirty="0">
                <a:solidFill>
                  <a:srgbClr val="333333"/>
                </a:solidFill>
                <a:latin typeface="Source Han Sans JP"/>
                <a:cs typeface="Source Han Sans JP"/>
              </a:rPr>
              <a:t>例えば、新製品の仕様についての問い合わせに対して、</a:t>
            </a:r>
            <a:r>
              <a:rPr sz="2300" spc="-20" dirty="0">
                <a:solidFill>
                  <a:srgbClr val="333333"/>
                </a:solidFill>
                <a:latin typeface="Arial"/>
                <a:cs typeface="Arial"/>
              </a:rPr>
              <a:t>AI</a:t>
            </a:r>
            <a:r>
              <a:rPr sz="2300" spc="-35" dirty="0">
                <a:solidFill>
                  <a:srgbClr val="333333"/>
                </a:solidFill>
                <a:latin typeface="Source Han Sans JP"/>
                <a:cs typeface="Source Han Sans JP"/>
              </a:rPr>
              <a:t>が即座に回答し、開発チームの⽣産性を向上させることができます。これにより業務の効率性が飛躍的に向上します。</a:t>
            </a:r>
            <a:endParaRPr sz="2300">
              <a:latin typeface="Source Han Sans JP"/>
              <a:cs typeface="Source Han Sans JP"/>
            </a:endParaRPr>
          </a:p>
        </p:txBody>
      </p:sp>
      <p:sp>
        <p:nvSpPr>
          <p:cNvPr id="14" name="object 14"/>
          <p:cNvSpPr txBox="1"/>
          <p:nvPr/>
        </p:nvSpPr>
        <p:spPr>
          <a:xfrm>
            <a:off x="3617502" y="2931941"/>
            <a:ext cx="12519660" cy="1488440"/>
          </a:xfrm>
          <a:prstGeom prst="rect">
            <a:avLst/>
          </a:prstGeom>
        </p:spPr>
        <p:txBody>
          <a:bodyPr vert="horz" wrap="square" lIns="0" tIns="132715" rIns="0" bIns="0" rtlCol="0">
            <a:spAutoFit/>
          </a:bodyPr>
          <a:lstStyle/>
          <a:p>
            <a:pPr marL="12700">
              <a:lnSpc>
                <a:spcPct val="100000"/>
              </a:lnSpc>
              <a:spcBef>
                <a:spcPts val="1045"/>
              </a:spcBef>
            </a:pPr>
            <a:r>
              <a:rPr sz="2750" b="1" spc="-10" dirty="0">
                <a:solidFill>
                  <a:srgbClr val="B48A0D"/>
                </a:solidFill>
                <a:latin typeface="Source Han Sans JP"/>
                <a:cs typeface="Source Han Sans JP"/>
              </a:rPr>
              <a:t>リアルタイム検索</a:t>
            </a:r>
            <a:endParaRPr sz="2750">
              <a:latin typeface="Source Han Sans JP"/>
              <a:cs typeface="Source Han Sans JP"/>
            </a:endParaRPr>
          </a:p>
          <a:p>
            <a:pPr marL="12700" marR="5080">
              <a:lnSpc>
                <a:spcPts val="3760"/>
              </a:lnSpc>
            </a:pPr>
            <a:r>
              <a:rPr sz="2300" spc="-20" dirty="0">
                <a:solidFill>
                  <a:srgbClr val="333333"/>
                </a:solidFill>
                <a:latin typeface="Arial"/>
                <a:cs typeface="Arial"/>
              </a:rPr>
              <a:t>AI</a:t>
            </a:r>
            <a:r>
              <a:rPr sz="2300" spc="-35" dirty="0">
                <a:solidFill>
                  <a:srgbClr val="333333"/>
                </a:solidFill>
                <a:latin typeface="Source Han Sans JP"/>
                <a:cs typeface="Source Han Sans JP"/>
              </a:rPr>
              <a:t>はリアルタイムで組織のナレッジデータベースから必要な情報を検索し、即座に提供します。これにより、業務中の判断や対応が迅速に⾏えます。</a:t>
            </a:r>
            <a:endParaRPr sz="2300">
              <a:latin typeface="Source Han Sans JP"/>
              <a:cs typeface="Source Han Sans JP"/>
            </a:endParaRPr>
          </a:p>
        </p:txBody>
      </p:sp>
      <p:sp>
        <p:nvSpPr>
          <p:cNvPr id="15" name="object 15"/>
          <p:cNvSpPr txBox="1"/>
          <p:nvPr/>
        </p:nvSpPr>
        <p:spPr>
          <a:xfrm>
            <a:off x="3020672" y="1349082"/>
            <a:ext cx="12494260" cy="1002665"/>
          </a:xfrm>
          <a:prstGeom prst="rect">
            <a:avLst/>
          </a:prstGeom>
        </p:spPr>
        <p:txBody>
          <a:bodyPr vert="horz" wrap="square" lIns="0" tIns="46355" rIns="0" bIns="0" rtlCol="0">
            <a:spAutoFit/>
          </a:bodyPr>
          <a:lstStyle/>
          <a:p>
            <a:pPr marL="2713990" marR="5080" indent="-2701925">
              <a:lnSpc>
                <a:spcPts val="3760"/>
              </a:lnSpc>
              <a:spcBef>
                <a:spcPts val="365"/>
              </a:spcBef>
            </a:pPr>
            <a:r>
              <a:rPr sz="3250" b="1" dirty="0">
                <a:solidFill>
                  <a:srgbClr val="333333"/>
                </a:solidFill>
                <a:latin typeface="Arial"/>
                <a:cs typeface="Arial"/>
              </a:rPr>
              <a:t>AI</a:t>
            </a:r>
            <a:r>
              <a:rPr sz="3250" b="1" spc="-5" dirty="0">
                <a:solidFill>
                  <a:srgbClr val="333333"/>
                </a:solidFill>
                <a:latin typeface="Source Han Sans JP"/>
                <a:cs typeface="Source Han Sans JP"/>
              </a:rPr>
              <a:t>によるリアルタイムな質問応答とナレッジ検索機能を活⽤すれば業務中の迅速な問題解決が可能です。</a:t>
            </a:r>
            <a:endParaRPr sz="3250">
              <a:latin typeface="Source Han Sans JP"/>
              <a:cs typeface="Source Han Sans JP"/>
            </a:endParaRPr>
          </a:p>
        </p:txBody>
      </p:sp>
      <p:sp>
        <p:nvSpPr>
          <p:cNvPr id="16" name="object 16"/>
          <p:cNvSpPr txBox="1">
            <a:spLocks noGrp="1"/>
          </p:cNvSpPr>
          <p:nvPr>
            <p:ph type="title"/>
          </p:nvPr>
        </p:nvSpPr>
        <p:spPr>
          <a:xfrm>
            <a:off x="361359" y="222645"/>
            <a:ext cx="6384925" cy="474345"/>
          </a:xfrm>
          <a:prstGeom prst="rect">
            <a:avLst/>
          </a:prstGeom>
        </p:spPr>
        <p:txBody>
          <a:bodyPr vert="horz" wrap="square" lIns="0" tIns="12065" rIns="0" bIns="0" rtlCol="0">
            <a:spAutoFit/>
          </a:bodyPr>
          <a:lstStyle/>
          <a:p>
            <a:pPr marL="12700">
              <a:lnSpc>
                <a:spcPct val="100000"/>
              </a:lnSpc>
              <a:spcBef>
                <a:spcPts val="95"/>
              </a:spcBef>
            </a:pPr>
            <a:r>
              <a:rPr spc="-35" dirty="0">
                <a:latin typeface="Source Han Sans JP"/>
                <a:cs typeface="Source Han Sans JP"/>
              </a:rPr>
              <a:t>機能︓</a:t>
            </a:r>
            <a:r>
              <a:rPr spc="-40" dirty="0">
                <a:latin typeface="Source Han Sans JP"/>
                <a:cs typeface="Source Han Sans JP"/>
              </a:rPr>
              <a:t>知識の検索・即時アクセス機能</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9811934"/>
            <a:ext cx="18287365" cy="41910"/>
            <a:chOff x="0" y="9811934"/>
            <a:chExt cx="18287365" cy="41910"/>
          </a:xfrm>
        </p:grpSpPr>
        <p:sp>
          <p:nvSpPr>
            <p:cNvPr id="3" name="object 3"/>
            <p:cNvSpPr/>
            <p:nvPr/>
          </p:nvSpPr>
          <p:spPr>
            <a:xfrm>
              <a:off x="0" y="9811934"/>
              <a:ext cx="4572000" cy="41910"/>
            </a:xfrm>
            <a:custGeom>
              <a:avLst/>
              <a:gdLst/>
              <a:ahLst/>
              <a:cxnLst/>
              <a:rect l="l" t="t" r="r" b="b"/>
              <a:pathLst>
                <a:path w="4572000" h="41909">
                  <a:moveTo>
                    <a:pt x="4571724" y="41560"/>
                  </a:moveTo>
                  <a:lnTo>
                    <a:pt x="0" y="41560"/>
                  </a:lnTo>
                  <a:lnTo>
                    <a:pt x="0" y="0"/>
                  </a:lnTo>
                  <a:lnTo>
                    <a:pt x="4571724" y="0"/>
                  </a:lnTo>
                  <a:lnTo>
                    <a:pt x="4571724" y="41560"/>
                  </a:lnTo>
                  <a:close/>
                </a:path>
              </a:pathLst>
            </a:custGeom>
            <a:solidFill>
              <a:srgbClr val="FFDF81"/>
            </a:solidFill>
          </p:spPr>
          <p:txBody>
            <a:bodyPr wrap="square" lIns="0" tIns="0" rIns="0" bIns="0" rtlCol="0"/>
            <a:lstStyle/>
            <a:p>
              <a:endParaRPr/>
            </a:p>
          </p:txBody>
        </p:sp>
        <p:sp>
          <p:nvSpPr>
            <p:cNvPr id="4" name="object 4"/>
            <p:cNvSpPr/>
            <p:nvPr/>
          </p:nvSpPr>
          <p:spPr>
            <a:xfrm>
              <a:off x="4571724" y="9811934"/>
              <a:ext cx="13715365" cy="41910"/>
            </a:xfrm>
            <a:custGeom>
              <a:avLst/>
              <a:gdLst/>
              <a:ahLst/>
              <a:cxnLst/>
              <a:rect l="l" t="t" r="r" b="b"/>
              <a:pathLst>
                <a:path w="13715365" h="41909">
                  <a:moveTo>
                    <a:pt x="13715204" y="41560"/>
                  </a:moveTo>
                  <a:lnTo>
                    <a:pt x="0" y="41560"/>
                  </a:lnTo>
                  <a:lnTo>
                    <a:pt x="0" y="0"/>
                  </a:lnTo>
                  <a:lnTo>
                    <a:pt x="13715204" y="0"/>
                  </a:lnTo>
                  <a:lnTo>
                    <a:pt x="13715204" y="41560"/>
                  </a:lnTo>
                  <a:close/>
                </a:path>
              </a:pathLst>
            </a:custGeom>
            <a:solidFill>
              <a:srgbClr val="B48A0D"/>
            </a:solidFill>
          </p:spPr>
          <p:txBody>
            <a:bodyPr wrap="square" lIns="0" tIns="0" rIns="0" bIns="0" rtlCol="0"/>
            <a:lstStyle/>
            <a:p>
              <a:endParaRPr/>
            </a:p>
          </p:txBody>
        </p:sp>
      </p:grpSp>
      <p:grpSp>
        <p:nvGrpSpPr>
          <p:cNvPr id="5" name="object 5"/>
          <p:cNvGrpSpPr/>
          <p:nvPr/>
        </p:nvGrpSpPr>
        <p:grpSpPr>
          <a:xfrm>
            <a:off x="2285909" y="2746418"/>
            <a:ext cx="14131290" cy="1993900"/>
            <a:chOff x="2285909" y="2746418"/>
            <a:chExt cx="14131290" cy="1993900"/>
          </a:xfrm>
        </p:grpSpPr>
        <p:sp>
          <p:nvSpPr>
            <p:cNvPr id="6" name="object 6"/>
            <p:cNvSpPr/>
            <p:nvPr/>
          </p:nvSpPr>
          <p:spPr>
            <a:xfrm>
              <a:off x="2285909" y="2746418"/>
              <a:ext cx="7065645" cy="1993900"/>
            </a:xfrm>
            <a:custGeom>
              <a:avLst/>
              <a:gdLst/>
              <a:ahLst/>
              <a:cxnLst/>
              <a:rect l="l" t="t" r="r" b="b"/>
              <a:pathLst>
                <a:path w="7065645" h="1993900">
                  <a:moveTo>
                    <a:pt x="7065518" y="1993861"/>
                  </a:moveTo>
                  <a:lnTo>
                    <a:pt x="0" y="1993861"/>
                  </a:lnTo>
                  <a:lnTo>
                    <a:pt x="0" y="0"/>
                  </a:lnTo>
                  <a:lnTo>
                    <a:pt x="7065518" y="0"/>
                  </a:lnTo>
                  <a:lnTo>
                    <a:pt x="7065518" y="1993861"/>
                  </a:lnTo>
                  <a:close/>
                </a:path>
              </a:pathLst>
            </a:custGeom>
            <a:solidFill>
              <a:srgbClr val="F1F1F1"/>
            </a:solidFill>
          </p:spPr>
          <p:txBody>
            <a:bodyPr wrap="square" lIns="0" tIns="0" rIns="0" bIns="0" rtlCol="0"/>
            <a:lstStyle/>
            <a:p>
              <a:endParaRPr/>
            </a:p>
          </p:txBody>
        </p:sp>
        <p:sp>
          <p:nvSpPr>
            <p:cNvPr id="7" name="object 7"/>
            <p:cNvSpPr/>
            <p:nvPr/>
          </p:nvSpPr>
          <p:spPr>
            <a:xfrm>
              <a:off x="9351427" y="2746418"/>
              <a:ext cx="7065645" cy="1993900"/>
            </a:xfrm>
            <a:custGeom>
              <a:avLst/>
              <a:gdLst/>
              <a:ahLst/>
              <a:cxnLst/>
              <a:rect l="l" t="t" r="r" b="b"/>
              <a:pathLst>
                <a:path w="7065644" h="1993900">
                  <a:moveTo>
                    <a:pt x="7065518" y="1993861"/>
                  </a:moveTo>
                  <a:lnTo>
                    <a:pt x="0" y="1993861"/>
                  </a:lnTo>
                  <a:lnTo>
                    <a:pt x="0" y="0"/>
                  </a:lnTo>
                  <a:lnTo>
                    <a:pt x="7065518" y="0"/>
                  </a:lnTo>
                  <a:lnTo>
                    <a:pt x="7065518" y="1993861"/>
                  </a:lnTo>
                  <a:close/>
                </a:path>
              </a:pathLst>
            </a:custGeom>
            <a:solidFill>
              <a:srgbClr val="FFF7E1"/>
            </a:solidFill>
          </p:spPr>
          <p:txBody>
            <a:bodyPr wrap="square" lIns="0" tIns="0" rIns="0" bIns="0" rtlCol="0"/>
            <a:lstStyle/>
            <a:p>
              <a:endParaRPr/>
            </a:p>
          </p:txBody>
        </p:sp>
        <p:sp>
          <p:nvSpPr>
            <p:cNvPr id="8" name="object 8"/>
            <p:cNvSpPr/>
            <p:nvPr/>
          </p:nvSpPr>
          <p:spPr>
            <a:xfrm>
              <a:off x="8935808" y="3328284"/>
              <a:ext cx="831850" cy="831850"/>
            </a:xfrm>
            <a:custGeom>
              <a:avLst/>
              <a:gdLst/>
              <a:ahLst/>
              <a:cxnLst/>
              <a:rect l="l" t="t" r="r" b="b"/>
              <a:pathLst>
                <a:path w="831850" h="831850">
                  <a:moveTo>
                    <a:pt x="415618" y="831237"/>
                  </a:moveTo>
                  <a:lnTo>
                    <a:pt x="374818" y="829193"/>
                  </a:lnTo>
                  <a:lnTo>
                    <a:pt x="334434" y="823201"/>
                  </a:lnTo>
                  <a:lnTo>
                    <a:pt x="295255" y="813400"/>
                  </a:lnTo>
                  <a:lnTo>
                    <a:pt x="256575" y="799650"/>
                  </a:lnTo>
                  <a:lnTo>
                    <a:pt x="219758" y="782263"/>
                  </a:lnTo>
                  <a:lnTo>
                    <a:pt x="184811" y="761136"/>
                  </a:lnTo>
                  <a:lnTo>
                    <a:pt x="152012" y="736787"/>
                  </a:lnTo>
                  <a:lnTo>
                    <a:pt x="121914" y="709322"/>
                  </a:lnTo>
                  <a:lnTo>
                    <a:pt x="94643" y="679224"/>
                  </a:lnTo>
                  <a:lnTo>
                    <a:pt x="70100" y="646425"/>
                  </a:lnTo>
                  <a:lnTo>
                    <a:pt x="49077" y="611479"/>
                  </a:lnTo>
                  <a:lnTo>
                    <a:pt x="31586" y="574662"/>
                  </a:lnTo>
                  <a:lnTo>
                    <a:pt x="17871" y="536355"/>
                  </a:lnTo>
                  <a:lnTo>
                    <a:pt x="8035" y="496802"/>
                  </a:lnTo>
                  <a:lnTo>
                    <a:pt x="2043" y="456418"/>
                  </a:lnTo>
                  <a:lnTo>
                    <a:pt x="0" y="415618"/>
                  </a:lnTo>
                  <a:lnTo>
                    <a:pt x="526" y="395101"/>
                  </a:lnTo>
                  <a:lnTo>
                    <a:pt x="4585" y="354483"/>
                  </a:lnTo>
                  <a:lnTo>
                    <a:pt x="12468" y="314593"/>
                  </a:lnTo>
                  <a:lnTo>
                    <a:pt x="24309" y="275637"/>
                  </a:lnTo>
                  <a:lnTo>
                    <a:pt x="39786" y="237919"/>
                  </a:lnTo>
                  <a:lnTo>
                    <a:pt x="59095" y="202064"/>
                  </a:lnTo>
                  <a:lnTo>
                    <a:pt x="81870" y="168126"/>
                  </a:lnTo>
                  <a:lnTo>
                    <a:pt x="107678" y="136729"/>
                  </a:lnTo>
                  <a:lnTo>
                    <a:pt x="136729" y="107896"/>
                  </a:lnTo>
                  <a:lnTo>
                    <a:pt x="168126" y="81937"/>
                  </a:lnTo>
                  <a:lnTo>
                    <a:pt x="202064" y="59134"/>
                  </a:lnTo>
                  <a:lnTo>
                    <a:pt x="237919" y="39903"/>
                  </a:lnTo>
                  <a:lnTo>
                    <a:pt x="275335" y="24322"/>
                  </a:lnTo>
                  <a:lnTo>
                    <a:pt x="314450" y="12494"/>
                  </a:lnTo>
                  <a:lnTo>
                    <a:pt x="354522" y="4558"/>
                  </a:lnTo>
                  <a:lnTo>
                    <a:pt x="395218" y="515"/>
                  </a:lnTo>
                  <a:lnTo>
                    <a:pt x="415618" y="0"/>
                  </a:lnTo>
                  <a:lnTo>
                    <a:pt x="435979" y="515"/>
                  </a:lnTo>
                  <a:lnTo>
                    <a:pt x="476597" y="4558"/>
                  </a:lnTo>
                  <a:lnTo>
                    <a:pt x="516760" y="12494"/>
                  </a:lnTo>
                  <a:lnTo>
                    <a:pt x="555638" y="24322"/>
                  </a:lnTo>
                  <a:lnTo>
                    <a:pt x="593548" y="39903"/>
                  </a:lnTo>
                  <a:lnTo>
                    <a:pt x="629234" y="59134"/>
                  </a:lnTo>
                  <a:lnTo>
                    <a:pt x="663199" y="81937"/>
                  </a:lnTo>
                  <a:lnTo>
                    <a:pt x="694745" y="107896"/>
                  </a:lnTo>
                  <a:lnTo>
                    <a:pt x="723340" y="136729"/>
                  </a:lnTo>
                  <a:lnTo>
                    <a:pt x="749299" y="168126"/>
                  </a:lnTo>
                  <a:lnTo>
                    <a:pt x="772102" y="202064"/>
                  </a:lnTo>
                  <a:lnTo>
                    <a:pt x="791333" y="237919"/>
                  </a:lnTo>
                  <a:lnTo>
                    <a:pt x="807031" y="275637"/>
                  </a:lnTo>
                  <a:lnTo>
                    <a:pt x="818781" y="314593"/>
                  </a:lnTo>
                  <a:lnTo>
                    <a:pt x="826697" y="354639"/>
                  </a:lnTo>
                  <a:lnTo>
                    <a:pt x="830725" y="395257"/>
                  </a:lnTo>
                  <a:lnTo>
                    <a:pt x="831237" y="415618"/>
                  </a:lnTo>
                  <a:lnTo>
                    <a:pt x="830719" y="436018"/>
                  </a:lnTo>
                  <a:lnTo>
                    <a:pt x="826658" y="476714"/>
                  </a:lnTo>
                  <a:lnTo>
                    <a:pt x="818742" y="516761"/>
                  </a:lnTo>
                  <a:lnTo>
                    <a:pt x="806915" y="555638"/>
                  </a:lnTo>
                  <a:lnTo>
                    <a:pt x="791450" y="593317"/>
                  </a:lnTo>
                  <a:lnTo>
                    <a:pt x="772141" y="629173"/>
                  </a:lnTo>
                  <a:lnTo>
                    <a:pt x="749338" y="663149"/>
                  </a:lnTo>
                  <a:lnTo>
                    <a:pt x="723458" y="694624"/>
                  </a:lnTo>
                  <a:lnTo>
                    <a:pt x="694372" y="723457"/>
                  </a:lnTo>
                  <a:lnTo>
                    <a:pt x="663055" y="749338"/>
                  </a:lnTo>
                  <a:lnTo>
                    <a:pt x="629104" y="772141"/>
                  </a:lnTo>
                  <a:lnTo>
                    <a:pt x="593054" y="791450"/>
                  </a:lnTo>
                  <a:lnTo>
                    <a:pt x="555599" y="807031"/>
                  </a:lnTo>
                  <a:lnTo>
                    <a:pt x="516644" y="818781"/>
                  </a:lnTo>
                  <a:lnTo>
                    <a:pt x="476753" y="826678"/>
                  </a:lnTo>
                  <a:lnTo>
                    <a:pt x="436135" y="830721"/>
                  </a:lnTo>
                  <a:lnTo>
                    <a:pt x="415618" y="831237"/>
                  </a:lnTo>
                  <a:close/>
                </a:path>
              </a:pathLst>
            </a:custGeom>
            <a:solidFill>
              <a:srgbClr val="B48A0D"/>
            </a:solidFill>
          </p:spPr>
          <p:txBody>
            <a:bodyPr wrap="square" lIns="0" tIns="0" rIns="0" bIns="0" rtlCol="0"/>
            <a:lstStyle/>
            <a:p>
              <a:endParaRPr/>
            </a:p>
          </p:txBody>
        </p:sp>
        <p:sp>
          <p:nvSpPr>
            <p:cNvPr id="9" name="object 9"/>
            <p:cNvSpPr/>
            <p:nvPr/>
          </p:nvSpPr>
          <p:spPr>
            <a:xfrm>
              <a:off x="9122836" y="3507831"/>
              <a:ext cx="476250" cy="448309"/>
            </a:xfrm>
            <a:custGeom>
              <a:avLst/>
              <a:gdLst/>
              <a:ahLst/>
              <a:cxnLst/>
              <a:rect l="l" t="t" r="r" b="b"/>
              <a:pathLst>
                <a:path w="476250" h="448310">
                  <a:moveTo>
                    <a:pt x="310052" y="448314"/>
                  </a:moveTo>
                  <a:lnTo>
                    <a:pt x="206701" y="448314"/>
                  </a:lnTo>
                  <a:lnTo>
                    <a:pt x="333881" y="273477"/>
                  </a:lnTo>
                  <a:lnTo>
                    <a:pt x="0" y="273477"/>
                  </a:lnTo>
                  <a:lnTo>
                    <a:pt x="0" y="175114"/>
                  </a:lnTo>
                  <a:lnTo>
                    <a:pt x="336374" y="175114"/>
                  </a:lnTo>
                  <a:lnTo>
                    <a:pt x="209195" y="277"/>
                  </a:lnTo>
                  <a:lnTo>
                    <a:pt x="209195" y="0"/>
                  </a:lnTo>
                  <a:lnTo>
                    <a:pt x="312822" y="0"/>
                  </a:lnTo>
                  <a:lnTo>
                    <a:pt x="476022" y="224157"/>
                  </a:lnTo>
                  <a:lnTo>
                    <a:pt x="310052" y="448314"/>
                  </a:lnTo>
                  <a:close/>
                </a:path>
              </a:pathLst>
            </a:custGeom>
            <a:solidFill>
              <a:srgbClr val="FFFFFF"/>
            </a:solidFill>
          </p:spPr>
          <p:txBody>
            <a:bodyPr wrap="square" lIns="0" tIns="0" rIns="0" bIns="0" rtlCol="0"/>
            <a:lstStyle/>
            <a:p>
              <a:endParaRPr/>
            </a:p>
          </p:txBody>
        </p:sp>
      </p:grpSp>
      <p:grpSp>
        <p:nvGrpSpPr>
          <p:cNvPr id="10" name="object 10"/>
          <p:cNvGrpSpPr/>
          <p:nvPr/>
        </p:nvGrpSpPr>
        <p:grpSpPr>
          <a:xfrm>
            <a:off x="2285909" y="5032334"/>
            <a:ext cx="14131290" cy="1993900"/>
            <a:chOff x="2285909" y="5032334"/>
            <a:chExt cx="14131290" cy="1993900"/>
          </a:xfrm>
        </p:grpSpPr>
        <p:sp>
          <p:nvSpPr>
            <p:cNvPr id="11" name="object 11"/>
            <p:cNvSpPr/>
            <p:nvPr/>
          </p:nvSpPr>
          <p:spPr>
            <a:xfrm>
              <a:off x="2285909" y="5032334"/>
              <a:ext cx="7065645" cy="1993900"/>
            </a:xfrm>
            <a:custGeom>
              <a:avLst/>
              <a:gdLst/>
              <a:ahLst/>
              <a:cxnLst/>
              <a:rect l="l" t="t" r="r" b="b"/>
              <a:pathLst>
                <a:path w="7065645" h="1993900">
                  <a:moveTo>
                    <a:pt x="7065518" y="1993861"/>
                  </a:moveTo>
                  <a:lnTo>
                    <a:pt x="0" y="1993861"/>
                  </a:lnTo>
                  <a:lnTo>
                    <a:pt x="0" y="0"/>
                  </a:lnTo>
                  <a:lnTo>
                    <a:pt x="7065518" y="0"/>
                  </a:lnTo>
                  <a:lnTo>
                    <a:pt x="7065518" y="1993861"/>
                  </a:lnTo>
                  <a:close/>
                </a:path>
              </a:pathLst>
            </a:custGeom>
            <a:solidFill>
              <a:srgbClr val="F1F1F1"/>
            </a:solidFill>
          </p:spPr>
          <p:txBody>
            <a:bodyPr wrap="square" lIns="0" tIns="0" rIns="0" bIns="0" rtlCol="0"/>
            <a:lstStyle/>
            <a:p>
              <a:endParaRPr/>
            </a:p>
          </p:txBody>
        </p:sp>
        <p:sp>
          <p:nvSpPr>
            <p:cNvPr id="12" name="object 12"/>
            <p:cNvSpPr/>
            <p:nvPr/>
          </p:nvSpPr>
          <p:spPr>
            <a:xfrm>
              <a:off x="9351427" y="5032334"/>
              <a:ext cx="7065645" cy="1993900"/>
            </a:xfrm>
            <a:custGeom>
              <a:avLst/>
              <a:gdLst/>
              <a:ahLst/>
              <a:cxnLst/>
              <a:rect l="l" t="t" r="r" b="b"/>
              <a:pathLst>
                <a:path w="7065644" h="1993900">
                  <a:moveTo>
                    <a:pt x="7065518" y="1993861"/>
                  </a:moveTo>
                  <a:lnTo>
                    <a:pt x="0" y="1993861"/>
                  </a:lnTo>
                  <a:lnTo>
                    <a:pt x="0" y="0"/>
                  </a:lnTo>
                  <a:lnTo>
                    <a:pt x="7065518" y="0"/>
                  </a:lnTo>
                  <a:lnTo>
                    <a:pt x="7065518" y="1993861"/>
                  </a:lnTo>
                  <a:close/>
                </a:path>
              </a:pathLst>
            </a:custGeom>
            <a:solidFill>
              <a:srgbClr val="FFF7E1"/>
            </a:solidFill>
          </p:spPr>
          <p:txBody>
            <a:bodyPr wrap="square" lIns="0" tIns="0" rIns="0" bIns="0" rtlCol="0"/>
            <a:lstStyle/>
            <a:p>
              <a:endParaRPr/>
            </a:p>
          </p:txBody>
        </p:sp>
        <p:sp>
          <p:nvSpPr>
            <p:cNvPr id="13" name="object 13"/>
            <p:cNvSpPr/>
            <p:nvPr/>
          </p:nvSpPr>
          <p:spPr>
            <a:xfrm>
              <a:off x="8935808" y="5614200"/>
              <a:ext cx="831850" cy="831850"/>
            </a:xfrm>
            <a:custGeom>
              <a:avLst/>
              <a:gdLst/>
              <a:ahLst/>
              <a:cxnLst/>
              <a:rect l="l" t="t" r="r" b="b"/>
              <a:pathLst>
                <a:path w="831850" h="831850">
                  <a:moveTo>
                    <a:pt x="415618" y="831237"/>
                  </a:moveTo>
                  <a:lnTo>
                    <a:pt x="374818" y="829193"/>
                  </a:lnTo>
                  <a:lnTo>
                    <a:pt x="334434" y="823202"/>
                  </a:lnTo>
                  <a:lnTo>
                    <a:pt x="295254" y="813400"/>
                  </a:lnTo>
                  <a:lnTo>
                    <a:pt x="256575" y="799650"/>
                  </a:lnTo>
                  <a:lnTo>
                    <a:pt x="219758" y="782263"/>
                  </a:lnTo>
                  <a:lnTo>
                    <a:pt x="184811" y="761136"/>
                  </a:lnTo>
                  <a:lnTo>
                    <a:pt x="152012" y="736788"/>
                  </a:lnTo>
                  <a:lnTo>
                    <a:pt x="121914" y="709322"/>
                  </a:lnTo>
                  <a:lnTo>
                    <a:pt x="94643" y="679224"/>
                  </a:lnTo>
                  <a:lnTo>
                    <a:pt x="70100" y="646425"/>
                  </a:lnTo>
                  <a:lnTo>
                    <a:pt x="49077" y="611479"/>
                  </a:lnTo>
                  <a:lnTo>
                    <a:pt x="31586" y="574662"/>
                  </a:lnTo>
                  <a:lnTo>
                    <a:pt x="17871" y="536356"/>
                  </a:lnTo>
                  <a:lnTo>
                    <a:pt x="8035" y="496802"/>
                  </a:lnTo>
                  <a:lnTo>
                    <a:pt x="2043" y="456418"/>
                  </a:lnTo>
                  <a:lnTo>
                    <a:pt x="0" y="415618"/>
                  </a:lnTo>
                  <a:lnTo>
                    <a:pt x="526" y="395101"/>
                  </a:lnTo>
                  <a:lnTo>
                    <a:pt x="4585" y="354483"/>
                  </a:lnTo>
                  <a:lnTo>
                    <a:pt x="12468" y="314593"/>
                  </a:lnTo>
                  <a:lnTo>
                    <a:pt x="24309" y="275637"/>
                  </a:lnTo>
                  <a:lnTo>
                    <a:pt x="39786" y="237920"/>
                  </a:lnTo>
                  <a:lnTo>
                    <a:pt x="59095" y="202064"/>
                  </a:lnTo>
                  <a:lnTo>
                    <a:pt x="81870" y="168126"/>
                  </a:lnTo>
                  <a:lnTo>
                    <a:pt x="107678" y="136729"/>
                  </a:lnTo>
                  <a:lnTo>
                    <a:pt x="136729" y="107896"/>
                  </a:lnTo>
                  <a:lnTo>
                    <a:pt x="168126" y="81937"/>
                  </a:lnTo>
                  <a:lnTo>
                    <a:pt x="202064" y="59134"/>
                  </a:lnTo>
                  <a:lnTo>
                    <a:pt x="237919" y="39903"/>
                  </a:lnTo>
                  <a:lnTo>
                    <a:pt x="275334" y="24322"/>
                  </a:lnTo>
                  <a:lnTo>
                    <a:pt x="314450" y="12494"/>
                  </a:lnTo>
                  <a:lnTo>
                    <a:pt x="354522" y="4558"/>
                  </a:lnTo>
                  <a:lnTo>
                    <a:pt x="395218" y="515"/>
                  </a:lnTo>
                  <a:lnTo>
                    <a:pt x="415618" y="0"/>
                  </a:lnTo>
                  <a:lnTo>
                    <a:pt x="435979" y="515"/>
                  </a:lnTo>
                  <a:lnTo>
                    <a:pt x="476597" y="4558"/>
                  </a:lnTo>
                  <a:lnTo>
                    <a:pt x="516760" y="12494"/>
                  </a:lnTo>
                  <a:lnTo>
                    <a:pt x="555638" y="24322"/>
                  </a:lnTo>
                  <a:lnTo>
                    <a:pt x="593548" y="39903"/>
                  </a:lnTo>
                  <a:lnTo>
                    <a:pt x="629234" y="59134"/>
                  </a:lnTo>
                  <a:lnTo>
                    <a:pt x="663199" y="81937"/>
                  </a:lnTo>
                  <a:lnTo>
                    <a:pt x="694746" y="107896"/>
                  </a:lnTo>
                  <a:lnTo>
                    <a:pt x="723340" y="136729"/>
                  </a:lnTo>
                  <a:lnTo>
                    <a:pt x="749299" y="168126"/>
                  </a:lnTo>
                  <a:lnTo>
                    <a:pt x="772102" y="202064"/>
                  </a:lnTo>
                  <a:lnTo>
                    <a:pt x="791333" y="237920"/>
                  </a:lnTo>
                  <a:lnTo>
                    <a:pt x="807031" y="275637"/>
                  </a:lnTo>
                  <a:lnTo>
                    <a:pt x="818781" y="314593"/>
                  </a:lnTo>
                  <a:lnTo>
                    <a:pt x="826697" y="354639"/>
                  </a:lnTo>
                  <a:lnTo>
                    <a:pt x="830725" y="395257"/>
                  </a:lnTo>
                  <a:lnTo>
                    <a:pt x="831237" y="415618"/>
                  </a:lnTo>
                  <a:lnTo>
                    <a:pt x="830719" y="436018"/>
                  </a:lnTo>
                  <a:lnTo>
                    <a:pt x="826658" y="476714"/>
                  </a:lnTo>
                  <a:lnTo>
                    <a:pt x="818742" y="516761"/>
                  </a:lnTo>
                  <a:lnTo>
                    <a:pt x="806915" y="555639"/>
                  </a:lnTo>
                  <a:lnTo>
                    <a:pt x="791450" y="593317"/>
                  </a:lnTo>
                  <a:lnTo>
                    <a:pt x="772141" y="629173"/>
                  </a:lnTo>
                  <a:lnTo>
                    <a:pt x="749338" y="663149"/>
                  </a:lnTo>
                  <a:lnTo>
                    <a:pt x="723458" y="694624"/>
                  </a:lnTo>
                  <a:lnTo>
                    <a:pt x="694372" y="723457"/>
                  </a:lnTo>
                  <a:lnTo>
                    <a:pt x="663055" y="749338"/>
                  </a:lnTo>
                  <a:lnTo>
                    <a:pt x="629104" y="772141"/>
                  </a:lnTo>
                  <a:lnTo>
                    <a:pt x="593054" y="791450"/>
                  </a:lnTo>
                  <a:lnTo>
                    <a:pt x="555599" y="807032"/>
                  </a:lnTo>
                  <a:lnTo>
                    <a:pt x="516644" y="818781"/>
                  </a:lnTo>
                  <a:lnTo>
                    <a:pt x="476753" y="826678"/>
                  </a:lnTo>
                  <a:lnTo>
                    <a:pt x="436135" y="830722"/>
                  </a:lnTo>
                  <a:lnTo>
                    <a:pt x="415618" y="831237"/>
                  </a:lnTo>
                  <a:close/>
                </a:path>
              </a:pathLst>
            </a:custGeom>
            <a:solidFill>
              <a:srgbClr val="B48A0D"/>
            </a:solidFill>
          </p:spPr>
          <p:txBody>
            <a:bodyPr wrap="square" lIns="0" tIns="0" rIns="0" bIns="0" rtlCol="0"/>
            <a:lstStyle/>
            <a:p>
              <a:endParaRPr/>
            </a:p>
          </p:txBody>
        </p:sp>
        <p:sp>
          <p:nvSpPr>
            <p:cNvPr id="14" name="object 14"/>
            <p:cNvSpPr/>
            <p:nvPr/>
          </p:nvSpPr>
          <p:spPr>
            <a:xfrm>
              <a:off x="9122836" y="5793747"/>
              <a:ext cx="476250" cy="448309"/>
            </a:xfrm>
            <a:custGeom>
              <a:avLst/>
              <a:gdLst/>
              <a:ahLst/>
              <a:cxnLst/>
              <a:rect l="l" t="t" r="r" b="b"/>
              <a:pathLst>
                <a:path w="476250" h="448310">
                  <a:moveTo>
                    <a:pt x="310052" y="448314"/>
                  </a:moveTo>
                  <a:lnTo>
                    <a:pt x="206701" y="448314"/>
                  </a:lnTo>
                  <a:lnTo>
                    <a:pt x="333881" y="273477"/>
                  </a:lnTo>
                  <a:lnTo>
                    <a:pt x="0" y="273477"/>
                  </a:lnTo>
                  <a:lnTo>
                    <a:pt x="0" y="175114"/>
                  </a:lnTo>
                  <a:lnTo>
                    <a:pt x="336374" y="175114"/>
                  </a:lnTo>
                  <a:lnTo>
                    <a:pt x="209195" y="277"/>
                  </a:lnTo>
                  <a:lnTo>
                    <a:pt x="209195" y="0"/>
                  </a:lnTo>
                  <a:lnTo>
                    <a:pt x="312822" y="0"/>
                  </a:lnTo>
                  <a:lnTo>
                    <a:pt x="476022" y="224157"/>
                  </a:lnTo>
                  <a:lnTo>
                    <a:pt x="310052" y="448314"/>
                  </a:lnTo>
                  <a:close/>
                </a:path>
              </a:pathLst>
            </a:custGeom>
            <a:solidFill>
              <a:srgbClr val="FFFFFF"/>
            </a:solidFill>
          </p:spPr>
          <p:txBody>
            <a:bodyPr wrap="square" lIns="0" tIns="0" rIns="0" bIns="0" rtlCol="0"/>
            <a:lstStyle/>
            <a:p>
              <a:endParaRPr/>
            </a:p>
          </p:txBody>
        </p:sp>
      </p:grpSp>
      <p:grpSp>
        <p:nvGrpSpPr>
          <p:cNvPr id="15" name="object 15"/>
          <p:cNvGrpSpPr/>
          <p:nvPr/>
        </p:nvGrpSpPr>
        <p:grpSpPr>
          <a:xfrm>
            <a:off x="2285909" y="7318251"/>
            <a:ext cx="14131290" cy="1993900"/>
            <a:chOff x="2285909" y="7318251"/>
            <a:chExt cx="14131290" cy="1993900"/>
          </a:xfrm>
        </p:grpSpPr>
        <p:sp>
          <p:nvSpPr>
            <p:cNvPr id="16" name="object 16"/>
            <p:cNvSpPr/>
            <p:nvPr/>
          </p:nvSpPr>
          <p:spPr>
            <a:xfrm>
              <a:off x="2285909" y="7318251"/>
              <a:ext cx="7065645" cy="1993900"/>
            </a:xfrm>
            <a:custGeom>
              <a:avLst/>
              <a:gdLst/>
              <a:ahLst/>
              <a:cxnLst/>
              <a:rect l="l" t="t" r="r" b="b"/>
              <a:pathLst>
                <a:path w="7065645" h="1993900">
                  <a:moveTo>
                    <a:pt x="7065518" y="1993861"/>
                  </a:moveTo>
                  <a:lnTo>
                    <a:pt x="0" y="1993861"/>
                  </a:lnTo>
                  <a:lnTo>
                    <a:pt x="0" y="0"/>
                  </a:lnTo>
                  <a:lnTo>
                    <a:pt x="7065518" y="0"/>
                  </a:lnTo>
                  <a:lnTo>
                    <a:pt x="7065518" y="1993861"/>
                  </a:lnTo>
                  <a:close/>
                </a:path>
              </a:pathLst>
            </a:custGeom>
            <a:solidFill>
              <a:srgbClr val="F1F1F1"/>
            </a:solidFill>
          </p:spPr>
          <p:txBody>
            <a:bodyPr wrap="square" lIns="0" tIns="0" rIns="0" bIns="0" rtlCol="0"/>
            <a:lstStyle/>
            <a:p>
              <a:endParaRPr/>
            </a:p>
          </p:txBody>
        </p:sp>
        <p:sp>
          <p:nvSpPr>
            <p:cNvPr id="17" name="object 17"/>
            <p:cNvSpPr/>
            <p:nvPr/>
          </p:nvSpPr>
          <p:spPr>
            <a:xfrm>
              <a:off x="9351427" y="7318251"/>
              <a:ext cx="7065645" cy="1993900"/>
            </a:xfrm>
            <a:custGeom>
              <a:avLst/>
              <a:gdLst/>
              <a:ahLst/>
              <a:cxnLst/>
              <a:rect l="l" t="t" r="r" b="b"/>
              <a:pathLst>
                <a:path w="7065644" h="1993900">
                  <a:moveTo>
                    <a:pt x="7065518" y="1993861"/>
                  </a:moveTo>
                  <a:lnTo>
                    <a:pt x="0" y="1993861"/>
                  </a:lnTo>
                  <a:lnTo>
                    <a:pt x="0" y="0"/>
                  </a:lnTo>
                  <a:lnTo>
                    <a:pt x="7065518" y="0"/>
                  </a:lnTo>
                  <a:lnTo>
                    <a:pt x="7065518" y="1993861"/>
                  </a:lnTo>
                  <a:close/>
                </a:path>
              </a:pathLst>
            </a:custGeom>
            <a:solidFill>
              <a:srgbClr val="FFF7E1"/>
            </a:solidFill>
          </p:spPr>
          <p:txBody>
            <a:bodyPr wrap="square" lIns="0" tIns="0" rIns="0" bIns="0" rtlCol="0"/>
            <a:lstStyle/>
            <a:p>
              <a:endParaRPr/>
            </a:p>
          </p:txBody>
        </p:sp>
        <p:sp>
          <p:nvSpPr>
            <p:cNvPr id="18" name="object 18"/>
            <p:cNvSpPr/>
            <p:nvPr/>
          </p:nvSpPr>
          <p:spPr>
            <a:xfrm>
              <a:off x="8935808" y="7900117"/>
              <a:ext cx="831850" cy="831850"/>
            </a:xfrm>
            <a:custGeom>
              <a:avLst/>
              <a:gdLst/>
              <a:ahLst/>
              <a:cxnLst/>
              <a:rect l="l" t="t" r="r" b="b"/>
              <a:pathLst>
                <a:path w="831850" h="831850">
                  <a:moveTo>
                    <a:pt x="415618" y="831237"/>
                  </a:moveTo>
                  <a:lnTo>
                    <a:pt x="374818" y="829194"/>
                  </a:lnTo>
                  <a:lnTo>
                    <a:pt x="334434" y="823202"/>
                  </a:lnTo>
                  <a:lnTo>
                    <a:pt x="295254" y="813400"/>
                  </a:lnTo>
                  <a:lnTo>
                    <a:pt x="256575" y="799650"/>
                  </a:lnTo>
                  <a:lnTo>
                    <a:pt x="219758" y="782263"/>
                  </a:lnTo>
                  <a:lnTo>
                    <a:pt x="184811" y="761136"/>
                  </a:lnTo>
                  <a:lnTo>
                    <a:pt x="152012" y="736788"/>
                  </a:lnTo>
                  <a:lnTo>
                    <a:pt x="121914" y="709322"/>
                  </a:lnTo>
                  <a:lnTo>
                    <a:pt x="94643" y="679225"/>
                  </a:lnTo>
                  <a:lnTo>
                    <a:pt x="70100" y="646425"/>
                  </a:lnTo>
                  <a:lnTo>
                    <a:pt x="49077" y="611479"/>
                  </a:lnTo>
                  <a:lnTo>
                    <a:pt x="31586" y="574662"/>
                  </a:lnTo>
                  <a:lnTo>
                    <a:pt x="17871" y="536356"/>
                  </a:lnTo>
                  <a:lnTo>
                    <a:pt x="8035" y="496803"/>
                  </a:lnTo>
                  <a:lnTo>
                    <a:pt x="2043" y="456418"/>
                  </a:lnTo>
                  <a:lnTo>
                    <a:pt x="0" y="415618"/>
                  </a:lnTo>
                  <a:lnTo>
                    <a:pt x="526" y="395102"/>
                  </a:lnTo>
                  <a:lnTo>
                    <a:pt x="4585" y="354484"/>
                  </a:lnTo>
                  <a:lnTo>
                    <a:pt x="12468" y="314593"/>
                  </a:lnTo>
                  <a:lnTo>
                    <a:pt x="24309" y="275637"/>
                  </a:lnTo>
                  <a:lnTo>
                    <a:pt x="39786" y="237920"/>
                  </a:lnTo>
                  <a:lnTo>
                    <a:pt x="59095" y="202064"/>
                  </a:lnTo>
                  <a:lnTo>
                    <a:pt x="81870" y="168126"/>
                  </a:lnTo>
                  <a:lnTo>
                    <a:pt x="107677" y="136730"/>
                  </a:lnTo>
                  <a:lnTo>
                    <a:pt x="136729" y="107896"/>
                  </a:lnTo>
                  <a:lnTo>
                    <a:pt x="168126" y="81937"/>
                  </a:lnTo>
                  <a:lnTo>
                    <a:pt x="202064" y="59134"/>
                  </a:lnTo>
                  <a:lnTo>
                    <a:pt x="237919" y="39903"/>
                  </a:lnTo>
                  <a:lnTo>
                    <a:pt x="275335" y="24322"/>
                  </a:lnTo>
                  <a:lnTo>
                    <a:pt x="314450" y="12494"/>
                  </a:lnTo>
                  <a:lnTo>
                    <a:pt x="354522" y="4558"/>
                  </a:lnTo>
                  <a:lnTo>
                    <a:pt x="395218" y="515"/>
                  </a:lnTo>
                  <a:lnTo>
                    <a:pt x="415618" y="0"/>
                  </a:lnTo>
                  <a:lnTo>
                    <a:pt x="435979" y="515"/>
                  </a:lnTo>
                  <a:lnTo>
                    <a:pt x="476597" y="4558"/>
                  </a:lnTo>
                  <a:lnTo>
                    <a:pt x="516760" y="12494"/>
                  </a:lnTo>
                  <a:lnTo>
                    <a:pt x="555638" y="24322"/>
                  </a:lnTo>
                  <a:lnTo>
                    <a:pt x="593548" y="39903"/>
                  </a:lnTo>
                  <a:lnTo>
                    <a:pt x="629234" y="59134"/>
                  </a:lnTo>
                  <a:lnTo>
                    <a:pt x="663199" y="81937"/>
                  </a:lnTo>
                  <a:lnTo>
                    <a:pt x="694745" y="107896"/>
                  </a:lnTo>
                  <a:lnTo>
                    <a:pt x="723340" y="136730"/>
                  </a:lnTo>
                  <a:lnTo>
                    <a:pt x="749299" y="168126"/>
                  </a:lnTo>
                  <a:lnTo>
                    <a:pt x="772102" y="202064"/>
                  </a:lnTo>
                  <a:lnTo>
                    <a:pt x="791333" y="237920"/>
                  </a:lnTo>
                  <a:lnTo>
                    <a:pt x="807031" y="275637"/>
                  </a:lnTo>
                  <a:lnTo>
                    <a:pt x="818781" y="314593"/>
                  </a:lnTo>
                  <a:lnTo>
                    <a:pt x="826697" y="354639"/>
                  </a:lnTo>
                  <a:lnTo>
                    <a:pt x="830725" y="395257"/>
                  </a:lnTo>
                  <a:lnTo>
                    <a:pt x="831237" y="415618"/>
                  </a:lnTo>
                  <a:lnTo>
                    <a:pt x="830719" y="436018"/>
                  </a:lnTo>
                  <a:lnTo>
                    <a:pt x="826658" y="476715"/>
                  </a:lnTo>
                  <a:lnTo>
                    <a:pt x="818742" y="516761"/>
                  </a:lnTo>
                  <a:lnTo>
                    <a:pt x="806915" y="555639"/>
                  </a:lnTo>
                  <a:lnTo>
                    <a:pt x="791450" y="593317"/>
                  </a:lnTo>
                  <a:lnTo>
                    <a:pt x="772141" y="629173"/>
                  </a:lnTo>
                  <a:lnTo>
                    <a:pt x="749338" y="663150"/>
                  </a:lnTo>
                  <a:lnTo>
                    <a:pt x="723458" y="694624"/>
                  </a:lnTo>
                  <a:lnTo>
                    <a:pt x="694372" y="723458"/>
                  </a:lnTo>
                  <a:lnTo>
                    <a:pt x="663055" y="749339"/>
                  </a:lnTo>
                  <a:lnTo>
                    <a:pt x="629104" y="772141"/>
                  </a:lnTo>
                  <a:lnTo>
                    <a:pt x="593055" y="791450"/>
                  </a:lnTo>
                  <a:lnTo>
                    <a:pt x="555599" y="807032"/>
                  </a:lnTo>
                  <a:lnTo>
                    <a:pt x="516644" y="818782"/>
                  </a:lnTo>
                  <a:lnTo>
                    <a:pt x="476753" y="826678"/>
                  </a:lnTo>
                  <a:lnTo>
                    <a:pt x="436135" y="830722"/>
                  </a:lnTo>
                  <a:lnTo>
                    <a:pt x="415618" y="831237"/>
                  </a:lnTo>
                  <a:close/>
                </a:path>
              </a:pathLst>
            </a:custGeom>
            <a:solidFill>
              <a:srgbClr val="B48A0D"/>
            </a:solidFill>
          </p:spPr>
          <p:txBody>
            <a:bodyPr wrap="square" lIns="0" tIns="0" rIns="0" bIns="0" rtlCol="0"/>
            <a:lstStyle/>
            <a:p>
              <a:endParaRPr/>
            </a:p>
          </p:txBody>
        </p:sp>
        <p:sp>
          <p:nvSpPr>
            <p:cNvPr id="19" name="object 19"/>
            <p:cNvSpPr/>
            <p:nvPr/>
          </p:nvSpPr>
          <p:spPr>
            <a:xfrm>
              <a:off x="9122836" y="8100446"/>
              <a:ext cx="476250" cy="448309"/>
            </a:xfrm>
            <a:custGeom>
              <a:avLst/>
              <a:gdLst/>
              <a:ahLst/>
              <a:cxnLst/>
              <a:rect l="l" t="t" r="r" b="b"/>
              <a:pathLst>
                <a:path w="476250" h="448309">
                  <a:moveTo>
                    <a:pt x="310052" y="448314"/>
                  </a:moveTo>
                  <a:lnTo>
                    <a:pt x="206701" y="448314"/>
                  </a:lnTo>
                  <a:lnTo>
                    <a:pt x="333881" y="273476"/>
                  </a:lnTo>
                  <a:lnTo>
                    <a:pt x="0" y="273476"/>
                  </a:lnTo>
                  <a:lnTo>
                    <a:pt x="0" y="175114"/>
                  </a:lnTo>
                  <a:lnTo>
                    <a:pt x="336374" y="175114"/>
                  </a:lnTo>
                  <a:lnTo>
                    <a:pt x="209195" y="276"/>
                  </a:lnTo>
                  <a:lnTo>
                    <a:pt x="209195" y="0"/>
                  </a:lnTo>
                  <a:lnTo>
                    <a:pt x="312822" y="0"/>
                  </a:lnTo>
                  <a:lnTo>
                    <a:pt x="476022" y="224156"/>
                  </a:lnTo>
                  <a:lnTo>
                    <a:pt x="310052" y="448314"/>
                  </a:lnTo>
                  <a:close/>
                </a:path>
              </a:pathLst>
            </a:custGeom>
            <a:solidFill>
              <a:srgbClr val="FFFFFF"/>
            </a:solidFill>
          </p:spPr>
          <p:txBody>
            <a:bodyPr wrap="square" lIns="0" tIns="0" rIns="0" bIns="0" rtlCol="0"/>
            <a:lstStyle/>
            <a:p>
              <a:endParaRPr/>
            </a:p>
          </p:txBody>
        </p:sp>
      </p:grpSp>
      <p:grpSp>
        <p:nvGrpSpPr>
          <p:cNvPr id="20" name="object 20"/>
          <p:cNvGrpSpPr/>
          <p:nvPr/>
        </p:nvGrpSpPr>
        <p:grpSpPr>
          <a:xfrm>
            <a:off x="0" y="834515"/>
            <a:ext cx="18287365" cy="41910"/>
            <a:chOff x="0" y="834515"/>
            <a:chExt cx="18287365" cy="41910"/>
          </a:xfrm>
        </p:grpSpPr>
        <p:sp>
          <p:nvSpPr>
            <p:cNvPr id="21" name="object 21"/>
            <p:cNvSpPr/>
            <p:nvPr/>
          </p:nvSpPr>
          <p:spPr>
            <a:xfrm>
              <a:off x="0" y="834515"/>
              <a:ext cx="13715365" cy="41910"/>
            </a:xfrm>
            <a:custGeom>
              <a:avLst/>
              <a:gdLst/>
              <a:ahLst/>
              <a:cxnLst/>
              <a:rect l="l" t="t" r="r" b="b"/>
              <a:pathLst>
                <a:path w="13715365" h="41909">
                  <a:moveTo>
                    <a:pt x="13715193" y="41561"/>
                  </a:moveTo>
                  <a:lnTo>
                    <a:pt x="0" y="41561"/>
                  </a:lnTo>
                  <a:lnTo>
                    <a:pt x="0" y="0"/>
                  </a:lnTo>
                  <a:lnTo>
                    <a:pt x="13715193" y="0"/>
                  </a:lnTo>
                  <a:lnTo>
                    <a:pt x="13715193" y="41561"/>
                  </a:lnTo>
                  <a:close/>
                </a:path>
              </a:pathLst>
            </a:custGeom>
            <a:solidFill>
              <a:srgbClr val="B48A0D"/>
            </a:solidFill>
          </p:spPr>
          <p:txBody>
            <a:bodyPr wrap="square" lIns="0" tIns="0" rIns="0" bIns="0" rtlCol="0"/>
            <a:lstStyle/>
            <a:p>
              <a:endParaRPr/>
            </a:p>
          </p:txBody>
        </p:sp>
        <p:sp>
          <p:nvSpPr>
            <p:cNvPr id="22" name="object 22"/>
            <p:cNvSpPr/>
            <p:nvPr/>
          </p:nvSpPr>
          <p:spPr>
            <a:xfrm>
              <a:off x="13715193" y="834515"/>
              <a:ext cx="4572000" cy="41910"/>
            </a:xfrm>
            <a:custGeom>
              <a:avLst/>
              <a:gdLst/>
              <a:ahLst/>
              <a:cxnLst/>
              <a:rect l="l" t="t" r="r" b="b"/>
              <a:pathLst>
                <a:path w="4572000" h="41909">
                  <a:moveTo>
                    <a:pt x="4571735" y="41561"/>
                  </a:moveTo>
                  <a:lnTo>
                    <a:pt x="0" y="41561"/>
                  </a:lnTo>
                  <a:lnTo>
                    <a:pt x="0" y="0"/>
                  </a:lnTo>
                  <a:lnTo>
                    <a:pt x="4571735" y="0"/>
                  </a:lnTo>
                  <a:lnTo>
                    <a:pt x="4571735" y="41561"/>
                  </a:lnTo>
                  <a:close/>
                </a:path>
              </a:pathLst>
            </a:custGeom>
            <a:solidFill>
              <a:srgbClr val="FFDF81"/>
            </a:solidFill>
          </p:spPr>
          <p:txBody>
            <a:bodyPr wrap="square" lIns="0" tIns="0" rIns="0" bIns="0" rtlCol="0"/>
            <a:lstStyle/>
            <a:p>
              <a:endParaRPr/>
            </a:p>
          </p:txBody>
        </p:sp>
      </p:grpSp>
      <p:sp>
        <p:nvSpPr>
          <p:cNvPr id="23" name="object 23"/>
          <p:cNvSpPr txBox="1"/>
          <p:nvPr/>
        </p:nvSpPr>
        <p:spPr>
          <a:xfrm>
            <a:off x="9351427" y="3002942"/>
            <a:ext cx="7065645" cy="1334770"/>
          </a:xfrm>
          <a:prstGeom prst="rect">
            <a:avLst/>
          </a:prstGeom>
        </p:spPr>
        <p:txBody>
          <a:bodyPr vert="horz" wrap="square" lIns="0" tIns="12700" rIns="0" bIns="0" rtlCol="0">
            <a:spAutoFit/>
          </a:bodyPr>
          <a:lstStyle/>
          <a:p>
            <a:pPr marL="955675" marR="448309" algn="just">
              <a:lnSpc>
                <a:spcPct val="124500"/>
              </a:lnSpc>
              <a:spcBef>
                <a:spcPts val="100"/>
              </a:spcBef>
            </a:pPr>
            <a:r>
              <a:rPr sz="2300" spc="-5" dirty="0">
                <a:solidFill>
                  <a:srgbClr val="333333"/>
                </a:solidFill>
                <a:latin typeface="Source Han Sans JP"/>
                <a:cs typeface="Source Han Sans JP"/>
              </a:rPr>
              <a:t>経営者は戦略的な意思決定をサポートするために、全社の業績データや市場動向に基づく分析情報を即座に取得できます。</a:t>
            </a:r>
            <a:endParaRPr sz="2300">
              <a:latin typeface="Source Han Sans JP"/>
              <a:cs typeface="Source Han Sans JP"/>
            </a:endParaRPr>
          </a:p>
        </p:txBody>
      </p:sp>
      <p:sp>
        <p:nvSpPr>
          <p:cNvPr id="24" name="object 24"/>
          <p:cNvSpPr txBox="1"/>
          <p:nvPr/>
        </p:nvSpPr>
        <p:spPr>
          <a:xfrm>
            <a:off x="9351427" y="5060269"/>
            <a:ext cx="7065645" cy="1771014"/>
          </a:xfrm>
          <a:prstGeom prst="rect">
            <a:avLst/>
          </a:prstGeom>
        </p:spPr>
        <p:txBody>
          <a:bodyPr vert="horz" wrap="square" lIns="0" tIns="12700" rIns="0" bIns="0" rtlCol="0">
            <a:spAutoFit/>
          </a:bodyPr>
          <a:lstStyle/>
          <a:p>
            <a:pPr marL="955675" marR="448309">
              <a:lnSpc>
                <a:spcPct val="124500"/>
              </a:lnSpc>
              <a:spcBef>
                <a:spcPts val="100"/>
              </a:spcBef>
            </a:pPr>
            <a:r>
              <a:rPr sz="2300" spc="-5" dirty="0">
                <a:solidFill>
                  <a:srgbClr val="333333"/>
                </a:solidFill>
                <a:latin typeface="Source Han Sans JP"/>
                <a:cs typeface="Source Han Sans JP"/>
              </a:rPr>
              <a:t>部⾨長は部⾨内の業務進⾏状況やメンバーのパフォーマンスデータを即座に参照で</a:t>
            </a:r>
            <a:endParaRPr sz="2300">
              <a:latin typeface="Source Han Sans JP"/>
              <a:cs typeface="Source Han Sans JP"/>
            </a:endParaRPr>
          </a:p>
          <a:p>
            <a:pPr marL="955675" marR="448309">
              <a:lnSpc>
                <a:spcPct val="124500"/>
              </a:lnSpc>
            </a:pPr>
            <a:r>
              <a:rPr sz="2300" spc="-5" dirty="0">
                <a:solidFill>
                  <a:srgbClr val="333333"/>
                </a:solidFill>
                <a:latin typeface="Source Han Sans JP"/>
                <a:cs typeface="Source Han Sans JP"/>
              </a:rPr>
              <a:t>き、効率的な管理とフィードバックが可能</a:t>
            </a:r>
            <a:r>
              <a:rPr sz="2300" spc="-10" dirty="0">
                <a:solidFill>
                  <a:srgbClr val="333333"/>
                </a:solidFill>
                <a:latin typeface="Source Han Sans JP"/>
                <a:cs typeface="Source Han Sans JP"/>
              </a:rPr>
              <a:t>になります。</a:t>
            </a:r>
            <a:endParaRPr sz="2300">
              <a:latin typeface="Source Han Sans JP"/>
              <a:cs typeface="Source Han Sans JP"/>
            </a:endParaRPr>
          </a:p>
        </p:txBody>
      </p:sp>
      <p:sp>
        <p:nvSpPr>
          <p:cNvPr id="25" name="object 25"/>
          <p:cNvSpPr txBox="1"/>
          <p:nvPr/>
        </p:nvSpPr>
        <p:spPr>
          <a:xfrm>
            <a:off x="9351427" y="7346185"/>
            <a:ext cx="7065645" cy="1771014"/>
          </a:xfrm>
          <a:prstGeom prst="rect">
            <a:avLst/>
          </a:prstGeom>
        </p:spPr>
        <p:txBody>
          <a:bodyPr vert="horz" wrap="square" lIns="0" tIns="98425" rIns="0" bIns="0" rtlCol="0">
            <a:spAutoFit/>
          </a:bodyPr>
          <a:lstStyle/>
          <a:p>
            <a:pPr marL="955675">
              <a:lnSpc>
                <a:spcPct val="100000"/>
              </a:lnSpc>
              <a:spcBef>
                <a:spcPts val="775"/>
              </a:spcBef>
            </a:pPr>
            <a:r>
              <a:rPr sz="2300" spc="-5" dirty="0">
                <a:solidFill>
                  <a:srgbClr val="333333"/>
                </a:solidFill>
                <a:latin typeface="Source Han Sans JP"/>
                <a:cs typeface="Source Han Sans JP"/>
              </a:rPr>
              <a:t>⼀般スタッフは⽇常業務に必要な具体的な</a:t>
            </a:r>
            <a:endParaRPr sz="2300">
              <a:latin typeface="Source Han Sans JP"/>
              <a:cs typeface="Source Han Sans JP"/>
            </a:endParaRPr>
          </a:p>
          <a:p>
            <a:pPr marL="955675" marR="448309">
              <a:lnSpc>
                <a:spcPct val="124500"/>
              </a:lnSpc>
            </a:pPr>
            <a:r>
              <a:rPr sz="2300" spc="-5" dirty="0">
                <a:solidFill>
                  <a:srgbClr val="333333"/>
                </a:solidFill>
                <a:latin typeface="Source Han Sans JP"/>
                <a:cs typeface="Source Han Sans JP"/>
              </a:rPr>
              <a:t>⼿順やマニュアル、よくある質問への即時回答を得ることで、業務の遅延を防ぎま</a:t>
            </a:r>
            <a:endParaRPr sz="2300">
              <a:latin typeface="Source Han Sans JP"/>
              <a:cs typeface="Source Han Sans JP"/>
            </a:endParaRPr>
          </a:p>
          <a:p>
            <a:pPr marL="955675">
              <a:lnSpc>
                <a:spcPct val="100000"/>
              </a:lnSpc>
              <a:spcBef>
                <a:spcPts val="680"/>
              </a:spcBef>
            </a:pPr>
            <a:r>
              <a:rPr sz="2300" spc="-25" dirty="0">
                <a:solidFill>
                  <a:srgbClr val="333333"/>
                </a:solidFill>
                <a:latin typeface="Source Han Sans JP"/>
                <a:cs typeface="Source Han Sans JP"/>
              </a:rPr>
              <a:t>す。</a:t>
            </a:r>
            <a:endParaRPr sz="2300">
              <a:latin typeface="Source Han Sans JP"/>
              <a:cs typeface="Source Han Sans JP"/>
            </a:endParaRPr>
          </a:p>
        </p:txBody>
      </p:sp>
      <p:sp>
        <p:nvSpPr>
          <p:cNvPr id="26" name="object 26"/>
          <p:cNvSpPr txBox="1"/>
          <p:nvPr/>
        </p:nvSpPr>
        <p:spPr>
          <a:xfrm>
            <a:off x="4922469" y="3463639"/>
            <a:ext cx="1791970" cy="449580"/>
          </a:xfrm>
          <a:prstGeom prst="rect">
            <a:avLst/>
          </a:prstGeom>
        </p:spPr>
        <p:txBody>
          <a:bodyPr vert="horz" wrap="square" lIns="0" tIns="16510" rIns="0" bIns="0" rtlCol="0">
            <a:spAutoFit/>
          </a:bodyPr>
          <a:lstStyle/>
          <a:p>
            <a:pPr marL="12700">
              <a:lnSpc>
                <a:spcPct val="100000"/>
              </a:lnSpc>
              <a:spcBef>
                <a:spcPts val="130"/>
              </a:spcBef>
            </a:pPr>
            <a:r>
              <a:rPr sz="2750" b="1" spc="-10" dirty="0">
                <a:solidFill>
                  <a:srgbClr val="333333"/>
                </a:solidFill>
                <a:latin typeface="Source Han Sans JP"/>
                <a:cs typeface="Source Han Sans JP"/>
              </a:rPr>
              <a:t>経営者向け</a:t>
            </a:r>
            <a:endParaRPr sz="2750">
              <a:latin typeface="Source Han Sans JP"/>
              <a:cs typeface="Source Han Sans JP"/>
            </a:endParaRPr>
          </a:p>
        </p:txBody>
      </p:sp>
      <p:sp>
        <p:nvSpPr>
          <p:cNvPr id="27" name="object 27"/>
          <p:cNvSpPr txBox="1"/>
          <p:nvPr/>
        </p:nvSpPr>
        <p:spPr>
          <a:xfrm>
            <a:off x="4392552" y="8056253"/>
            <a:ext cx="2851785" cy="449580"/>
          </a:xfrm>
          <a:prstGeom prst="rect">
            <a:avLst/>
          </a:prstGeom>
        </p:spPr>
        <p:txBody>
          <a:bodyPr vert="horz" wrap="square" lIns="0" tIns="16510" rIns="0" bIns="0" rtlCol="0">
            <a:spAutoFit/>
          </a:bodyPr>
          <a:lstStyle/>
          <a:p>
            <a:pPr marL="12700">
              <a:lnSpc>
                <a:spcPct val="100000"/>
              </a:lnSpc>
              <a:spcBef>
                <a:spcPts val="130"/>
              </a:spcBef>
            </a:pPr>
            <a:r>
              <a:rPr sz="2750" b="1" spc="-10" dirty="0">
                <a:solidFill>
                  <a:srgbClr val="333333"/>
                </a:solidFill>
                <a:latin typeface="Source Han Sans JP"/>
                <a:cs typeface="Source Han Sans JP"/>
              </a:rPr>
              <a:t>⼀般スタッフ向け</a:t>
            </a:r>
            <a:endParaRPr sz="2750">
              <a:latin typeface="Source Han Sans JP"/>
              <a:cs typeface="Source Han Sans JP"/>
            </a:endParaRPr>
          </a:p>
        </p:txBody>
      </p:sp>
      <p:sp>
        <p:nvSpPr>
          <p:cNvPr id="28" name="object 28"/>
          <p:cNvSpPr txBox="1"/>
          <p:nvPr/>
        </p:nvSpPr>
        <p:spPr>
          <a:xfrm>
            <a:off x="2410241" y="1288776"/>
            <a:ext cx="13741400" cy="1002665"/>
          </a:xfrm>
          <a:prstGeom prst="rect">
            <a:avLst/>
          </a:prstGeom>
        </p:spPr>
        <p:txBody>
          <a:bodyPr vert="horz" wrap="square" lIns="0" tIns="46355" rIns="0" bIns="0" rtlCol="0">
            <a:spAutoFit/>
          </a:bodyPr>
          <a:lstStyle/>
          <a:p>
            <a:pPr marL="2713990" marR="5080" indent="-2701925">
              <a:lnSpc>
                <a:spcPts val="3760"/>
              </a:lnSpc>
              <a:spcBef>
                <a:spcPts val="365"/>
              </a:spcBef>
            </a:pPr>
            <a:r>
              <a:rPr sz="3250" b="1" spc="-5" dirty="0">
                <a:solidFill>
                  <a:srgbClr val="333333"/>
                </a:solidFill>
                <a:latin typeface="Source Han Sans JP"/>
                <a:cs typeface="Source Han Sans JP"/>
              </a:rPr>
              <a:t>各役職や部署に特化した情報提供を⾏うことで、業務効率と精度が向上し組織全体のパフォーマンスが最⼤化します。</a:t>
            </a:r>
            <a:endParaRPr sz="3250">
              <a:latin typeface="Source Han Sans JP"/>
              <a:cs typeface="Source Han Sans JP"/>
            </a:endParaRPr>
          </a:p>
        </p:txBody>
      </p:sp>
      <p:sp>
        <p:nvSpPr>
          <p:cNvPr id="29" name="object 29"/>
          <p:cNvSpPr txBox="1"/>
          <p:nvPr/>
        </p:nvSpPr>
        <p:spPr>
          <a:xfrm>
            <a:off x="4215913" y="5789372"/>
            <a:ext cx="2952750" cy="449580"/>
          </a:xfrm>
          <a:prstGeom prst="rect">
            <a:avLst/>
          </a:prstGeom>
        </p:spPr>
        <p:txBody>
          <a:bodyPr vert="horz" wrap="square" lIns="0" tIns="16510" rIns="0" bIns="0" rtlCol="0">
            <a:spAutoFit/>
          </a:bodyPr>
          <a:lstStyle/>
          <a:p>
            <a:pPr marL="12700">
              <a:lnSpc>
                <a:spcPct val="100000"/>
              </a:lnSpc>
              <a:spcBef>
                <a:spcPts val="130"/>
              </a:spcBef>
            </a:pPr>
            <a:r>
              <a:rPr sz="2750" b="1" dirty="0">
                <a:latin typeface="Source Han Sans JP"/>
                <a:cs typeface="Source Han Sans JP"/>
              </a:rPr>
              <a:t>部⾨長</a:t>
            </a:r>
            <a:r>
              <a:rPr sz="2750" b="1" spc="-85" dirty="0">
                <a:latin typeface="Tahoma"/>
                <a:cs typeface="Tahoma"/>
              </a:rPr>
              <a:t>‧</a:t>
            </a:r>
            <a:r>
              <a:rPr sz="2750" b="1" spc="-10" dirty="0">
                <a:latin typeface="Source Han Sans JP"/>
                <a:cs typeface="Source Han Sans JP"/>
              </a:rPr>
              <a:t>管理職向け</a:t>
            </a:r>
            <a:endParaRPr sz="2750">
              <a:latin typeface="Source Han Sans JP"/>
              <a:cs typeface="Source Han Sans JP"/>
            </a:endParaRPr>
          </a:p>
        </p:txBody>
      </p:sp>
      <p:sp>
        <p:nvSpPr>
          <p:cNvPr id="30" name="object 30"/>
          <p:cNvSpPr txBox="1">
            <a:spLocks noGrp="1"/>
          </p:cNvSpPr>
          <p:nvPr>
            <p:ph type="title"/>
          </p:nvPr>
        </p:nvSpPr>
        <p:spPr>
          <a:xfrm>
            <a:off x="361359" y="222645"/>
            <a:ext cx="6010910" cy="474345"/>
          </a:xfrm>
          <a:prstGeom prst="rect">
            <a:avLst/>
          </a:prstGeom>
        </p:spPr>
        <p:txBody>
          <a:bodyPr vert="horz" wrap="square" lIns="0" tIns="12065" rIns="0" bIns="0" rtlCol="0">
            <a:spAutoFit/>
          </a:bodyPr>
          <a:lstStyle/>
          <a:p>
            <a:pPr marL="12700">
              <a:lnSpc>
                <a:spcPct val="100000"/>
              </a:lnSpc>
              <a:spcBef>
                <a:spcPts val="95"/>
              </a:spcBef>
            </a:pPr>
            <a:r>
              <a:rPr spc="-40" dirty="0">
                <a:latin typeface="Source Han Sans JP"/>
                <a:cs typeface="Source Han Sans JP"/>
              </a:rPr>
              <a:t>部署別・役職別のカスタマイズ機能</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TotalTime>
  <Words>530</Words>
  <Application>Microsoft Office PowerPoint</Application>
  <PresentationFormat>ユーザー設定</PresentationFormat>
  <Paragraphs>139</Paragraphs>
  <Slides>15</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Cronos Pro Light Display</vt:lpstr>
      <vt:lpstr>Heisei Maru Gothic Std W4</vt:lpstr>
      <vt:lpstr>Source Han Sans JP</vt:lpstr>
      <vt:lpstr>Arial</vt:lpstr>
      <vt:lpstr>Microsoft YaHei</vt:lpstr>
      <vt:lpstr>PMingLiU</vt:lpstr>
      <vt:lpstr>Tahoma</vt:lpstr>
      <vt:lpstr>Times New Roman</vt:lpstr>
      <vt:lpstr>Office Theme</vt:lpstr>
      <vt:lpstr> SIRU SIRU  情報の蓄積と呼び出しツール</vt:lpstr>
      <vt:lpstr>ーSIRUSIRUー</vt:lpstr>
      <vt:lpstr>AIによる知識の⼀元化、即時アクセス、⾃動学習機能で組織のノウハウを次世代に継承します。</vt:lpstr>
      <vt:lpstr>現在の知識管理の課題</vt:lpstr>
      <vt:lpstr>SIRUSIRUによる解決策</vt:lpstr>
      <vt:lpstr>機能︓知識蓄積機能</vt:lpstr>
      <vt:lpstr>機能︓知識の成長と⾃⼰学習機能</vt:lpstr>
      <vt:lpstr>機能︓知識の検索・即時アクセス機能</vt:lpstr>
      <vt:lpstr>部署別・役職別のカスタマイズ機能</vt:lpstr>
      <vt:lpstr>SIRRUSIRUのメリット</vt:lpstr>
      <vt:lpstr>導入プロセス</vt:lpstr>
      <vt:lpstr>SIRUSIRUのイメージ</vt:lpstr>
      <vt:lpstr>SIRUSIRUのイメージ</vt:lpstr>
      <vt:lpstr>PowerPoint プレゼンテーション</vt:lpstr>
      <vt:lpstr>会社概要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SIRUSIRU20250208</dc:title>
  <cp:keywords>DAGc19jmquk,BAEd_6PKk_0,0</cp:keywords>
  <cp:lastModifiedBy>kanda</cp:lastModifiedBy>
  <cp:revision>1</cp:revision>
  <dcterms:created xsi:type="dcterms:W3CDTF">2025-04-11T00:15:24Z</dcterms:created>
  <dcterms:modified xsi:type="dcterms:W3CDTF">2025-04-11T05:13:56Z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2025-02-25T00:00:00Z</vt:filetime>
  </property>
  <property fmtid="{D5CDD505-2E9C-101B-9397-08002B2CF9AE}" pid="3" name="Creator">
    <vt:lpwstr>Canva</vt:lpwstr>
  </property>
  <property fmtid="{D5CDD505-2E9C-101B-9397-08002B2CF9AE}" pid="4" name="LastSaved">
    <vt:filetime>2025-04-11T00:00:00Z</vt:filetime>
  </property>
  <property fmtid="{D5CDD505-2E9C-101B-9397-08002B2CF9AE}" pid="5" name="Producer">
    <vt:lpwstr>Canva</vt:lpwstr>
  </property>
</Properties>
</file>