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業務効率化＆採用支援AIサービス導入のご提案</a:t>
            </a:r>
          </a:p>
          <a:p>
            <a:r>
              <a:t>情報資産と人材戦略の連携によるDX加速ソリューション</a:t>
            </a:r>
          </a:p>
          <a:p>
            <a:r>
              <a:t>（日付・御社名・ご担当者様名は別途記入）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現状の採用課題と組織知識の課題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【採用現場の課題】</a:t>
            </a:r>
          </a:p>
          <a:p>
            <a:r>
              <a:t>- スケジュール調整困難／評価ばらつき</a:t>
            </a:r>
          </a:p>
          <a:p>
            <a:r>
              <a:t>- 面接1件：平均3時間（7,200円）</a:t>
            </a:r>
          </a:p>
          <a:p>
            <a:r>
              <a:t>- 離職後の再採用コスト増加</a:t>
            </a:r>
          </a:p>
          <a:p/>
          <a:p>
            <a:r>
              <a:t>【組織知識の課題】</a:t>
            </a:r>
          </a:p>
          <a:p>
            <a:r>
              <a:t>- ノウハウの分散と属人化</a:t>
            </a:r>
          </a:p>
          <a:p>
            <a:r>
              <a:t>- 異動・退職による知識消失</a:t>
            </a:r>
          </a:p>
          <a:p>
            <a:r>
              <a:t>- 引継ぎ非効率・業務遅延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SIRUSIRUの概要と特長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ノウハウ・業務知識を一元管理</a:t>
            </a:r>
          </a:p>
          <a:p>
            <a:r>
              <a:t>- AIが自動で蓄積・検索・提供</a:t>
            </a:r>
          </a:p>
          <a:p>
            <a:r>
              <a:t>- 属人化排除・業務継承も円滑</a:t>
            </a:r>
          </a:p>
          <a:p>
            <a:r>
              <a:t>- 部署別・役職別に最適化出力</a:t>
            </a:r>
          </a:p>
          <a:p>
            <a:r>
              <a:t>- 自己学習でノウハウ最適化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AI面接官の導入と連携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SIRUSIRU上にAI面接官を拡張可能</a:t>
            </a:r>
          </a:p>
          <a:p>
            <a:r>
              <a:t>- 面接官稼働を最大80%削減</a:t>
            </a:r>
          </a:p>
          <a:p>
            <a:r>
              <a:t>- 24時間面接対応可能</a:t>
            </a:r>
          </a:p>
          <a:p>
            <a:r>
              <a:t>- 固定質問や評価カスタマイズ可</a:t>
            </a:r>
          </a:p>
          <a:p>
            <a:r>
              <a:t>- 面接履歴もSIRUSIRUへ連携・分析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効果定量イメージ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【従来】面接1件：約3時間 → 7,200円</a:t>
            </a:r>
          </a:p>
          <a:p>
            <a:r>
              <a:t>【導入後】AI対応：1,500円／件</a:t>
            </a:r>
          </a:p>
          <a:p>
            <a:r>
              <a:t>【削減額】アルバイト面接：5,700円／件</a:t>
            </a:r>
          </a:p>
          <a:p>
            <a:r>
              <a:t>社員面接：3,200円／件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導入パターンと料金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SIRUSIRU基本：</a:t>
            </a:r>
          </a:p>
          <a:p>
            <a:r>
              <a:t>- 初期構築：500,000円</a:t>
            </a:r>
          </a:p>
          <a:p>
            <a:r>
              <a:t>- 月額：2,500円/アカウント</a:t>
            </a:r>
          </a:p>
          <a:p/>
          <a:p>
            <a:r>
              <a:t>■ AI面接官：</a:t>
            </a:r>
          </a:p>
          <a:p>
            <a:r>
              <a:t>- 構築費：200,000円</a:t>
            </a:r>
          </a:p>
          <a:p>
            <a:r>
              <a:t>- 10回セット：30,000円</a:t>
            </a:r>
          </a:p>
          <a:p>
            <a:r>
              <a:t>- 超過利用：1,500〜4,500円/回</a:t>
            </a:r>
          </a:p>
          <a:p/>
          <a:p>
            <a:r>
              <a:t>■ オプション：</a:t>
            </a:r>
          </a:p>
          <a:p>
            <a:r>
              <a:t>- アバター：700,000円</a:t>
            </a:r>
          </a:p>
          <a:p>
            <a:r>
              <a:t>- アニメーション：200,000円〜</a:t>
            </a:r>
          </a:p>
          <a:p>
            <a:r>
              <a:t>- ロゴ演出：200,000円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カスタムレポートとデータ活用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面接ログ・採用傾向を蓄積・分析</a:t>
            </a:r>
          </a:p>
          <a:p>
            <a:r>
              <a:t>- ボトルネックを可視化し改善提案</a:t>
            </a:r>
          </a:p>
          <a:p>
            <a:r>
              <a:t>- 応募者傾向とマッチ度を分析</a:t>
            </a:r>
          </a:p>
          <a:p>
            <a:r>
              <a:t>- 組織全体の採用改善サイクル構築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導入の流れ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ヒアリング・要件定義</a:t>
            </a:r>
          </a:p>
          <a:p>
            <a:r>
              <a:t>2. システム設計・構築</a:t>
            </a:r>
          </a:p>
          <a:p>
            <a:r>
              <a:t>3. トレーニング支援</a:t>
            </a:r>
          </a:p>
          <a:p>
            <a:r>
              <a:t>4. 保守・運用支援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お問い合わせ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担当窓口：◯◯◯◯</a:t>
            </a:r>
          </a:p>
          <a:p>
            <a:r>
              <a:t>メール：example@company.co.jp</a:t>
            </a:r>
          </a:p>
          <a:p>
            <a:r>
              <a:t>電話：00-0000-0000</a:t>
            </a:r>
          </a:p>
          <a:p/>
          <a:p>
            <a:r>
              <a:t>※本資料は2024年時点の参考情報です。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