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業務効率化＆採用支援AIサービス導入のご提案</a:t>
            </a:r>
          </a:p>
          <a:p>
            <a:r>
              <a:t>情報資産と人材戦略の連携によるDX加速ソリューション</a:t>
            </a:r>
          </a:p>
          <a:p>
            <a:r>
              <a:t>（日付・御社名・ご担当者様名は別途記入）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お問い合わせ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担当窓口：◯◯◯◯</a:t>
            </a:r>
          </a:p>
          <a:p>
            <a:r>
              <a:t>メール：example@company.co.jp</a:t>
            </a:r>
          </a:p>
          <a:p>
            <a:r>
              <a:t>電話：00-0000-0000</a:t>
            </a:r>
          </a:p>
          <a:p/>
          <a:p>
            <a:r>
              <a:t>※価格・内容は2024年時点の参考情報です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0. 本提案のキーポイント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SIRUSIRUとAI面接官の連携で</a:t>
            </a:r>
          </a:p>
          <a:p>
            <a:r>
              <a:t>【ナレッジ一元管理 × 採用効率化】を実現</a:t>
            </a:r>
          </a:p>
          <a:p/>
          <a:p>
            <a:r>
              <a:t>- ナレッジをAIで即時提供（SIRUSIRU）</a:t>
            </a:r>
          </a:p>
          <a:p>
            <a:r>
              <a:t>- 初期面接をAIで自動化（面接官稼働80%以上削減）</a:t>
            </a:r>
          </a:p>
          <a:p>
            <a:r>
              <a:t>→ 属人化排除 × 面接コスト大幅削減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現状の採用・知識課題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【採用の課題】</a:t>
            </a:r>
          </a:p>
          <a:p>
            <a:r>
              <a:t>- 面接調整困難／評価ばらつき</a:t>
            </a:r>
          </a:p>
          <a:p>
            <a:r>
              <a:t>- 面接1件＝7,200円相当</a:t>
            </a:r>
          </a:p>
          <a:p>
            <a:r>
              <a:t>- 離職による再採用コスト増</a:t>
            </a:r>
          </a:p>
          <a:p/>
          <a:p>
            <a:r>
              <a:t>【知識管理の課題】</a:t>
            </a:r>
          </a:p>
          <a:p>
            <a:r>
              <a:t>- ノウハウ分散・属人化</a:t>
            </a:r>
          </a:p>
          <a:p>
            <a:r>
              <a:t>- 情報消失・引継ぎの非効率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SIRUSIRUの特長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SIRUSIRUはナレッジ一元化ツール</a:t>
            </a:r>
          </a:p>
          <a:p/>
          <a:p>
            <a:r>
              <a:t>- AIが24時間365日稼働</a:t>
            </a:r>
          </a:p>
          <a:p>
            <a:r>
              <a:t>- 即時検索・可視化で業務精度向上</a:t>
            </a:r>
          </a:p>
          <a:p>
            <a:r>
              <a:t>- 引継ぎ・判断の迅速化</a:t>
            </a:r>
          </a:p>
          <a:p>
            <a:r>
              <a:t>- 部署別にカスタマイズ対応</a:t>
            </a:r>
          </a:p>
          <a:p>
            <a:r>
              <a:t>- 自己学習による最適化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AI面接官の連携効果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初期面接をAIで対応（最大80%削減）</a:t>
            </a:r>
          </a:p>
          <a:p>
            <a:r>
              <a:t>- 24時間面接対応で利便性向上</a:t>
            </a:r>
          </a:p>
          <a:p>
            <a:r>
              <a:t>- 質問・評価は自由設計</a:t>
            </a:r>
          </a:p>
          <a:p>
            <a:r>
              <a:t>- 結果はSIRUSIRUへ蓄積・分析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コスト削減イメージ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【従来】人手面接：7,200円／件</a:t>
            </a:r>
          </a:p>
          <a:p>
            <a:r>
              <a:t>【AI導入】1,500円／件</a:t>
            </a:r>
          </a:p>
          <a:p>
            <a:r>
              <a:t>→ アルバイト面接：5,700円削減</a:t>
            </a:r>
          </a:p>
          <a:p>
            <a:r>
              <a:t>→ 社員面接：3,200円削減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導入パターン・料金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SIRUSIRU基本：</a:t>
            </a:r>
          </a:p>
          <a:p>
            <a:r>
              <a:t>- 初期：500,000円</a:t>
            </a:r>
          </a:p>
          <a:p>
            <a:r>
              <a:t>- 月額：2,500円／アカウント</a:t>
            </a:r>
          </a:p>
          <a:p/>
          <a:p>
            <a:r>
              <a:t>■ AI面接官：</a:t>
            </a:r>
          </a:p>
          <a:p>
            <a:r>
              <a:t>- 構築：200,000円</a:t>
            </a:r>
          </a:p>
          <a:p>
            <a:r>
              <a:t>- 10回プラン：30,000円</a:t>
            </a:r>
          </a:p>
          <a:p>
            <a:r>
              <a:t>- 追加利用単価：</a:t>
            </a:r>
          </a:p>
          <a:p>
            <a:r>
              <a:t>  ・アルバイト：1,500円</a:t>
            </a:r>
          </a:p>
          <a:p>
            <a:r>
              <a:t>  ・社員：4,500円</a:t>
            </a:r>
          </a:p>
          <a:p/>
          <a:p>
            <a:r>
              <a:t>■ オプション：</a:t>
            </a:r>
          </a:p>
          <a:p>
            <a:r>
              <a:t>- アバター：700,000円</a:t>
            </a:r>
          </a:p>
          <a:p>
            <a:r>
              <a:t>- アニメ：200,000円〜</a:t>
            </a:r>
          </a:p>
          <a:p>
            <a:r>
              <a:t>- ロゴ演出：200,000円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データ活用と最適化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面接ログ・評価をSIRUSIRUに蓄積</a:t>
            </a:r>
          </a:p>
          <a:p>
            <a:r>
              <a:t>- 採用ボトルネックを可視化</a:t>
            </a:r>
          </a:p>
          <a:p>
            <a:r>
              <a:t>- 応募者傾向とマッチ度を分析</a:t>
            </a:r>
          </a:p>
          <a:p>
            <a:r>
              <a:t>- 組織的な改善PDCAへ展開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導入の流れ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① ヒアリング・要件定義</a:t>
            </a:r>
          </a:p>
          <a:p>
            <a:r>
              <a:t>② システム設計・構築</a:t>
            </a:r>
          </a:p>
          <a:p>
            <a:r>
              <a:t>③ トレーニング</a:t>
            </a:r>
          </a:p>
          <a:p>
            <a:r>
              <a:t>④ 保守・運用支援（アップデート対応）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