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表紙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業務効率化＆採用支援AIサービスのご提案</a:t>
            </a:r>
          </a:p>
          <a:p>
            <a:r>
              <a:t>- SIRUSIRU × AI面接官</a:t>
            </a:r>
          </a:p>
          <a:p>
            <a:r>
              <a:t>- 情報資産と人材戦略の連携</a:t>
            </a:r>
          </a:p>
          <a:p>
            <a:r>
              <a:t>- （日付・会社名は後ほど挿入）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採用における現状の課題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面接のスケジュール調整や属人的な評価基準のばらつき</a:t>
            </a:r>
          </a:p>
          <a:p>
            <a:r>
              <a:t>- 面接官1人につき約3時間の負担（人件費換算で7,200円/回）</a:t>
            </a:r>
          </a:p>
          <a:p>
            <a:r>
              <a:t>- アルバイトや社員の離職率が高く、再採用コストが増加</a:t>
            </a:r>
          </a:p>
          <a:p>
            <a:r>
              <a:t>- 採用担当者の人的リソース圧迫が継続的に発生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SIRUSIRUとは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社内の業務ノウハウ・マニュアルをAIが一元管理・自動蓄積</a:t>
            </a:r>
          </a:p>
          <a:p>
            <a:r>
              <a:t>- 24時間365日稼働でナレッジへ即アクセス可能</a:t>
            </a:r>
          </a:p>
          <a:p>
            <a:r>
              <a:t>- 異動・引継ぎによる知識ロスを防ぎ、組織パフォーマンスを維持</a:t>
            </a:r>
          </a:p>
          <a:p>
            <a:r>
              <a:t>- 部署別・職種別にカスタマイズされた情報提供が可能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SIRUSIRUの導入効果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情報共有や引継ぎがスムーズに</a:t>
            </a:r>
          </a:p>
          <a:p>
            <a:r>
              <a:t>- 問題解決や判断スピードが向上</a:t>
            </a:r>
          </a:p>
          <a:p>
            <a:r>
              <a:t>- 組織全体の業務効率と意思決定精度が向上</a:t>
            </a:r>
          </a:p>
          <a:p>
            <a:r>
              <a:t>- ノウハウの可視化と成長による持続的な業務改善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オプション連携：AI面接官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初期面接の自動化により、面接官の稼働時間を最大80%削減</a:t>
            </a:r>
          </a:p>
          <a:p>
            <a:r>
              <a:t>- AIによる24時間面接対応で応募者の利便性UP</a:t>
            </a:r>
          </a:p>
          <a:p>
            <a:r>
              <a:t>- 統一された評価基準により、選考の公平性を担保</a:t>
            </a:r>
          </a:p>
          <a:p>
            <a:r>
              <a:t>- 面接ログや評価データはSIRUSIRUに蓄積され、分析や最適化に活用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データ分析と最適化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カスタムレポートを通じた採用プロセスの可視化</a:t>
            </a:r>
          </a:p>
          <a:p>
            <a:r>
              <a:t>- 採用傾向やボトルネックの特定</a:t>
            </a:r>
          </a:p>
          <a:p>
            <a:r>
              <a:t>- 応募者と企業ニーズのマッチング精度向上</a:t>
            </a:r>
          </a:p>
          <a:p>
            <a:r>
              <a:t>- 継続的なデータ蓄積に基づく戦略改善が可能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導入ステップ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ヒアリング・要件定義</a:t>
            </a:r>
          </a:p>
          <a:p>
            <a:r>
              <a:t>2. システム初期構築（SIRUSIRU基盤構築）</a:t>
            </a:r>
          </a:p>
          <a:p>
            <a:r>
              <a:t>3. トレーニング（管理者・スタッフ向け）</a:t>
            </a:r>
          </a:p>
          <a:p>
            <a:r>
              <a:t>4. 保守・運用支援（定期アップデート）</a:t>
            </a:r>
          </a:p>
          <a:p>
            <a:r>
              <a:t>* AI面接官はSIRUSIRUのオプションとして拡張可能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料金体系（参考）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■ SIRUSIRU 基本プラン</a:t>
            </a:r>
          </a:p>
          <a:p>
            <a:r>
              <a:t>- 初期費用：500,000円</a:t>
            </a:r>
          </a:p>
          <a:p>
            <a:r>
              <a:t>- 月額利用料：2,500円／アカウント</a:t>
            </a:r>
          </a:p>
          <a:p/>
          <a:p>
            <a:r>
              <a:t>■ AI面接官パッケージ</a:t>
            </a:r>
          </a:p>
          <a:p>
            <a:r>
              <a:t>- 基本構築費：200,000円</a:t>
            </a:r>
          </a:p>
          <a:p>
            <a:r>
              <a:t>- 回数制限：10回セット 30,000円（3,000円/回）</a:t>
            </a:r>
          </a:p>
          <a:p>
            <a:r>
              <a:t>- 超過利用（アルバイト1,500円／回、社員4,500円／回）</a:t>
            </a:r>
          </a:p>
          <a:p/>
          <a:p>
            <a:r>
              <a:t>■ カスタムオプション</a:t>
            </a:r>
          </a:p>
          <a:p>
            <a:r>
              <a:t>- アバター制作：700,000円</a:t>
            </a:r>
          </a:p>
          <a:p>
            <a:r>
              <a:t>- 通常アニメーション：200,000円</a:t>
            </a:r>
          </a:p>
          <a:p>
            <a:r>
              <a:t>- 3D高品質アニメーション：1,000,000円〜</a:t>
            </a:r>
          </a:p>
          <a:p>
            <a:r>
              <a:t>- ロゴアニメーション：200,000円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お問い合わせ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担当窓口：◯◯◯◯（後ほど挿入）</a:t>
            </a:r>
          </a:p>
          <a:p>
            <a:r>
              <a:t>メール：example@company.co.jp</a:t>
            </a:r>
          </a:p>
          <a:p>
            <a:r>
              <a:t>電話：00-0000-0000</a:t>
            </a:r>
          </a:p>
          <a:p/>
          <a:p>
            <a:r>
              <a:t>※本資料の価格はすべて税抜・参考価格です。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