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社内ナレッジと採用プロセスの革新を実現するAIソリューションのご提案</a:t>
            </a:r>
          </a:p>
          <a:p>
            <a:r>
              <a:t>（SIRUSIRU × AI面接官）</a:t>
            </a:r>
          </a:p>
          <a:p/>
          <a:p>
            <a:r>
              <a:t>クライアント名：＿＿＿</a:t>
            </a:r>
          </a:p>
          <a:p>
            <a:r>
              <a:t>担当者：＿＿＿</a:t>
            </a:r>
          </a:p>
          <a:p>
            <a:r>
              <a:t>日付：＿＿＿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お問い合わせ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担当：＿＿＿＿</a:t>
            </a:r>
          </a:p>
          <a:p>
            <a:r>
              <a:t>メール：example@company.co.jp</a:t>
            </a:r>
          </a:p>
          <a:p>
            <a:r>
              <a:t>TEL：00-0000-0000</a:t>
            </a:r>
          </a:p>
          <a:p/>
          <a:p>
            <a:r>
              <a:t>運営：Noce Creative合同会社</a:t>
            </a:r>
          </a:p>
          <a:p>
            <a:r>
              <a:t>設立：2024年10月11日</a:t>
            </a:r>
          </a:p>
          <a:p>
            <a:r>
              <a:t>HP：https://nocecreative.com/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本提案のキーポイント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ナレッジ管理と採用DXの同時実現</a:t>
            </a:r>
          </a:p>
          <a:p>
            <a:r>
              <a:t>- 属人化排除と面接自動化で業務効率・コスト改善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現状の課題と背景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【採用】</a:t>
            </a:r>
          </a:p>
          <a:p>
            <a:r>
              <a:t>- 面接に平均3時間／人件費増</a:t>
            </a:r>
          </a:p>
          <a:p>
            <a:r>
              <a:t>- 評価のばらつき・スケジュール調整困難</a:t>
            </a:r>
          </a:p>
          <a:p/>
          <a:p>
            <a:r>
              <a:t>【ナレッジ】</a:t>
            </a:r>
          </a:p>
          <a:p>
            <a:r>
              <a:t>- ノウハウの属人化／引継ぎ不足</a:t>
            </a:r>
          </a:p>
          <a:p>
            <a:r>
              <a:t>- 情報が探せない・活かせない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SIRUSIRU のご紹介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AIが社内ノウハウを蓄積・即応答</a:t>
            </a:r>
          </a:p>
          <a:p>
            <a:r>
              <a:t>- 自己学習で知識が育つ</a:t>
            </a:r>
          </a:p>
          <a:p>
            <a:r>
              <a:t>- 部署・職位別の情報カスタマイズ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AI面接官 のご紹介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初期面接をAIが自動化（最大80%時間削減）</a:t>
            </a:r>
          </a:p>
          <a:p>
            <a:r>
              <a:t>- 24時間365日対応・公平な評価</a:t>
            </a:r>
          </a:p>
          <a:p>
            <a:r>
              <a:t>- 面接データを分析→改善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導入による具体的効果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面接コスト削減：アルバイト1件＝5,700円削減</a:t>
            </a:r>
          </a:p>
          <a:p>
            <a:r>
              <a:t>- 面接官の時間を戦略業務へ転換</a:t>
            </a:r>
          </a:p>
          <a:p>
            <a:r>
              <a:t>- ナレッジと評価が蓄積され、改善サイクルが加速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活用イメージ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社内FAQ・マニュアル → SIRUSIRUで即検索</a:t>
            </a:r>
          </a:p>
          <a:p>
            <a:r>
              <a:t>- 求職者 → オンラインでAI面接</a:t>
            </a:r>
          </a:p>
          <a:p>
            <a:r>
              <a:t>- 結果 → ナレッジ化＆レポート化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導入ステップ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① 要件定義・ヒアリング</a:t>
            </a:r>
          </a:p>
          <a:p>
            <a:r>
              <a:t>② システム設計・構築</a:t>
            </a:r>
          </a:p>
          <a:p>
            <a:r>
              <a:t>③ トレーニング</a:t>
            </a:r>
          </a:p>
          <a:p>
            <a:r>
              <a:t>④ 保守・活用支援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プラン・料金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SIRUSIRU</a:t>
            </a:r>
          </a:p>
          <a:p>
            <a:r>
              <a:t>- 初期：500,000円</a:t>
            </a:r>
          </a:p>
          <a:p>
            <a:r>
              <a:t>- 月額：2,500円／アカウント</a:t>
            </a:r>
          </a:p>
          <a:p/>
          <a:p>
            <a:r>
              <a:t>■ AI面接官</a:t>
            </a:r>
          </a:p>
          <a:p>
            <a:r>
              <a:t>- 構築：200,000円</a:t>
            </a:r>
          </a:p>
          <a:p>
            <a:r>
              <a:t>- 10回セット：30,000円</a:t>
            </a:r>
          </a:p>
          <a:p>
            <a:r>
              <a:t>- 追加：1,500円（バイト）／4,500円（社員）</a:t>
            </a:r>
          </a:p>
          <a:p/>
          <a:p>
            <a:r>
              <a:t>■ オプション</a:t>
            </a:r>
          </a:p>
          <a:p>
            <a:r>
              <a:t>- アバター制作、アニメーション、ロゴ演出 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