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Roboto Slab"/>
      <p:regular r:id="rId8"/>
    </p:embeddedFont>
    <p:embeddedFont>
      <p:font typeface="Roboto Slab"/>
      <p:regular r:id="rId9"/>
    </p:embeddedFont>
    <p:embeddedFont>
      <p:font typeface="Roboto"/>
      <p:regular r:id="rId10"/>
    </p:embeddedFont>
    <p:embeddedFont>
      <p:font typeface="Roboto"/>
      <p:regular r:id="rId11"/>
    </p:embeddedFont>
    <p:embeddedFont>
      <p:font typeface="Roboto"/>
      <p:regular r:id="rId12"/>
    </p:embeddedFont>
    <p:embeddedFont>
      <p:font typeface="Roboto"/>
      <p:regular r:id="rId13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79026"/>
            <a:ext cx="4820007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プラン・料金（参考）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767007"/>
            <a:ext cx="13042821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お客様のニーズに合わせて、柔軟な料金プランをご用意しております。詳細については、お問い合わせください。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793790" y="248495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SIRUSIRU 関連費用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93790" y="2978944"/>
            <a:ext cx="4033599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初期構築費: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システム設計、環境構築、初期設定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793790" y="3769162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500,000円〜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793790" y="4251008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月額使用料: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アカウント数に応じた料金設定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793790" y="4732853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2,500円〜／アカウント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5305306" y="248495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AI面接官 関連費用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5305306" y="2978944"/>
            <a:ext cx="4033599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導入構築費: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AI面接官のシステム構築、初期設定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5305306" y="3769162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200,000円〜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5305306" y="4251008"/>
            <a:ext cx="4033599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回数制限プラン（10回）: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月10回までのAI面接利用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305306" y="5041225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30,000円〜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5305306" y="5523071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追加利用 (アルバイト面接):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1回あたりの料金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5305306" y="6004917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1,500円／回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5305306" y="6486763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追加利用 (社員面接):</a:t>
            </a:r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1回あたりの料金</a:t>
            </a:r>
            <a:endParaRPr lang="en-US" sz="1500" dirty="0"/>
          </a:p>
        </p:txBody>
      </p:sp>
      <p:sp>
        <p:nvSpPr>
          <p:cNvPr id="17" name="Text 15"/>
          <p:cNvSpPr/>
          <p:nvPr/>
        </p:nvSpPr>
        <p:spPr>
          <a:xfrm>
            <a:off x="5305306" y="6968609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4,500円／回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9816822" y="2484953"/>
            <a:ext cx="240994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3257B8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その他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9816822" y="2978944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面接官アニメーション制作: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9816822" y="3460790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3Dアニメーション: 1,000,000円~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9816822" y="3942636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アニメ(動画): 200,000円~</a:t>
            </a:r>
            <a:endParaRPr lang="en-US" sz="1500" dirty="0"/>
          </a:p>
        </p:txBody>
      </p:sp>
      <p:sp>
        <p:nvSpPr>
          <p:cNvPr id="22" name="Text 20"/>
          <p:cNvSpPr/>
          <p:nvPr/>
        </p:nvSpPr>
        <p:spPr>
          <a:xfrm>
            <a:off x="9816822" y="4424482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ロゴ表示: 200,000円~</a:t>
            </a:r>
            <a:endParaRPr lang="en-US" sz="1500" dirty="0"/>
          </a:p>
        </p:txBody>
      </p:sp>
      <p:sp>
        <p:nvSpPr>
          <p:cNvPr id="23" name="Text 21"/>
          <p:cNvSpPr/>
          <p:nvPr/>
        </p:nvSpPr>
        <p:spPr>
          <a:xfrm>
            <a:off x="9816822" y="4906328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カスタムアバター制作（SIRUSIRU連携）: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9816822" y="5388173"/>
            <a:ext cx="4033599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15213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アバター制作（1体）: 700,000円~</a:t>
            </a: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2025-04-11T03:43:32Z</dcterms:created>
  <dcterms:modified xsi:type="dcterms:W3CDTF">2025-04-11T03:43:32Z</dcterms:modified>
</cp:coreProperties>
</file>