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Roboto Slab"/>
      <p:regular r:id="rId8"/>
    </p:embeddedFont>
    <p:embeddedFont>
      <p:font typeface="Roboto Slab"/>
      <p:regular r:id="rId9"/>
    </p:embeddedFont>
    <p:embeddedFont>
      <p:font typeface="Roboto"/>
      <p:regular r:id="rId10"/>
    </p:embeddedFont>
    <p:embeddedFont>
      <p:font typeface="Roboto"/>
      <p:regular r:id="rId11"/>
    </p:embeddedFont>
    <p:embeddedFont>
      <p:font typeface="Roboto"/>
      <p:regular r:id="rId12"/>
    </p:embeddedFont>
    <p:embeddedFont>
      <p:font typeface="Roboto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5472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63258" y="453152"/>
            <a:ext cx="267831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プラン・料金（参考）</a:t>
            </a:r>
            <a:endParaRPr lang="en-US" sz="2100" dirty="0"/>
          </a:p>
        </p:txBody>
      </p:sp>
      <p:sp>
        <p:nvSpPr>
          <p:cNvPr id="4" name="Text 1"/>
          <p:cNvSpPr/>
          <p:nvPr/>
        </p:nvSpPr>
        <p:spPr>
          <a:xfrm>
            <a:off x="6063258" y="948571"/>
            <a:ext cx="79902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お客様のニーズに合わせて、柔軟な料金プランをご用意しております。詳細については、お問い合わせください。</a:t>
            </a:r>
            <a:endParaRPr lang="en-US" sz="800" dirty="0"/>
          </a:p>
        </p:txBody>
      </p:sp>
      <p:sp>
        <p:nvSpPr>
          <p:cNvPr id="5" name="Text 2"/>
          <p:cNvSpPr/>
          <p:nvPr/>
        </p:nvSpPr>
        <p:spPr>
          <a:xfrm>
            <a:off x="6063258" y="1280636"/>
            <a:ext cx="133909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SIRUSIRU 関連費用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6063258" y="1608653"/>
            <a:ext cx="7990284" cy="1108472"/>
          </a:xfrm>
          <a:prstGeom prst="roundRect">
            <a:avLst>
              <a:gd name="adj" fmla="val 145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070878" y="1616273"/>
            <a:ext cx="7975044" cy="54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6177915" y="1688068"/>
            <a:ext cx="133909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SIRUSIRU 初期構築費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6177915" y="1919645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システム設計、環境構築、初期設定</a:t>
            </a:r>
            <a:endParaRPr lang="en-US" sz="800" dirty="0"/>
          </a:p>
        </p:txBody>
      </p:sp>
      <p:sp>
        <p:nvSpPr>
          <p:cNvPr id="10" name="Text 7"/>
          <p:cNvSpPr/>
          <p:nvPr/>
        </p:nvSpPr>
        <p:spPr>
          <a:xfrm>
            <a:off x="10169247" y="1688068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500,000円〜</a:t>
            </a:r>
            <a:endParaRPr lang="en-US" sz="800" dirty="0"/>
          </a:p>
        </p:txBody>
      </p:sp>
      <p:sp>
        <p:nvSpPr>
          <p:cNvPr id="11" name="Shape 8"/>
          <p:cNvSpPr/>
          <p:nvPr/>
        </p:nvSpPr>
        <p:spPr>
          <a:xfrm>
            <a:off x="6070878" y="2162889"/>
            <a:ext cx="7975044" cy="54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177915" y="2234684"/>
            <a:ext cx="133909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SIRUSIRU 月額使用料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6177915" y="2466261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アカウント数に応じた料金設定</a:t>
            </a:r>
            <a:endParaRPr lang="en-US" sz="800" dirty="0"/>
          </a:p>
        </p:txBody>
      </p:sp>
      <p:sp>
        <p:nvSpPr>
          <p:cNvPr id="14" name="Text 11"/>
          <p:cNvSpPr/>
          <p:nvPr/>
        </p:nvSpPr>
        <p:spPr>
          <a:xfrm>
            <a:off x="10169247" y="2234684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2,500円〜／アカウント</a:t>
            </a:r>
            <a:endParaRPr lang="en-US" sz="800" dirty="0"/>
          </a:p>
        </p:txBody>
      </p:sp>
      <p:sp>
        <p:nvSpPr>
          <p:cNvPr id="15" name="Text 12"/>
          <p:cNvSpPr/>
          <p:nvPr/>
        </p:nvSpPr>
        <p:spPr>
          <a:xfrm>
            <a:off x="6063258" y="2877741"/>
            <a:ext cx="133909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 関連費用</a:t>
            </a:r>
            <a:endParaRPr lang="en-US" sz="1050" dirty="0"/>
          </a:p>
        </p:txBody>
      </p:sp>
      <p:sp>
        <p:nvSpPr>
          <p:cNvPr id="16" name="Shape 13"/>
          <p:cNvSpPr/>
          <p:nvPr/>
        </p:nvSpPr>
        <p:spPr>
          <a:xfrm>
            <a:off x="6063258" y="3205758"/>
            <a:ext cx="7990284" cy="2201704"/>
          </a:xfrm>
          <a:prstGeom prst="roundRect">
            <a:avLst>
              <a:gd name="adj" fmla="val 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070878" y="3213378"/>
            <a:ext cx="7975044" cy="54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177915" y="3285173"/>
            <a:ext cx="133909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 導入構築費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6177915" y="3516749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AI面接官のシステム構築、初期設定</a:t>
            </a:r>
            <a:endParaRPr lang="en-US" sz="800" dirty="0"/>
          </a:p>
        </p:txBody>
      </p:sp>
      <p:sp>
        <p:nvSpPr>
          <p:cNvPr id="20" name="Text 17"/>
          <p:cNvSpPr/>
          <p:nvPr/>
        </p:nvSpPr>
        <p:spPr>
          <a:xfrm>
            <a:off x="10169247" y="3285173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200,000円〜</a:t>
            </a:r>
            <a:endParaRPr lang="en-US" sz="800" dirty="0"/>
          </a:p>
        </p:txBody>
      </p:sp>
      <p:sp>
        <p:nvSpPr>
          <p:cNvPr id="21" name="Shape 18"/>
          <p:cNvSpPr/>
          <p:nvPr/>
        </p:nvSpPr>
        <p:spPr>
          <a:xfrm>
            <a:off x="6070878" y="3759994"/>
            <a:ext cx="7975044" cy="54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177915" y="3831788"/>
            <a:ext cx="2049423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 回数制限プラン（10回）</a:t>
            </a:r>
            <a:endParaRPr lang="en-US" sz="1050" dirty="0"/>
          </a:p>
        </p:txBody>
      </p:sp>
      <p:sp>
        <p:nvSpPr>
          <p:cNvPr id="23" name="Text 20"/>
          <p:cNvSpPr/>
          <p:nvPr/>
        </p:nvSpPr>
        <p:spPr>
          <a:xfrm>
            <a:off x="6177915" y="4063365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月10回までのAI面接利用</a:t>
            </a:r>
            <a:endParaRPr lang="en-US" sz="800" dirty="0"/>
          </a:p>
        </p:txBody>
      </p:sp>
      <p:sp>
        <p:nvSpPr>
          <p:cNvPr id="24" name="Text 21"/>
          <p:cNvSpPr/>
          <p:nvPr/>
        </p:nvSpPr>
        <p:spPr>
          <a:xfrm>
            <a:off x="10169247" y="3831788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30,000円〜</a:t>
            </a:r>
            <a:endParaRPr lang="en-US" sz="800" dirty="0"/>
          </a:p>
        </p:txBody>
      </p:sp>
      <p:sp>
        <p:nvSpPr>
          <p:cNvPr id="25" name="Shape 22"/>
          <p:cNvSpPr/>
          <p:nvPr/>
        </p:nvSpPr>
        <p:spPr>
          <a:xfrm>
            <a:off x="6070878" y="4306610"/>
            <a:ext cx="7975044" cy="54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177915" y="4378404"/>
            <a:ext cx="216967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 追加利用 (アルバイト面接)</a:t>
            </a:r>
            <a:endParaRPr lang="en-US" sz="1050" dirty="0"/>
          </a:p>
        </p:txBody>
      </p:sp>
      <p:sp>
        <p:nvSpPr>
          <p:cNvPr id="27" name="Text 24"/>
          <p:cNvSpPr/>
          <p:nvPr/>
        </p:nvSpPr>
        <p:spPr>
          <a:xfrm>
            <a:off x="6177915" y="4609981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1回あたりの料金</a:t>
            </a:r>
            <a:endParaRPr lang="en-US" sz="800" dirty="0"/>
          </a:p>
        </p:txBody>
      </p:sp>
      <p:sp>
        <p:nvSpPr>
          <p:cNvPr id="28" name="Text 25"/>
          <p:cNvSpPr/>
          <p:nvPr/>
        </p:nvSpPr>
        <p:spPr>
          <a:xfrm>
            <a:off x="10169247" y="4378404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1,500円／回</a:t>
            </a:r>
            <a:endParaRPr lang="en-US" sz="800" dirty="0"/>
          </a:p>
        </p:txBody>
      </p:sp>
      <p:sp>
        <p:nvSpPr>
          <p:cNvPr id="29" name="Shape 26"/>
          <p:cNvSpPr/>
          <p:nvPr/>
        </p:nvSpPr>
        <p:spPr>
          <a:xfrm>
            <a:off x="6070878" y="4853226"/>
            <a:ext cx="7975044" cy="54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6177915" y="4925020"/>
            <a:ext cx="176962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 追加利用 (社員面接)</a:t>
            </a:r>
            <a:endParaRPr lang="en-US" sz="1050" dirty="0"/>
          </a:p>
        </p:txBody>
      </p:sp>
      <p:sp>
        <p:nvSpPr>
          <p:cNvPr id="31" name="Text 28"/>
          <p:cNvSpPr/>
          <p:nvPr/>
        </p:nvSpPr>
        <p:spPr>
          <a:xfrm>
            <a:off x="6177915" y="5156597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1回あたりの料金</a:t>
            </a:r>
            <a:endParaRPr lang="en-US" sz="800" dirty="0"/>
          </a:p>
        </p:txBody>
      </p:sp>
      <p:sp>
        <p:nvSpPr>
          <p:cNvPr id="32" name="Text 29"/>
          <p:cNvSpPr/>
          <p:nvPr/>
        </p:nvSpPr>
        <p:spPr>
          <a:xfrm>
            <a:off x="10169247" y="4925020"/>
            <a:ext cx="3769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4,500円／回</a:t>
            </a:r>
            <a:endParaRPr lang="en-US" sz="800" dirty="0"/>
          </a:p>
        </p:txBody>
      </p:sp>
      <p:sp>
        <p:nvSpPr>
          <p:cNvPr id="33" name="Text 30"/>
          <p:cNvSpPr/>
          <p:nvPr/>
        </p:nvSpPr>
        <p:spPr>
          <a:xfrm>
            <a:off x="6063258" y="5568077"/>
            <a:ext cx="1339096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その他</a:t>
            </a:r>
            <a:endParaRPr lang="en-US" sz="1050" dirty="0"/>
          </a:p>
        </p:txBody>
      </p:sp>
      <p:sp>
        <p:nvSpPr>
          <p:cNvPr id="34" name="Shape 31"/>
          <p:cNvSpPr/>
          <p:nvPr/>
        </p:nvSpPr>
        <p:spPr>
          <a:xfrm>
            <a:off x="6063258" y="5896094"/>
            <a:ext cx="7990284" cy="1905476"/>
          </a:xfrm>
          <a:prstGeom prst="roundRect">
            <a:avLst>
              <a:gd name="adj" fmla="val 84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5" name="Shape 32"/>
          <p:cNvSpPr/>
          <p:nvPr/>
        </p:nvSpPr>
        <p:spPr>
          <a:xfrm>
            <a:off x="6070878" y="5903714"/>
            <a:ext cx="7975044" cy="3150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6178034" y="5975509"/>
            <a:ext cx="1868210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【面接官アニメーション制作】</a:t>
            </a:r>
            <a:endParaRPr lang="en-US" sz="1050" dirty="0"/>
          </a:p>
        </p:txBody>
      </p:sp>
      <p:sp>
        <p:nvSpPr>
          <p:cNvPr id="37" name="Text 34"/>
          <p:cNvSpPr/>
          <p:nvPr/>
        </p:nvSpPr>
        <p:spPr>
          <a:xfrm>
            <a:off x="10597515" y="5975509"/>
            <a:ext cx="3341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endParaRPr lang="en-US" sz="800" dirty="0"/>
          </a:p>
        </p:txBody>
      </p:sp>
      <p:sp>
        <p:nvSpPr>
          <p:cNvPr id="38" name="Shape 35"/>
          <p:cNvSpPr/>
          <p:nvPr/>
        </p:nvSpPr>
        <p:spPr>
          <a:xfrm>
            <a:off x="6070878" y="6218753"/>
            <a:ext cx="7975044" cy="3150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9" name="Text 36"/>
          <p:cNvSpPr/>
          <p:nvPr/>
        </p:nvSpPr>
        <p:spPr>
          <a:xfrm>
            <a:off x="6178034" y="6290548"/>
            <a:ext cx="41977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3Dアニメーション </a:t>
            </a:r>
            <a:endParaRPr lang="en-US" sz="800" dirty="0"/>
          </a:p>
        </p:txBody>
      </p:sp>
      <p:sp>
        <p:nvSpPr>
          <p:cNvPr id="40" name="Text 37"/>
          <p:cNvSpPr/>
          <p:nvPr/>
        </p:nvSpPr>
        <p:spPr>
          <a:xfrm>
            <a:off x="10597515" y="6290548"/>
            <a:ext cx="3341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1,000,000円~</a:t>
            </a:r>
            <a:endParaRPr lang="en-US" sz="800" dirty="0"/>
          </a:p>
        </p:txBody>
      </p:sp>
      <p:sp>
        <p:nvSpPr>
          <p:cNvPr id="41" name="Shape 38"/>
          <p:cNvSpPr/>
          <p:nvPr/>
        </p:nvSpPr>
        <p:spPr>
          <a:xfrm>
            <a:off x="6070878" y="6533793"/>
            <a:ext cx="7975044" cy="3150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2" name="Text 39"/>
          <p:cNvSpPr/>
          <p:nvPr/>
        </p:nvSpPr>
        <p:spPr>
          <a:xfrm>
            <a:off x="6178034" y="6605588"/>
            <a:ext cx="41977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アニメ(動画)</a:t>
            </a:r>
            <a:endParaRPr lang="en-US" sz="800" dirty="0"/>
          </a:p>
        </p:txBody>
      </p:sp>
      <p:sp>
        <p:nvSpPr>
          <p:cNvPr id="43" name="Text 40"/>
          <p:cNvSpPr/>
          <p:nvPr/>
        </p:nvSpPr>
        <p:spPr>
          <a:xfrm>
            <a:off x="10597515" y="6605588"/>
            <a:ext cx="3341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200,000円~</a:t>
            </a:r>
            <a:endParaRPr lang="en-US" sz="800" dirty="0"/>
          </a:p>
        </p:txBody>
      </p:sp>
      <p:sp>
        <p:nvSpPr>
          <p:cNvPr id="44" name="Shape 41"/>
          <p:cNvSpPr/>
          <p:nvPr/>
        </p:nvSpPr>
        <p:spPr>
          <a:xfrm>
            <a:off x="6070878" y="6848832"/>
            <a:ext cx="7975044" cy="3150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5" name="Text 42"/>
          <p:cNvSpPr/>
          <p:nvPr/>
        </p:nvSpPr>
        <p:spPr>
          <a:xfrm>
            <a:off x="6178034" y="6920627"/>
            <a:ext cx="41977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ロゴ表示</a:t>
            </a:r>
            <a:endParaRPr lang="en-US" sz="800" dirty="0"/>
          </a:p>
        </p:txBody>
      </p:sp>
      <p:sp>
        <p:nvSpPr>
          <p:cNvPr id="46" name="Text 43"/>
          <p:cNvSpPr/>
          <p:nvPr/>
        </p:nvSpPr>
        <p:spPr>
          <a:xfrm>
            <a:off x="10597515" y="6920627"/>
            <a:ext cx="3341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200,000円~</a:t>
            </a:r>
            <a:endParaRPr lang="en-US" sz="800" dirty="0"/>
          </a:p>
        </p:txBody>
      </p:sp>
      <p:sp>
        <p:nvSpPr>
          <p:cNvPr id="47" name="Shape 44"/>
          <p:cNvSpPr/>
          <p:nvPr/>
        </p:nvSpPr>
        <p:spPr>
          <a:xfrm>
            <a:off x="6070878" y="7163872"/>
            <a:ext cx="7975044" cy="3150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8" name="Text 45"/>
          <p:cNvSpPr/>
          <p:nvPr/>
        </p:nvSpPr>
        <p:spPr>
          <a:xfrm>
            <a:off x="6178034" y="7235666"/>
            <a:ext cx="2696051" cy="167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【カスタムアバター制作（SIRUSIRU連携）】</a:t>
            </a:r>
            <a:endParaRPr lang="en-US" sz="1050" dirty="0"/>
          </a:p>
        </p:txBody>
      </p:sp>
      <p:sp>
        <p:nvSpPr>
          <p:cNvPr id="49" name="Text 46"/>
          <p:cNvSpPr/>
          <p:nvPr/>
        </p:nvSpPr>
        <p:spPr>
          <a:xfrm>
            <a:off x="10597515" y="7235666"/>
            <a:ext cx="3341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endParaRPr lang="en-US" sz="800" dirty="0"/>
          </a:p>
        </p:txBody>
      </p:sp>
      <p:sp>
        <p:nvSpPr>
          <p:cNvPr id="50" name="Shape 47"/>
          <p:cNvSpPr/>
          <p:nvPr/>
        </p:nvSpPr>
        <p:spPr>
          <a:xfrm>
            <a:off x="6070878" y="7478911"/>
            <a:ext cx="7975044" cy="3150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1" name="Text 48"/>
          <p:cNvSpPr/>
          <p:nvPr/>
        </p:nvSpPr>
        <p:spPr>
          <a:xfrm>
            <a:off x="6178034" y="7550706"/>
            <a:ext cx="41977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アバター制作（1体） </a:t>
            </a:r>
            <a:endParaRPr lang="en-US" sz="800" dirty="0"/>
          </a:p>
        </p:txBody>
      </p:sp>
      <p:sp>
        <p:nvSpPr>
          <p:cNvPr id="52" name="Text 49"/>
          <p:cNvSpPr/>
          <p:nvPr/>
        </p:nvSpPr>
        <p:spPr>
          <a:xfrm>
            <a:off x="10597515" y="7550706"/>
            <a:ext cx="33413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700,000円~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2025-04-11T02:33:47Z</dcterms:created>
  <dcterms:modified xsi:type="dcterms:W3CDTF">2025-04-11T02:33:47Z</dcterms:modified>
</cp:coreProperties>
</file>