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781817-26F7-4C70-9629-19B9FC60316C}" v="392" dt="2025-04-17T05:52:25.5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 snapToObjects="1">
      <p:cViewPr>
        <p:scale>
          <a:sx n="100" d="100"/>
          <a:sy n="100" d="100"/>
        </p:scale>
        <p:origin x="135" y="-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陽史 神田" userId="8c30c1b378c73a67" providerId="LiveId" clId="{1B781817-26F7-4C70-9629-19B9FC60316C}"/>
    <pc:docChg chg="undo custSel addSld modSld">
      <pc:chgData name="陽史 神田" userId="8c30c1b378c73a67" providerId="LiveId" clId="{1B781817-26F7-4C70-9629-19B9FC60316C}" dt="2025-04-17T05:52:48.747" v="1127" actId="14100"/>
      <pc:docMkLst>
        <pc:docMk/>
      </pc:docMkLst>
      <pc:sldChg chg="addSp delSp modSp mod">
        <pc:chgData name="陽史 神田" userId="8c30c1b378c73a67" providerId="LiveId" clId="{1B781817-26F7-4C70-9629-19B9FC60316C}" dt="2025-04-17T05:52:48.747" v="1127" actId="14100"/>
        <pc:sldMkLst>
          <pc:docMk/>
          <pc:sldMk cId="0" sldId="256"/>
        </pc:sldMkLst>
        <pc:spChg chg="mod">
          <ac:chgData name="陽史 神田" userId="8c30c1b378c73a67" providerId="LiveId" clId="{1B781817-26F7-4C70-9629-19B9FC60316C}" dt="2025-04-17T05:22:06.357" v="497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陽史 神田" userId="8c30c1b378c73a67" providerId="LiveId" clId="{1B781817-26F7-4C70-9629-19B9FC60316C}" dt="2025-04-17T05:52:20.176" v="1074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陽史 神田" userId="8c30c1b378c73a67" providerId="LiveId" clId="{1B781817-26F7-4C70-9629-19B9FC60316C}" dt="2025-04-17T05:50:02.272" v="1027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陽史 神田" userId="8c30c1b378c73a67" providerId="LiveId" clId="{1B781817-26F7-4C70-9629-19B9FC60316C}" dt="2025-04-17T05:51:02.347" v="1064" actId="14100"/>
          <ac:spMkLst>
            <pc:docMk/>
            <pc:sldMk cId="0" sldId="256"/>
            <ac:spMk id="5" creationId="{00000000-0000-0000-0000-000000000000}"/>
          </ac:spMkLst>
        </pc:spChg>
        <pc:spChg chg="mod">
          <ac:chgData name="陽史 神田" userId="8c30c1b378c73a67" providerId="LiveId" clId="{1B781817-26F7-4C70-9629-19B9FC60316C}" dt="2025-04-17T05:51:08.953" v="1066" actId="14100"/>
          <ac:spMkLst>
            <pc:docMk/>
            <pc:sldMk cId="0" sldId="256"/>
            <ac:spMk id="6" creationId="{00000000-0000-0000-0000-000000000000}"/>
          </ac:spMkLst>
        </pc:spChg>
        <pc:spChg chg="mod">
          <ac:chgData name="陽史 神田" userId="8c30c1b378c73a67" providerId="LiveId" clId="{1B781817-26F7-4C70-9629-19B9FC60316C}" dt="2025-04-17T05:50:55.313" v="1063" actId="1035"/>
          <ac:spMkLst>
            <pc:docMk/>
            <pc:sldMk cId="0" sldId="256"/>
            <ac:spMk id="7" creationId="{00000000-0000-0000-0000-000000000000}"/>
          </ac:spMkLst>
        </pc:spChg>
        <pc:spChg chg="mod">
          <ac:chgData name="陽史 神田" userId="8c30c1b378c73a67" providerId="LiveId" clId="{1B781817-26F7-4C70-9629-19B9FC60316C}" dt="2025-04-17T05:50:45.581" v="1035" actId="14100"/>
          <ac:spMkLst>
            <pc:docMk/>
            <pc:sldMk cId="0" sldId="256"/>
            <ac:spMk id="17" creationId="{685918C4-15EC-9D54-E764-AFA509F8F734}"/>
          </ac:spMkLst>
        </pc:spChg>
        <pc:spChg chg="mod">
          <ac:chgData name="陽史 神田" userId="8c30c1b378c73a67" providerId="LiveId" clId="{1B781817-26F7-4C70-9629-19B9FC60316C}" dt="2025-04-17T05:40:04.423" v="962" actId="1076"/>
          <ac:spMkLst>
            <pc:docMk/>
            <pc:sldMk cId="0" sldId="256"/>
            <ac:spMk id="19" creationId="{6415724D-98CD-55B6-F3CD-72FE0E063306}"/>
          </ac:spMkLst>
        </pc:spChg>
        <pc:spChg chg="add mod">
          <ac:chgData name="陽史 神田" userId="8c30c1b378c73a67" providerId="LiveId" clId="{1B781817-26F7-4C70-9629-19B9FC60316C}" dt="2025-04-17T05:51:05.351" v="1065" actId="1076"/>
          <ac:spMkLst>
            <pc:docMk/>
            <pc:sldMk cId="0" sldId="256"/>
            <ac:spMk id="20" creationId="{E16B480E-7223-E27E-C8C6-8608353AE5AF}"/>
          </ac:spMkLst>
        </pc:spChg>
        <pc:spChg chg="add del mod">
          <ac:chgData name="陽史 神田" userId="8c30c1b378c73a67" providerId="LiveId" clId="{1B781817-26F7-4C70-9629-19B9FC60316C}" dt="2025-04-17T05:28:45.699" v="715" actId="478"/>
          <ac:spMkLst>
            <pc:docMk/>
            <pc:sldMk cId="0" sldId="256"/>
            <ac:spMk id="21" creationId="{1B4C44DA-40BE-35EF-C66F-BA28C9BABEF8}"/>
          </ac:spMkLst>
        </pc:spChg>
        <pc:spChg chg="add mod">
          <ac:chgData name="陽史 神田" userId="8c30c1b378c73a67" providerId="LiveId" clId="{1B781817-26F7-4C70-9629-19B9FC60316C}" dt="2025-04-17T05:51:13.796" v="1067" actId="1076"/>
          <ac:spMkLst>
            <pc:docMk/>
            <pc:sldMk cId="0" sldId="256"/>
            <ac:spMk id="23" creationId="{9FC03B61-FB68-A24D-5E17-3E8FD478C37E}"/>
          </ac:spMkLst>
        </pc:spChg>
        <pc:spChg chg="add mod">
          <ac:chgData name="陽史 神田" userId="8c30c1b378c73a67" providerId="LiveId" clId="{1B781817-26F7-4C70-9629-19B9FC60316C}" dt="2025-04-17T05:31:46.627" v="864" actId="1076"/>
          <ac:spMkLst>
            <pc:docMk/>
            <pc:sldMk cId="0" sldId="256"/>
            <ac:spMk id="25" creationId="{D69630E4-8B5E-F991-AEF0-5712AA64A1E6}"/>
          </ac:spMkLst>
        </pc:spChg>
        <pc:spChg chg="add mod">
          <ac:chgData name="陽史 神田" userId="8c30c1b378c73a67" providerId="LiveId" clId="{1B781817-26F7-4C70-9629-19B9FC60316C}" dt="2025-04-17T05:46:49.095" v="996" actId="1076"/>
          <ac:spMkLst>
            <pc:docMk/>
            <pc:sldMk cId="0" sldId="256"/>
            <ac:spMk id="33" creationId="{B9FC2473-4520-C117-EF7C-D1C0CD3EB5C8}"/>
          </ac:spMkLst>
        </pc:spChg>
        <pc:spChg chg="add mod ord">
          <ac:chgData name="陽史 神田" userId="8c30c1b378c73a67" providerId="LiveId" clId="{1B781817-26F7-4C70-9629-19B9FC60316C}" dt="2025-04-17T05:38:59.862" v="948" actId="1076"/>
          <ac:spMkLst>
            <pc:docMk/>
            <pc:sldMk cId="0" sldId="256"/>
            <ac:spMk id="34" creationId="{DF23B366-BB97-3D30-AEA1-CE41B63AB4C1}"/>
          </ac:spMkLst>
        </pc:spChg>
        <pc:spChg chg="add mod">
          <ac:chgData name="陽史 神田" userId="8c30c1b378c73a67" providerId="LiveId" clId="{1B781817-26F7-4C70-9629-19B9FC60316C}" dt="2025-04-17T05:46:38.522" v="993" actId="164"/>
          <ac:spMkLst>
            <pc:docMk/>
            <pc:sldMk cId="0" sldId="256"/>
            <ac:spMk id="37" creationId="{9AC6EDFB-39FA-7FC0-C949-5BBC67D526AB}"/>
          </ac:spMkLst>
        </pc:spChg>
        <pc:spChg chg="add del mod ord">
          <ac:chgData name="陽史 神田" userId="8c30c1b378c73a67" providerId="LiveId" clId="{1B781817-26F7-4C70-9629-19B9FC60316C}" dt="2025-04-17T05:46:54.427" v="998" actId="478"/>
          <ac:spMkLst>
            <pc:docMk/>
            <pc:sldMk cId="0" sldId="256"/>
            <ac:spMk id="38" creationId="{0A3A8F9A-1028-B215-81FC-415FCB98A483}"/>
          </ac:spMkLst>
        </pc:spChg>
        <pc:spChg chg="add mod">
          <ac:chgData name="陽史 神田" userId="8c30c1b378c73a67" providerId="LiveId" clId="{1B781817-26F7-4C70-9629-19B9FC60316C}" dt="2025-04-17T05:49:30.970" v="1024" actId="164"/>
          <ac:spMkLst>
            <pc:docMk/>
            <pc:sldMk cId="0" sldId="256"/>
            <ac:spMk id="40" creationId="{18A00486-D29C-A4B6-EF53-8A97D1B84BC1}"/>
          </ac:spMkLst>
        </pc:spChg>
        <pc:spChg chg="add mod">
          <ac:chgData name="陽史 神田" userId="8c30c1b378c73a67" providerId="LiveId" clId="{1B781817-26F7-4C70-9629-19B9FC60316C}" dt="2025-04-17T05:49:53.227" v="1026" actId="14100"/>
          <ac:spMkLst>
            <pc:docMk/>
            <pc:sldMk cId="0" sldId="256"/>
            <ac:spMk id="41" creationId="{D03A4555-03EF-1B95-30FC-D2BE943FEDD5}"/>
          </ac:spMkLst>
        </pc:spChg>
        <pc:spChg chg="add del mod">
          <ac:chgData name="陽史 神田" userId="8c30c1b378c73a67" providerId="LiveId" clId="{1B781817-26F7-4C70-9629-19B9FC60316C}" dt="2025-04-17T05:52:23.602" v="1076"/>
          <ac:spMkLst>
            <pc:docMk/>
            <pc:sldMk cId="0" sldId="256"/>
            <ac:spMk id="43" creationId="{79FCCA26-751B-F8D1-9D60-E9DC49655E94}"/>
          </ac:spMkLst>
        </pc:spChg>
        <pc:spChg chg="add mod">
          <ac:chgData name="陽史 神田" userId="8c30c1b378c73a67" providerId="LiveId" clId="{1B781817-26F7-4C70-9629-19B9FC60316C}" dt="2025-04-17T05:52:48.747" v="1127" actId="14100"/>
          <ac:spMkLst>
            <pc:docMk/>
            <pc:sldMk cId="0" sldId="256"/>
            <ac:spMk id="44" creationId="{67CF5B53-66CC-4833-06C8-89ADB68E4133}"/>
          </ac:spMkLst>
        </pc:spChg>
        <pc:grpChg chg="add mod">
          <ac:chgData name="陽史 神田" userId="8c30c1b378c73a67" providerId="LiveId" clId="{1B781817-26F7-4C70-9629-19B9FC60316C}" dt="2025-04-17T05:46:38.522" v="993" actId="164"/>
          <ac:grpSpMkLst>
            <pc:docMk/>
            <pc:sldMk cId="0" sldId="256"/>
            <ac:grpSpMk id="35" creationId="{208BC049-2719-61D3-1128-0FC0CD695525}"/>
          </ac:grpSpMkLst>
        </pc:grpChg>
        <pc:grpChg chg="add mod">
          <ac:chgData name="陽史 神田" userId="8c30c1b378c73a67" providerId="LiveId" clId="{1B781817-26F7-4C70-9629-19B9FC60316C}" dt="2025-04-17T05:49:30.970" v="1024" actId="164"/>
          <ac:grpSpMkLst>
            <pc:docMk/>
            <pc:sldMk cId="0" sldId="256"/>
            <ac:grpSpMk id="39" creationId="{CB35623A-D340-8AF4-FB3F-BAF170857913}"/>
          </ac:grpSpMkLst>
        </pc:grpChg>
        <pc:grpChg chg="add mod">
          <ac:chgData name="陽史 神田" userId="8c30c1b378c73a67" providerId="LiveId" clId="{1B781817-26F7-4C70-9629-19B9FC60316C}" dt="2025-04-17T05:49:30.970" v="1024" actId="164"/>
          <ac:grpSpMkLst>
            <pc:docMk/>
            <pc:sldMk cId="0" sldId="256"/>
            <ac:grpSpMk id="42" creationId="{D0EF7CDB-2DB2-E89A-4D01-711F62149A3C}"/>
          </ac:grpSpMkLst>
        </pc:grpChg>
        <pc:cxnChg chg="add mod">
          <ac:chgData name="陽史 神田" userId="8c30c1b378c73a67" providerId="LiveId" clId="{1B781817-26F7-4C70-9629-19B9FC60316C}" dt="2025-04-17T05:39:35.695" v="954" actId="1076"/>
          <ac:cxnSpMkLst>
            <pc:docMk/>
            <pc:sldMk cId="0" sldId="256"/>
            <ac:cxnSpMk id="27" creationId="{A2390B60-8D4A-4BFE-9DCF-A25C729D1C86}"/>
          </ac:cxnSpMkLst>
        </pc:cxnChg>
        <pc:cxnChg chg="add mod">
          <ac:chgData name="陽史 神田" userId="8c30c1b378c73a67" providerId="LiveId" clId="{1B781817-26F7-4C70-9629-19B9FC60316C}" dt="2025-04-17T05:39:13.680" v="950" actId="1076"/>
          <ac:cxnSpMkLst>
            <pc:docMk/>
            <pc:sldMk cId="0" sldId="256"/>
            <ac:cxnSpMk id="30" creationId="{7EC6E06A-A0F5-1DBE-D866-17F5B305CD2F}"/>
          </ac:cxnSpMkLst>
        </pc:cxnChg>
        <pc:cxnChg chg="add mod">
          <ac:chgData name="陽史 神田" userId="8c30c1b378c73a67" providerId="LiveId" clId="{1B781817-26F7-4C70-9629-19B9FC60316C}" dt="2025-04-17T05:39:39.794" v="955" actId="1076"/>
          <ac:cxnSpMkLst>
            <pc:docMk/>
            <pc:sldMk cId="0" sldId="256"/>
            <ac:cxnSpMk id="32" creationId="{5B1A4B97-62A1-DA60-6B88-0C28BD08FB7E}"/>
          </ac:cxnSpMkLst>
        </pc:cxnChg>
      </pc:sldChg>
      <pc:sldChg chg="addSp modSp new">
        <pc:chgData name="陽史 神田" userId="8c30c1b378c73a67" providerId="LiveId" clId="{1B781817-26F7-4C70-9629-19B9FC60316C}" dt="2025-04-17T05:28:42.296" v="714"/>
        <pc:sldMkLst>
          <pc:docMk/>
          <pc:sldMk cId="2944867630" sldId="257"/>
        </pc:sldMkLst>
        <pc:spChg chg="add mod">
          <ac:chgData name="陽史 神田" userId="8c30c1b378c73a67" providerId="LiveId" clId="{1B781817-26F7-4C70-9629-19B9FC60316C}" dt="2025-04-17T05:28:42.296" v="714"/>
          <ac:spMkLst>
            <pc:docMk/>
            <pc:sldMk cId="2944867630" sldId="257"/>
            <ac:spMk id="4" creationId="{3E138FDA-9CB4-CB17-009F-765015034E6C}"/>
          </ac:spMkLst>
        </pc:spChg>
        <pc:cxnChg chg="add mod">
          <ac:chgData name="陽史 神田" userId="8c30c1b378c73a67" providerId="LiveId" clId="{1B781817-26F7-4C70-9629-19B9FC60316C}" dt="2025-04-17T05:28:31.911" v="713"/>
          <ac:cxnSpMkLst>
            <pc:docMk/>
            <pc:sldMk cId="2944867630" sldId="257"/>
            <ac:cxnSpMk id="3" creationId="{41D3CB1D-BE73-1154-264B-6B5FE0B3BBA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410"/>
            <a:ext cx="8229600" cy="1143000"/>
          </a:xfrm>
          <a:ln>
            <a:noFill/>
          </a:ln>
          <a:effectLst>
            <a:outerShdw blurRad="225425" dist="50800" dir="5220000" algn="ctr">
              <a:srgbClr val="000000">
                <a:alpha val="33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altLang="ja-JP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AI</a:t>
            </a:r>
            <a:r>
              <a:rPr lang="ja-JP" altLang="en-US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面接官</a:t>
            </a:r>
            <a:r>
              <a:rPr lang="en-US" altLang="ja-JP">
                <a:ln w="0"/>
                <a:solidFill>
                  <a:srgbClr val="CC66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×SIRUSIRU</a:t>
            </a:r>
            <a:endParaRPr>
              <a:ln w="0"/>
              <a:solidFill>
                <a:srgbClr val="CC66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1" y="1550808"/>
            <a:ext cx="1157288" cy="381900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chemeClr val="tx1"/>
                </a:solidFill>
              </a:rPr>
              <a:t>面接ユーザー</a:t>
            </a:r>
          </a:p>
        </p:txBody>
      </p:sp>
      <p:sp>
        <p:nvSpPr>
          <p:cNvPr id="4" name="Rectangle 3"/>
          <p:cNvSpPr/>
          <p:nvPr/>
        </p:nvSpPr>
        <p:spPr>
          <a:xfrm>
            <a:off x="472832" y="4244258"/>
            <a:ext cx="2017059" cy="301558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chemeClr val="tx1"/>
                </a:solidFill>
              </a:rPr>
              <a:t>Cloudflare Workers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3180986" y="4194094"/>
            <a:ext cx="2017059" cy="616031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chemeClr val="tx1"/>
                </a:solidFill>
              </a:rPr>
              <a:t>Dify</a:t>
            </a:r>
          </a:p>
          <a:p>
            <a:r>
              <a:rPr sz="1200">
                <a:solidFill>
                  <a:schemeClr val="tx1"/>
                </a:solidFill>
              </a:rPr>
              <a:t>質問応答／フィードバック</a:t>
            </a:r>
          </a:p>
        </p:txBody>
      </p:sp>
      <p:sp>
        <p:nvSpPr>
          <p:cNvPr id="6" name="Rectangle 5"/>
          <p:cNvSpPr/>
          <p:nvPr/>
        </p:nvSpPr>
        <p:spPr>
          <a:xfrm>
            <a:off x="6194614" y="4495652"/>
            <a:ext cx="2017059" cy="616031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chemeClr val="tx1"/>
                </a:solidFill>
              </a:rPr>
              <a:t>Google</a:t>
            </a:r>
          </a:p>
          <a:p>
            <a:r>
              <a:rPr sz="1200">
                <a:solidFill>
                  <a:schemeClr val="tx1"/>
                </a:solidFill>
              </a:rPr>
              <a:t>スプレッドシート</a:t>
            </a:r>
          </a:p>
        </p:txBody>
      </p:sp>
      <p:sp>
        <p:nvSpPr>
          <p:cNvPr id="7" name="Rectangle 6"/>
          <p:cNvSpPr/>
          <p:nvPr/>
        </p:nvSpPr>
        <p:spPr>
          <a:xfrm>
            <a:off x="3800751" y="2488314"/>
            <a:ext cx="780210" cy="742278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200">
                <a:solidFill>
                  <a:schemeClr val="tx1"/>
                </a:solidFill>
              </a:rPr>
              <a:t>SIRUSIRU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V="1">
            <a:off x="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3">
            <a:extLst>
              <a:ext uri="{FF2B5EF4-FFF2-40B4-BE49-F238E27FC236}">
                <a16:creationId xmlns:a16="http://schemas.microsoft.com/office/drawing/2014/main" id="{685918C4-15EC-9D54-E764-AFA509F8F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3828" y="2215356"/>
            <a:ext cx="1084661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実際に面接を受けるユーザー（応募者）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PC・スマホのブラウザ上で操作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質問を読んで回答を入力（音声・テキスト）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415724D-98CD-55B6-F3CD-72FE0E063306}"/>
              </a:ext>
            </a:extLst>
          </p:cNvPr>
          <p:cNvSpPr txBox="1"/>
          <p:nvPr/>
        </p:nvSpPr>
        <p:spPr>
          <a:xfrm>
            <a:off x="420445" y="4618143"/>
            <a:ext cx="223490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1100"/>
              <a:t>クラウド上の軽量サーバレス実行環境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100"/>
              <a:t>以下の「中継＆処理」機能を担う：</a:t>
            </a:r>
            <a:br>
              <a:rPr lang="en-US" altLang="ja-JP" sz="1100"/>
            </a:br>
            <a:r>
              <a:rPr lang="en-US" altLang="ja-JP" sz="1100"/>
              <a:t>-</a:t>
            </a:r>
            <a:r>
              <a:rPr lang="ja-JP" altLang="en-US" sz="1100"/>
              <a:t>ユーザーの回答を</a:t>
            </a:r>
            <a:r>
              <a:rPr lang="en-US" altLang="ja-JP" sz="1100"/>
              <a:t>Dify</a:t>
            </a:r>
            <a:r>
              <a:rPr lang="ja-JP" altLang="en-US" sz="1100"/>
              <a:t>へ送信</a:t>
            </a:r>
            <a:br>
              <a:rPr lang="en-US" altLang="ja-JP" sz="1100"/>
            </a:br>
            <a:r>
              <a:rPr lang="en-US" altLang="ja-JP" sz="1100"/>
              <a:t>-Dify</a:t>
            </a:r>
            <a:r>
              <a:rPr lang="ja-JP" altLang="en-US" sz="1100"/>
              <a:t>からの返答（次の質問など）を受け取り返す</a:t>
            </a:r>
            <a:br>
              <a:rPr lang="en-US" altLang="ja-JP" sz="1100"/>
            </a:br>
            <a:r>
              <a:rPr lang="en-US" altLang="ja-JP" sz="1100"/>
              <a:t>-</a:t>
            </a:r>
            <a:r>
              <a:rPr lang="ja-JP" altLang="en-US" sz="1100"/>
              <a:t>面接内容（質問・回答）を</a:t>
            </a:r>
            <a:r>
              <a:rPr lang="en-US" altLang="ja-JP" sz="1100"/>
              <a:t>Google</a:t>
            </a:r>
            <a:r>
              <a:rPr lang="ja-JP" altLang="en-US" sz="1100"/>
              <a:t>スプレッドシートへ記録</a:t>
            </a:r>
            <a:br>
              <a:rPr lang="en-US" altLang="ja-JP" sz="1100"/>
            </a:br>
            <a:r>
              <a:rPr lang="en-US" altLang="ja-JP" sz="1100"/>
              <a:t>-API</a:t>
            </a:r>
            <a:r>
              <a:rPr lang="ja-JP" altLang="en-US" sz="1100"/>
              <a:t>キーなどの機密情報をセキュアに保持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E16B480E-7223-E27E-C8C6-8608353AE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0986" y="4952852"/>
            <a:ext cx="2119821" cy="1615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AI面接官の「頭脳」部分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役割：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ユーザーの回答を受けて「次の質問」を生成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回答内容に対してフィードバック（評価）を生成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RAG（自社資料や履歴）を用いた深掘り質問の生成も可能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Cloudflare Workers経由で接続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FC03B61-FB68-A24D-5E17-3E8FD478C37E}"/>
              </a:ext>
            </a:extLst>
          </p:cNvPr>
          <p:cNvSpPr txBox="1"/>
          <p:nvPr/>
        </p:nvSpPr>
        <p:spPr>
          <a:xfrm>
            <a:off x="6194614" y="5166128"/>
            <a:ext cx="233865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b="1"/>
              <a:t>・</a:t>
            </a:r>
            <a:r>
              <a:rPr lang="ja-JP" altLang="en-US" sz="1100"/>
              <a:t>面接内容のログ保存先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100"/>
              <a:t>保存される情報：</a:t>
            </a:r>
            <a:br>
              <a:rPr lang="en-US" altLang="ja-JP" sz="1100"/>
            </a:br>
            <a:r>
              <a:rPr lang="en-US" altLang="ja-JP" sz="1100"/>
              <a:t>-</a:t>
            </a:r>
            <a:r>
              <a:rPr lang="ja-JP" altLang="en-US" sz="1100"/>
              <a:t>面接</a:t>
            </a:r>
            <a:r>
              <a:rPr lang="en-US" altLang="ja-JP" sz="1100"/>
              <a:t>ID</a:t>
            </a:r>
            <a:r>
              <a:rPr lang="ja-JP" altLang="en-US" sz="1100"/>
              <a:t>、ユーザー名</a:t>
            </a:r>
            <a:br>
              <a:rPr lang="en-US" altLang="ja-JP" sz="1100"/>
            </a:br>
            <a:r>
              <a:rPr lang="en-US" altLang="ja-JP" sz="1100"/>
              <a:t>-</a:t>
            </a:r>
            <a:r>
              <a:rPr lang="ja-JP" altLang="en-US" sz="1100"/>
              <a:t>質問内容、ユーザーの回答</a:t>
            </a:r>
            <a:br>
              <a:rPr lang="en-US" altLang="ja-JP" sz="1100"/>
            </a:br>
            <a:r>
              <a:rPr lang="en-US" altLang="ja-JP" sz="1100"/>
              <a:t>-Dify</a:t>
            </a:r>
            <a:r>
              <a:rPr lang="ja-JP" altLang="en-US" sz="1100"/>
              <a:t>からのフィードバック（必要に応じて）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100"/>
              <a:t>管理者が後で確認・評価・検索可能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69630E4-8B5E-F991-AEF0-5712AA64A1E6}"/>
              </a:ext>
            </a:extLst>
          </p:cNvPr>
          <p:cNvSpPr txBox="1"/>
          <p:nvPr/>
        </p:nvSpPr>
        <p:spPr>
          <a:xfrm>
            <a:off x="6381694" y="2441608"/>
            <a:ext cx="20385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/>
              <a:t>・フロント側の</a:t>
            </a:r>
            <a:r>
              <a:rPr lang="en-US" altLang="ja-JP" sz="1100"/>
              <a:t>UI</a:t>
            </a:r>
            <a:r>
              <a:rPr lang="ja-JP" altLang="en-US" sz="1100"/>
              <a:t>／</a:t>
            </a:r>
            <a:r>
              <a:rPr lang="en-US" altLang="ja-JP" sz="1100"/>
              <a:t>UX</a:t>
            </a:r>
            <a:r>
              <a:rPr lang="ja-JP" altLang="en-US" sz="1100"/>
              <a:t>担当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100"/>
              <a:t>表示機能：</a:t>
            </a:r>
            <a:br>
              <a:rPr lang="en-US" altLang="ja-JP" sz="1100"/>
            </a:br>
            <a:r>
              <a:rPr lang="en-US" altLang="ja-JP" sz="1100"/>
              <a:t>-Dify</a:t>
            </a:r>
            <a:r>
              <a:rPr lang="ja-JP" altLang="en-US" sz="1100"/>
              <a:t>が返した質問／フィードバックを表示</a:t>
            </a:r>
            <a:br>
              <a:rPr lang="en-US" altLang="ja-JP" sz="1100"/>
            </a:br>
            <a:r>
              <a:rPr lang="en-US" altLang="ja-JP" sz="1100"/>
              <a:t>-</a:t>
            </a:r>
            <a:r>
              <a:rPr lang="ja-JP" altLang="en-US" sz="1100"/>
              <a:t>ユーザーが回答を入力（音声またはテキスト）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100"/>
              <a:t>回答送信や結果表示のハブとして機能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100"/>
              <a:t>「</a:t>
            </a:r>
            <a:r>
              <a:rPr lang="en-US" altLang="ja-JP" sz="1100"/>
              <a:t>AI</a:t>
            </a:r>
            <a:r>
              <a:rPr lang="ja-JP" altLang="en-US" sz="1100"/>
              <a:t>ナレッジ</a:t>
            </a:r>
            <a:r>
              <a:rPr lang="en-US" altLang="ja-JP" sz="1100"/>
              <a:t>×</a:t>
            </a:r>
            <a:r>
              <a:rPr lang="ja-JP" altLang="en-US" sz="1100"/>
              <a:t>業務効率支援」プラットフォームの一部として活用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A2390B60-8D4A-4BFE-9DCF-A25C729D1C86}"/>
              </a:ext>
            </a:extLst>
          </p:cNvPr>
          <p:cNvCxnSpPr>
            <a:cxnSpLocks/>
          </p:cNvCxnSpPr>
          <p:nvPr/>
        </p:nvCxnSpPr>
        <p:spPr>
          <a:xfrm>
            <a:off x="828339" y="3566167"/>
            <a:ext cx="0" cy="5054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7EC6E06A-A0F5-1DBE-D866-17F5B305CD2F}"/>
              </a:ext>
            </a:extLst>
          </p:cNvPr>
          <p:cNvCxnSpPr>
            <a:cxnSpLocks/>
          </p:cNvCxnSpPr>
          <p:nvPr/>
        </p:nvCxnSpPr>
        <p:spPr>
          <a:xfrm flipH="1">
            <a:off x="5469649" y="1957583"/>
            <a:ext cx="4661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B1A4B97-62A1-DA60-6B88-0C28BD08FB7E}"/>
              </a:ext>
            </a:extLst>
          </p:cNvPr>
          <p:cNvCxnSpPr>
            <a:cxnSpLocks/>
          </p:cNvCxnSpPr>
          <p:nvPr/>
        </p:nvCxnSpPr>
        <p:spPr>
          <a:xfrm flipH="1">
            <a:off x="2655347" y="1741758"/>
            <a:ext cx="4661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0EF7CDB-2DB2-E89A-4D01-711F62149A3C}"/>
              </a:ext>
            </a:extLst>
          </p:cNvPr>
          <p:cNvGrpSpPr/>
          <p:nvPr/>
        </p:nvGrpSpPr>
        <p:grpSpPr>
          <a:xfrm>
            <a:off x="522713" y="2013688"/>
            <a:ext cx="882128" cy="1371600"/>
            <a:chOff x="522713" y="2013688"/>
            <a:chExt cx="882128" cy="1371600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CB35623A-D340-8AF4-FB3F-BAF170857913}"/>
                </a:ext>
              </a:extLst>
            </p:cNvPr>
            <p:cNvGrpSpPr/>
            <p:nvPr/>
          </p:nvGrpSpPr>
          <p:grpSpPr>
            <a:xfrm>
              <a:off x="522713" y="2013688"/>
              <a:ext cx="882128" cy="1371600"/>
              <a:chOff x="457200" y="2034912"/>
              <a:chExt cx="882128" cy="1371600"/>
            </a:xfrm>
          </p:grpSpPr>
          <p:grpSp>
            <p:nvGrpSpPr>
              <p:cNvPr id="35" name="グループ化 34">
                <a:extLst>
                  <a:ext uri="{FF2B5EF4-FFF2-40B4-BE49-F238E27FC236}">
                    <a16:creationId xmlns:a16="http://schemas.microsoft.com/office/drawing/2014/main" id="{208BC049-2719-61D3-1128-0FC0CD695525}"/>
                  </a:ext>
                </a:extLst>
              </p:cNvPr>
              <p:cNvGrpSpPr/>
              <p:nvPr/>
            </p:nvGrpSpPr>
            <p:grpSpPr>
              <a:xfrm>
                <a:off x="457200" y="2034912"/>
                <a:ext cx="882128" cy="1371600"/>
                <a:chOff x="6901031" y="5107987"/>
                <a:chExt cx="882128" cy="1371600"/>
              </a:xfrm>
            </p:grpSpPr>
            <p:sp>
              <p:nvSpPr>
                <p:cNvPr id="34" name="二等辺三角形 33">
                  <a:extLst>
                    <a:ext uri="{FF2B5EF4-FFF2-40B4-BE49-F238E27FC236}">
                      <a16:creationId xmlns:a16="http://schemas.microsoft.com/office/drawing/2014/main" id="{DF23B366-BB97-3D30-AEA1-CE41B63AB4C1}"/>
                    </a:ext>
                  </a:extLst>
                </p:cNvPr>
                <p:cNvSpPr/>
                <p:nvPr/>
              </p:nvSpPr>
              <p:spPr>
                <a:xfrm>
                  <a:off x="6901031" y="5565187"/>
                  <a:ext cx="882128" cy="914400"/>
                </a:xfrm>
                <a:prstGeom prst="triangl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スマイル 32">
                  <a:extLst>
                    <a:ext uri="{FF2B5EF4-FFF2-40B4-BE49-F238E27FC236}">
                      <a16:creationId xmlns:a16="http://schemas.microsoft.com/office/drawing/2014/main" id="{B9FC2473-4520-C117-EF7C-D1C0CD3EB5C8}"/>
                    </a:ext>
                  </a:extLst>
                </p:cNvPr>
                <p:cNvSpPr/>
                <p:nvPr/>
              </p:nvSpPr>
              <p:spPr>
                <a:xfrm>
                  <a:off x="6987092" y="5107987"/>
                  <a:ext cx="715384" cy="690385"/>
                </a:xfrm>
                <a:prstGeom prst="smileyFace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7" name="矢印: 五方向 36">
                <a:extLst>
                  <a:ext uri="{FF2B5EF4-FFF2-40B4-BE49-F238E27FC236}">
                    <a16:creationId xmlns:a16="http://schemas.microsoft.com/office/drawing/2014/main" id="{9AC6EDFB-39FA-7FC0-C949-5BBC67D526AB}"/>
                  </a:ext>
                </a:extLst>
              </p:cNvPr>
              <p:cNvSpPr/>
              <p:nvPr/>
            </p:nvSpPr>
            <p:spPr>
              <a:xfrm rot="5400000">
                <a:off x="661299" y="2917335"/>
                <a:ext cx="485480" cy="151401"/>
              </a:xfrm>
              <a:prstGeom prst="homePlat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18A00486-D29C-A4B6-EF53-8A97D1B84BC1}"/>
                </a:ext>
              </a:extLst>
            </p:cNvPr>
            <p:cNvSpPr/>
            <p:nvPr/>
          </p:nvSpPr>
          <p:spPr>
            <a:xfrm rot="10800000">
              <a:off x="765588" y="2704073"/>
              <a:ext cx="113264" cy="164033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D03A4555-03EF-1B95-30FC-D2BE943FEDD5}"/>
                </a:ext>
              </a:extLst>
            </p:cNvPr>
            <p:cNvSpPr/>
            <p:nvPr/>
          </p:nvSpPr>
          <p:spPr>
            <a:xfrm rot="10800000">
              <a:off x="1060251" y="2706158"/>
              <a:ext cx="122107" cy="174059"/>
            </a:xfrm>
            <a:custGeom>
              <a:avLst/>
              <a:gdLst>
                <a:gd name="connsiteX0" fmla="*/ 0 w 505605"/>
                <a:gd name="connsiteY0" fmla="*/ 746416 h 746416"/>
                <a:gd name="connsiteX1" fmla="*/ 0 w 505605"/>
                <a:gd name="connsiteY1" fmla="*/ 0 h 746416"/>
                <a:gd name="connsiteX2" fmla="*/ 505605 w 505605"/>
                <a:gd name="connsiteY2" fmla="*/ 746416 h 746416"/>
                <a:gd name="connsiteX3" fmla="*/ 0 w 505605"/>
                <a:gd name="connsiteY3" fmla="*/ 746416 h 746416"/>
                <a:gd name="connsiteX0" fmla="*/ 0 w 505605"/>
                <a:gd name="connsiteY0" fmla="*/ 741038 h 741038"/>
                <a:gd name="connsiteX1" fmla="*/ 451821 w 505605"/>
                <a:gd name="connsiteY1" fmla="*/ 0 h 741038"/>
                <a:gd name="connsiteX2" fmla="*/ 505605 w 505605"/>
                <a:gd name="connsiteY2" fmla="*/ 741038 h 741038"/>
                <a:gd name="connsiteX3" fmla="*/ 0 w 505605"/>
                <a:gd name="connsiteY3" fmla="*/ 741038 h 741038"/>
                <a:gd name="connsiteX0" fmla="*/ 0 w 505605"/>
                <a:gd name="connsiteY0" fmla="*/ 735659 h 735659"/>
                <a:gd name="connsiteX1" fmla="*/ 494851 w 505605"/>
                <a:gd name="connsiteY1" fmla="*/ 0 h 735659"/>
                <a:gd name="connsiteX2" fmla="*/ 505605 w 505605"/>
                <a:gd name="connsiteY2" fmla="*/ 735659 h 735659"/>
                <a:gd name="connsiteX3" fmla="*/ 0 w 505605"/>
                <a:gd name="connsiteY3" fmla="*/ 735659 h 735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605" h="735659">
                  <a:moveTo>
                    <a:pt x="0" y="735659"/>
                  </a:moveTo>
                  <a:lnTo>
                    <a:pt x="494851" y="0"/>
                  </a:lnTo>
                  <a:lnTo>
                    <a:pt x="505605" y="735659"/>
                  </a:lnTo>
                  <a:lnTo>
                    <a:pt x="0" y="735659"/>
                  </a:ln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Rectangle 2">
            <a:extLst>
              <a:ext uri="{FF2B5EF4-FFF2-40B4-BE49-F238E27FC236}">
                <a16:creationId xmlns:a16="http://schemas.microsoft.com/office/drawing/2014/main" id="{67CF5B53-66CC-4833-06C8-89ADB68E4133}"/>
              </a:ext>
            </a:extLst>
          </p:cNvPr>
          <p:cNvSpPr/>
          <p:nvPr/>
        </p:nvSpPr>
        <p:spPr>
          <a:xfrm>
            <a:off x="3121512" y="1524812"/>
            <a:ext cx="1526688" cy="381900"/>
          </a:xfrm>
          <a:prstGeom prst="rect">
            <a:avLst/>
          </a:prstGeom>
          <a:solidFill>
            <a:srgbClr val="CC6600"/>
          </a:solidFill>
          <a:ln>
            <a:solidFill>
              <a:srgbClr val="CC66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>
                <a:solidFill>
                  <a:schemeClr val="tx1"/>
                </a:solidFill>
              </a:rPr>
              <a:t>ブラウザ（</a:t>
            </a:r>
            <a:r>
              <a:rPr lang="en-US" altLang="ja-JP" sz="1200">
                <a:solidFill>
                  <a:schemeClr val="tx1"/>
                </a:solidFill>
              </a:rPr>
              <a:t>PC/</a:t>
            </a:r>
            <a:r>
              <a:rPr lang="ja-JP" altLang="en-US" sz="1200">
                <a:solidFill>
                  <a:schemeClr val="tx1"/>
                </a:solidFill>
              </a:rPr>
              <a:t>スマホ）</a:t>
            </a:r>
            <a:endParaRPr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DBEB5B-5DAD-E551-7B02-4C31ABA1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1D3CB1D-BE73-1154-264B-6B5FE0B3BBA4}"/>
              </a:ext>
            </a:extLst>
          </p:cNvPr>
          <p:cNvCxnSpPr>
            <a:cxnSpLocks/>
          </p:cNvCxnSpPr>
          <p:nvPr/>
        </p:nvCxnSpPr>
        <p:spPr>
          <a:xfrm flipH="1">
            <a:off x="2438400" y="4495652"/>
            <a:ext cx="4661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5">
            <a:extLst>
              <a:ext uri="{FF2B5EF4-FFF2-40B4-BE49-F238E27FC236}">
                <a16:creationId xmlns:a16="http://schemas.microsoft.com/office/drawing/2014/main" id="{3E138FDA-9CB4-CB17-009F-765015034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1555" y="4495652"/>
            <a:ext cx="3195022" cy="1938992"/>
          </a:xfrm>
          <a:prstGeom prst="rect">
            <a:avLst/>
          </a:prstGeom>
          <a:gradFill flip="none" rotWithShape="1">
            <a:gsLst>
              <a:gs pos="0">
                <a:srgbClr val="CC6600"/>
              </a:gs>
              <a:gs pos="100000">
                <a:schemeClr val="bg1">
                  <a:lumMod val="95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ユーザー操作（SIRUSIRU）</a:t>
            </a:r>
            <a:b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→ 回答をCloudflare Workersに送信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Cloudflare Workers</a:t>
            </a:r>
            <a:b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→ Difyに質問を依頼し、回答を取得</a:t>
            </a:r>
            <a:b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→ Googleスプレッドシートにログを記録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Difyの返答</a:t>
            </a:r>
            <a:b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→ 次の質問 or フィードバックをSIRUSIRUに返送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SIRUSIRU</a:t>
            </a:r>
            <a:b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ja-JP" altLang="ja-JP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　→ 面接画面に表示（吹き出し形式など）</a:t>
            </a:r>
          </a:p>
        </p:txBody>
      </p:sp>
    </p:spTree>
    <p:extLst>
      <p:ext uri="{BB962C8B-B14F-4D97-AF65-F5344CB8AC3E}">
        <p14:creationId xmlns:p14="http://schemas.microsoft.com/office/powerpoint/2010/main" val="294486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333</Words>
  <Application>Microsoft Office PowerPoint</Application>
  <PresentationFormat>画面に合わせる (4:3)</PresentationFormat>
  <Paragraphs>31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AI面接官×SIRUSIRU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AI面接官×SIRUSIRU</dc:title>
  <dc:subject/>
  <dc:creator/>
  <cp:keywords/>
  <dc:description>generated using python-pptx</dc:description>
  <cp:lastModifiedBy>kanda</cp:lastModifiedBy>
  <cp:revision>2</cp:revision>
  <dcterms:created xsi:type="dcterms:W3CDTF">2013-01-27T09:14:16Z</dcterms:created>
  <dcterms:modified xsi:type="dcterms:W3CDTF">2025-04-17T05:52:53Z</dcterms:modified>
  <cp:category/>
</cp:coreProperties>
</file>