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dcb676a29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dcb676a29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studentized residual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the quotient resulting from the division of a </a:t>
            </a:r>
            <a:r>
              <a:rPr b="1"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residual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by an estimate of its standard deviation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dcb676a29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dcb676a29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dcb676a29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dcb676a29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dcb676a29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dcb676a29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dcb676a29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dcb676a29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dcb676a2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dcb676a2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dcb676a2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dcb676a2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dcb676a2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dcb676a2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dcb676a2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dcb676a2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dcb676a2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dcb676a2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dcb676a29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dcb676a29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dcb676a29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dcb676a2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dcb676a2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dcb676a2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Project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Samuel Odulaja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outliers from training data</a:t>
            </a:r>
            <a:endParaRPr/>
          </a:p>
        </p:txBody>
      </p:sp>
      <p:sp>
        <p:nvSpPr>
          <p:cNvPr id="341" name="Google Shape;341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Fitted a linear model to the training data and removed examples with a studentized residual greater than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00" y="2723463"/>
            <a:ext cx="6438900" cy="20478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random search </a:t>
            </a:r>
            <a:endParaRPr/>
          </a:p>
        </p:txBody>
      </p:sp>
      <p:sp>
        <p:nvSpPr>
          <p:cNvPr id="348" name="Google Shape;348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random search to optimize hyperparameters for each of our models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a 5-fold cross validation to score each iteration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925" y="2690225"/>
            <a:ext cx="5807775" cy="11412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Models </a:t>
            </a:r>
            <a:endParaRPr/>
          </a:p>
        </p:txBody>
      </p:sp>
      <p:sp>
        <p:nvSpPr>
          <p:cNvPr id="355" name="Google Shape;355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 the models did well with Gradient Boosting performing the best.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Ridge: </a:t>
            </a:r>
            <a:r>
              <a:rPr b="1" lang="en"/>
              <a:t>0.0778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Lasso: </a:t>
            </a:r>
            <a:r>
              <a:rPr b="1" lang="en"/>
              <a:t>0.0796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SVR: </a:t>
            </a:r>
            <a:r>
              <a:rPr b="1" lang="en"/>
              <a:t>0.0712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LGBM: </a:t>
            </a:r>
            <a:r>
              <a:rPr b="1" lang="en"/>
              <a:t>0.0640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GBM: </a:t>
            </a:r>
            <a:r>
              <a:rPr b="1" lang="en"/>
              <a:t>0.0436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Predictions and RSME</a:t>
            </a:r>
            <a:endParaRPr/>
          </a:p>
        </p:txBody>
      </p:sp>
      <p:sp>
        <p:nvSpPr>
          <p:cNvPr id="361" name="Google Shape;361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Stored the predictions of the based learners and stacked ensemble in a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Averaged the predictions and gave a weight of 0.13 to the based learners and .35 to the stacked ensemble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RSME: </a:t>
            </a:r>
            <a:r>
              <a:rPr b="1" lang="en"/>
              <a:t>0.3848232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</a:t>
            </a:r>
            <a:endParaRPr/>
          </a:p>
        </p:txBody>
      </p:sp>
      <p:sp>
        <p:nvSpPr>
          <p:cNvPr id="367" name="Google Shape;367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 the models seemed to perform well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 the RSME seemed a little high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Most likely an error in the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the future would improve on RSME, by using different methods.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78825"/>
            <a:ext cx="7030500" cy="28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Kaggle Dataset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Contains around 1400 house prices and associated predictors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79 explanatory variables describing aspects of residential homes in Ames, Iowa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advanced regression techniques, predict the final price of each home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975" y="3253913"/>
            <a:ext cx="3924300" cy="14001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Concatenate training and testing features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2349300" cy="29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Concatenated features so that we don’t have to impute missing values, transform features, etc.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Did this for both training and test 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Removed houses with ground living area greater than 4,500 sq.ft from the training sets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825" y="1911650"/>
            <a:ext cx="4935122" cy="28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SalePrice Distribution 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50" y="1515700"/>
            <a:ext cx="7294749" cy="2909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SalePrice Transformation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Transformed target variable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y_train = np.log(train["SalePrice"])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146057"/>
            <a:ext cx="6573100" cy="2650068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Impute missing values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597875"/>
            <a:ext cx="2405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plot shows the number of missing values in columns with at least one missing value 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797" y="1535975"/>
            <a:ext cx="4793051" cy="33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 features 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20073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Creating new features for dataset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TotalSF, TotalPorchSF, TotalBath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225" y="2800425"/>
            <a:ext cx="7030500" cy="8516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Categorize MSSubClass and YrSold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303800" y="1597875"/>
            <a:ext cx="2864700" cy="27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the MSSubClass description, the levels don’t seem to have a natural ordering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Represented the MSSubClass as a categorical feature rather than a numerical one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Also represented YrSold as a categorical feature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Allowed for a more flexible relationship with SalePrice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125" y="1597875"/>
            <a:ext cx="4472075" cy="27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 features</a:t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217375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 better highlight any recurring patterns in SalePrice, MoSold was </a:t>
            </a:r>
            <a:r>
              <a:rPr lang="en"/>
              <a:t>transformed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Also transformed highly skewed features using code below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pd.get_dummies to convert all categorical values into dummy variables </a:t>
            </a:r>
            <a:endParaRPr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975" y="2334788"/>
            <a:ext cx="3816799" cy="4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8975" y="3222950"/>
            <a:ext cx="3816800" cy="5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8975" y="3776375"/>
            <a:ext cx="3816800" cy="3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