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8" r:id="rId4"/>
    <p:sldId id="279" r:id="rId5"/>
    <p:sldId id="280" r:id="rId6"/>
    <p:sldId id="283" r:id="rId7"/>
    <p:sldId id="284" r:id="rId8"/>
    <p:sldId id="285" r:id="rId9"/>
    <p:sldId id="281" r:id="rId10"/>
    <p:sldId id="28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FF22-74D7-46A1-A379-ABD51E1AA1D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372-E9C2-405C-BC3B-EC2793F7A84F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4008-B42F-47BE-ACAB-BD5C711D620F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7A83-FB27-4FE3-A76C-6EFB0C237FBF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325E-1111-45B0-8E7D-8524ACCEB046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FF98-02B0-4363-8FD1-9769E4ED6F4A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89EB-2132-4059-B69F-0C4D55DBD5A4}" type="datetime1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2592-7E6B-4FD0-A3A8-C171ECC96580}" type="datetime1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6FFD-DFDF-43E3-A786-B1CAC5174C40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DC50-BB64-4F82-A58D-5F6265EDEF3A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5E17-2B0B-4D93-98A4-DC858B2ABC6D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– Introduction to Mobile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809C-3FDC-466B-B16F-ABCBA33C75BE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6D1A-58D7-486E-AF04-747053C7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string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91D9-6853-4770-8964-5AF33240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sort string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[5] {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"Z"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Array.Sort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2135-4EF8-43A1-8D9D-A3A371E1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58A3-25F1-44EA-A5E0-97095AB1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D395-CB57-4410-B234-65D22559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C5208-FF83-4231-8410-A07885AE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687" y="4267200"/>
            <a:ext cx="2591025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7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Console App</a:t>
            </a:r>
          </a:p>
          <a:p>
            <a:r>
              <a:rPr lang="en-US" dirty="0"/>
              <a:t>Syntax of C# if Statement</a:t>
            </a:r>
          </a:p>
          <a:p>
            <a:r>
              <a:rPr lang="en-US" dirty="0"/>
              <a:t>Syntax of C# Nested If-Else Statement</a:t>
            </a:r>
          </a:p>
          <a:p>
            <a:r>
              <a:rPr lang="en-US" dirty="0"/>
              <a:t>C# For &amp; Foreach Loop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15F9-2768-4986-A4F8-5BABDE2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Console App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E53D5A-0C3B-4DD7-B71C-C311059B1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616" y="1825625"/>
            <a:ext cx="6534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1D28-5AFF-4EF6-800E-5585A3C1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BDC2-A404-46BF-95A1-B763AB56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CDA0-70EF-4AC9-AFB5-FB78B006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99CD1-022F-4C7B-909D-E3B14113A634}"/>
              </a:ext>
            </a:extLst>
          </p:cNvPr>
          <p:cNvSpPr/>
          <p:nvPr/>
        </p:nvSpPr>
        <p:spPr>
          <a:xfrm>
            <a:off x="6610350" y="4352925"/>
            <a:ext cx="2409825" cy="495300"/>
          </a:xfrm>
          <a:custGeom>
            <a:avLst/>
            <a:gdLst>
              <a:gd name="connsiteX0" fmla="*/ 0 w 2409825"/>
              <a:gd name="connsiteY0" fmla="*/ 0 h 495300"/>
              <a:gd name="connsiteX1" fmla="*/ 530162 w 2409825"/>
              <a:gd name="connsiteY1" fmla="*/ 0 h 495300"/>
              <a:gd name="connsiteX2" fmla="*/ 1036225 w 2409825"/>
              <a:gd name="connsiteY2" fmla="*/ 0 h 495300"/>
              <a:gd name="connsiteX3" fmla="*/ 1566386 w 2409825"/>
              <a:gd name="connsiteY3" fmla="*/ 0 h 495300"/>
              <a:gd name="connsiteX4" fmla="*/ 2409825 w 2409825"/>
              <a:gd name="connsiteY4" fmla="*/ 0 h 495300"/>
              <a:gd name="connsiteX5" fmla="*/ 2409825 w 2409825"/>
              <a:gd name="connsiteY5" fmla="*/ 495300 h 495300"/>
              <a:gd name="connsiteX6" fmla="*/ 2000155 w 2409825"/>
              <a:gd name="connsiteY6" fmla="*/ 495300 h 495300"/>
              <a:gd name="connsiteX7" fmla="*/ 1494092 w 2409825"/>
              <a:gd name="connsiteY7" fmla="*/ 495300 h 495300"/>
              <a:gd name="connsiteX8" fmla="*/ 1036225 w 2409825"/>
              <a:gd name="connsiteY8" fmla="*/ 495300 h 495300"/>
              <a:gd name="connsiteX9" fmla="*/ 506063 w 2409825"/>
              <a:gd name="connsiteY9" fmla="*/ 495300 h 495300"/>
              <a:gd name="connsiteX10" fmla="*/ 0 w 2409825"/>
              <a:gd name="connsiteY10" fmla="*/ 495300 h 495300"/>
              <a:gd name="connsiteX11" fmla="*/ 0 w 2409825"/>
              <a:gd name="connsiteY11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9825" h="495300" extrusionOk="0">
                <a:moveTo>
                  <a:pt x="0" y="0"/>
                </a:moveTo>
                <a:cubicBezTo>
                  <a:pt x="117010" y="-47957"/>
                  <a:pt x="289669" y="32773"/>
                  <a:pt x="530162" y="0"/>
                </a:cubicBezTo>
                <a:cubicBezTo>
                  <a:pt x="770655" y="-32773"/>
                  <a:pt x="814630" y="47408"/>
                  <a:pt x="1036225" y="0"/>
                </a:cubicBezTo>
                <a:cubicBezTo>
                  <a:pt x="1257820" y="-47408"/>
                  <a:pt x="1362040" y="38442"/>
                  <a:pt x="1566386" y="0"/>
                </a:cubicBezTo>
                <a:cubicBezTo>
                  <a:pt x="1770732" y="-38442"/>
                  <a:pt x="2139717" y="75138"/>
                  <a:pt x="2409825" y="0"/>
                </a:cubicBezTo>
                <a:cubicBezTo>
                  <a:pt x="2426657" y="218733"/>
                  <a:pt x="2356598" y="263356"/>
                  <a:pt x="2409825" y="495300"/>
                </a:cubicBezTo>
                <a:cubicBezTo>
                  <a:pt x="2239071" y="504406"/>
                  <a:pt x="2084853" y="468700"/>
                  <a:pt x="2000155" y="495300"/>
                </a:cubicBezTo>
                <a:cubicBezTo>
                  <a:pt x="1915457" y="521900"/>
                  <a:pt x="1697953" y="476347"/>
                  <a:pt x="1494092" y="495300"/>
                </a:cubicBezTo>
                <a:cubicBezTo>
                  <a:pt x="1290231" y="514253"/>
                  <a:pt x="1229660" y="461388"/>
                  <a:pt x="1036225" y="495300"/>
                </a:cubicBezTo>
                <a:cubicBezTo>
                  <a:pt x="842790" y="529212"/>
                  <a:pt x="655352" y="490325"/>
                  <a:pt x="506063" y="495300"/>
                </a:cubicBezTo>
                <a:cubicBezTo>
                  <a:pt x="356774" y="500275"/>
                  <a:pt x="153892" y="469230"/>
                  <a:pt x="0" y="495300"/>
                </a:cubicBezTo>
                <a:cubicBezTo>
                  <a:pt x="-26359" y="254255"/>
                  <a:pt x="47023" y="12843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72331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6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B8EC-626E-42B9-84D7-EC7F64DC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Console App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7B0F41-B4A8-43B8-9570-8D0D640B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616" y="1825625"/>
            <a:ext cx="6534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A629-3DB4-4A6A-9076-A8607E9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DD42-04CB-4B80-B2ED-74AB2D94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DB79-9B8D-40F8-8E0D-C6C1290A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7D6FE-11A2-47C9-A4B2-FFBB7CA1FB20}"/>
              </a:ext>
            </a:extLst>
          </p:cNvPr>
          <p:cNvSpPr/>
          <p:nvPr/>
        </p:nvSpPr>
        <p:spPr>
          <a:xfrm>
            <a:off x="5495925" y="2800349"/>
            <a:ext cx="3476625" cy="752475"/>
          </a:xfrm>
          <a:custGeom>
            <a:avLst/>
            <a:gdLst>
              <a:gd name="connsiteX0" fmla="*/ 0 w 3476625"/>
              <a:gd name="connsiteY0" fmla="*/ 0 h 752475"/>
              <a:gd name="connsiteX1" fmla="*/ 648970 w 3476625"/>
              <a:gd name="connsiteY1" fmla="*/ 0 h 752475"/>
              <a:gd name="connsiteX2" fmla="*/ 1263174 w 3476625"/>
              <a:gd name="connsiteY2" fmla="*/ 0 h 752475"/>
              <a:gd name="connsiteX3" fmla="*/ 1912144 w 3476625"/>
              <a:gd name="connsiteY3" fmla="*/ 0 h 752475"/>
              <a:gd name="connsiteX4" fmla="*/ 2491581 w 3476625"/>
              <a:gd name="connsiteY4" fmla="*/ 0 h 752475"/>
              <a:gd name="connsiteX5" fmla="*/ 3476625 w 3476625"/>
              <a:gd name="connsiteY5" fmla="*/ 0 h 752475"/>
              <a:gd name="connsiteX6" fmla="*/ 3476625 w 3476625"/>
              <a:gd name="connsiteY6" fmla="*/ 353663 h 752475"/>
              <a:gd name="connsiteX7" fmla="*/ 3476625 w 3476625"/>
              <a:gd name="connsiteY7" fmla="*/ 752475 h 752475"/>
              <a:gd name="connsiteX8" fmla="*/ 2931954 w 3476625"/>
              <a:gd name="connsiteY8" fmla="*/ 752475 h 752475"/>
              <a:gd name="connsiteX9" fmla="*/ 2282984 w 3476625"/>
              <a:gd name="connsiteY9" fmla="*/ 752475 h 752475"/>
              <a:gd name="connsiteX10" fmla="*/ 1634014 w 3476625"/>
              <a:gd name="connsiteY10" fmla="*/ 752475 h 752475"/>
              <a:gd name="connsiteX11" fmla="*/ 1158875 w 3476625"/>
              <a:gd name="connsiteY11" fmla="*/ 752475 h 752475"/>
              <a:gd name="connsiteX12" fmla="*/ 683736 w 3476625"/>
              <a:gd name="connsiteY12" fmla="*/ 752475 h 752475"/>
              <a:gd name="connsiteX13" fmla="*/ 0 w 3476625"/>
              <a:gd name="connsiteY13" fmla="*/ 752475 h 752475"/>
              <a:gd name="connsiteX14" fmla="*/ 0 w 3476625"/>
              <a:gd name="connsiteY14" fmla="*/ 383762 h 752475"/>
              <a:gd name="connsiteX15" fmla="*/ 0 w 3476625"/>
              <a:gd name="connsiteY15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6625" h="752475" extrusionOk="0">
                <a:moveTo>
                  <a:pt x="0" y="0"/>
                </a:moveTo>
                <a:cubicBezTo>
                  <a:pt x="228553" y="-7249"/>
                  <a:pt x="508676" y="62466"/>
                  <a:pt x="648970" y="0"/>
                </a:cubicBezTo>
                <a:cubicBezTo>
                  <a:pt x="789264" y="-62466"/>
                  <a:pt x="1012407" y="68131"/>
                  <a:pt x="1263174" y="0"/>
                </a:cubicBezTo>
                <a:cubicBezTo>
                  <a:pt x="1513941" y="-68131"/>
                  <a:pt x="1749440" y="17983"/>
                  <a:pt x="1912144" y="0"/>
                </a:cubicBezTo>
                <a:cubicBezTo>
                  <a:pt x="2074848" y="-17983"/>
                  <a:pt x="2217511" y="44366"/>
                  <a:pt x="2491581" y="0"/>
                </a:cubicBezTo>
                <a:cubicBezTo>
                  <a:pt x="2765651" y="-44366"/>
                  <a:pt x="3268475" y="14239"/>
                  <a:pt x="3476625" y="0"/>
                </a:cubicBezTo>
                <a:cubicBezTo>
                  <a:pt x="3478654" y="146506"/>
                  <a:pt x="3455803" y="233342"/>
                  <a:pt x="3476625" y="353663"/>
                </a:cubicBezTo>
                <a:cubicBezTo>
                  <a:pt x="3497447" y="473984"/>
                  <a:pt x="3433697" y="671568"/>
                  <a:pt x="3476625" y="752475"/>
                </a:cubicBezTo>
                <a:cubicBezTo>
                  <a:pt x="3338015" y="802373"/>
                  <a:pt x="3091795" y="742154"/>
                  <a:pt x="2931954" y="752475"/>
                </a:cubicBezTo>
                <a:cubicBezTo>
                  <a:pt x="2772113" y="762796"/>
                  <a:pt x="2599374" y="727619"/>
                  <a:pt x="2282984" y="752475"/>
                </a:cubicBezTo>
                <a:cubicBezTo>
                  <a:pt x="1966594" y="777331"/>
                  <a:pt x="1921738" y="686995"/>
                  <a:pt x="1634014" y="752475"/>
                </a:cubicBezTo>
                <a:cubicBezTo>
                  <a:pt x="1346290" y="817955"/>
                  <a:pt x="1276593" y="729719"/>
                  <a:pt x="1158875" y="752475"/>
                </a:cubicBezTo>
                <a:cubicBezTo>
                  <a:pt x="1041157" y="775231"/>
                  <a:pt x="864964" y="709132"/>
                  <a:pt x="683736" y="752475"/>
                </a:cubicBezTo>
                <a:cubicBezTo>
                  <a:pt x="502508" y="795818"/>
                  <a:pt x="339848" y="702065"/>
                  <a:pt x="0" y="752475"/>
                </a:cubicBezTo>
                <a:cubicBezTo>
                  <a:pt x="-13255" y="657848"/>
                  <a:pt x="5252" y="464816"/>
                  <a:pt x="0" y="383762"/>
                </a:cubicBezTo>
                <a:cubicBezTo>
                  <a:pt x="-5252" y="302708"/>
                  <a:pt x="20045" y="17380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72331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7838-CFE3-4C9B-8CC9-A8B0E4F9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name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EA91CC-945F-44B7-82A6-1BD8CE313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616" y="1825625"/>
            <a:ext cx="6534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E7EA-3ED6-4B5F-9196-6E6DE995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CBF4-E792-4C5F-B211-ACF0CD2E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572E-6557-4FFC-A552-A3190332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83A20-9366-4718-91F9-D4268C2FB1B8}"/>
              </a:ext>
            </a:extLst>
          </p:cNvPr>
          <p:cNvSpPr/>
          <p:nvPr/>
        </p:nvSpPr>
        <p:spPr>
          <a:xfrm>
            <a:off x="2991321" y="2762250"/>
            <a:ext cx="4047654" cy="495300"/>
          </a:xfrm>
          <a:custGeom>
            <a:avLst/>
            <a:gdLst>
              <a:gd name="connsiteX0" fmla="*/ 0 w 4047654"/>
              <a:gd name="connsiteY0" fmla="*/ 0 h 495300"/>
              <a:gd name="connsiteX1" fmla="*/ 659189 w 4047654"/>
              <a:gd name="connsiteY1" fmla="*/ 0 h 495300"/>
              <a:gd name="connsiteX2" fmla="*/ 1277902 w 4047654"/>
              <a:gd name="connsiteY2" fmla="*/ 0 h 495300"/>
              <a:gd name="connsiteX3" fmla="*/ 1937092 w 4047654"/>
              <a:gd name="connsiteY3" fmla="*/ 0 h 495300"/>
              <a:gd name="connsiteX4" fmla="*/ 2515328 w 4047654"/>
              <a:gd name="connsiteY4" fmla="*/ 0 h 495300"/>
              <a:gd name="connsiteX5" fmla="*/ 3174517 w 4047654"/>
              <a:gd name="connsiteY5" fmla="*/ 0 h 495300"/>
              <a:gd name="connsiteX6" fmla="*/ 4047654 w 4047654"/>
              <a:gd name="connsiteY6" fmla="*/ 0 h 495300"/>
              <a:gd name="connsiteX7" fmla="*/ 4047654 w 4047654"/>
              <a:gd name="connsiteY7" fmla="*/ 495300 h 495300"/>
              <a:gd name="connsiteX8" fmla="*/ 3509894 w 4047654"/>
              <a:gd name="connsiteY8" fmla="*/ 495300 h 495300"/>
              <a:gd name="connsiteX9" fmla="*/ 2850705 w 4047654"/>
              <a:gd name="connsiteY9" fmla="*/ 495300 h 495300"/>
              <a:gd name="connsiteX10" fmla="*/ 2191516 w 4047654"/>
              <a:gd name="connsiteY10" fmla="*/ 495300 h 495300"/>
              <a:gd name="connsiteX11" fmla="*/ 1734709 w 4047654"/>
              <a:gd name="connsiteY11" fmla="*/ 495300 h 495300"/>
              <a:gd name="connsiteX12" fmla="*/ 1277902 w 4047654"/>
              <a:gd name="connsiteY12" fmla="*/ 495300 h 495300"/>
              <a:gd name="connsiteX13" fmla="*/ 821096 w 4047654"/>
              <a:gd name="connsiteY13" fmla="*/ 495300 h 495300"/>
              <a:gd name="connsiteX14" fmla="*/ 0 w 4047654"/>
              <a:gd name="connsiteY14" fmla="*/ 495300 h 495300"/>
              <a:gd name="connsiteX15" fmla="*/ 0 w 4047654"/>
              <a:gd name="connsiteY15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7654" h="495300" extrusionOk="0">
                <a:moveTo>
                  <a:pt x="0" y="0"/>
                </a:moveTo>
                <a:cubicBezTo>
                  <a:pt x="138746" y="-12410"/>
                  <a:pt x="467570" y="2354"/>
                  <a:pt x="659189" y="0"/>
                </a:cubicBezTo>
                <a:cubicBezTo>
                  <a:pt x="850808" y="-2354"/>
                  <a:pt x="971319" y="46033"/>
                  <a:pt x="1277902" y="0"/>
                </a:cubicBezTo>
                <a:cubicBezTo>
                  <a:pt x="1584485" y="-46033"/>
                  <a:pt x="1640748" y="51096"/>
                  <a:pt x="1937092" y="0"/>
                </a:cubicBezTo>
                <a:cubicBezTo>
                  <a:pt x="2233436" y="-51096"/>
                  <a:pt x="2360903" y="15412"/>
                  <a:pt x="2515328" y="0"/>
                </a:cubicBezTo>
                <a:cubicBezTo>
                  <a:pt x="2669753" y="-15412"/>
                  <a:pt x="2995715" y="17352"/>
                  <a:pt x="3174517" y="0"/>
                </a:cubicBezTo>
                <a:cubicBezTo>
                  <a:pt x="3353319" y="-17352"/>
                  <a:pt x="3668336" y="71114"/>
                  <a:pt x="4047654" y="0"/>
                </a:cubicBezTo>
                <a:cubicBezTo>
                  <a:pt x="4080293" y="104843"/>
                  <a:pt x="3993230" y="260224"/>
                  <a:pt x="4047654" y="495300"/>
                </a:cubicBezTo>
                <a:cubicBezTo>
                  <a:pt x="3864961" y="510400"/>
                  <a:pt x="3653020" y="465728"/>
                  <a:pt x="3509894" y="495300"/>
                </a:cubicBezTo>
                <a:cubicBezTo>
                  <a:pt x="3366768" y="524872"/>
                  <a:pt x="3051366" y="479658"/>
                  <a:pt x="2850705" y="495300"/>
                </a:cubicBezTo>
                <a:cubicBezTo>
                  <a:pt x="2650044" y="510942"/>
                  <a:pt x="2357814" y="485339"/>
                  <a:pt x="2191516" y="495300"/>
                </a:cubicBezTo>
                <a:cubicBezTo>
                  <a:pt x="2025218" y="505261"/>
                  <a:pt x="1889045" y="452727"/>
                  <a:pt x="1734709" y="495300"/>
                </a:cubicBezTo>
                <a:cubicBezTo>
                  <a:pt x="1580373" y="537873"/>
                  <a:pt x="1500627" y="482876"/>
                  <a:pt x="1277902" y="495300"/>
                </a:cubicBezTo>
                <a:cubicBezTo>
                  <a:pt x="1055177" y="507724"/>
                  <a:pt x="967394" y="460300"/>
                  <a:pt x="821096" y="495300"/>
                </a:cubicBezTo>
                <a:cubicBezTo>
                  <a:pt x="674798" y="530300"/>
                  <a:pt x="293003" y="401070"/>
                  <a:pt x="0" y="495300"/>
                </a:cubicBezTo>
                <a:cubicBezTo>
                  <a:pt x="-41411" y="380507"/>
                  <a:pt x="27635" y="21939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72331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85BE-7A73-467B-B4E5-91766A0E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Syntax of C# if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3FDE-8623-4DEA-A87F-312B344A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bool_expression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Statements to Execute if condition is true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20;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&gt;= 10)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"Number Greater than 10"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7A83-D013-441E-9E32-22974E7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2E92-AFF7-4DCA-8BC1-CBE92DC3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DA9F-C928-4625-8375-5AF7531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8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07F5-9EB1-4E4C-B47B-74150922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Syntax of C# Nested If-Else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2EBE-95E5-4A47-AC99-C8E20CB2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3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5, y = 20;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&gt; y)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&gt;= 10)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 value greater than or equal to 10"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}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 value less than 10"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}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(y &lt;= 20)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 value less than or equal to 20"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}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 value greater than 20"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}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"Press Enter Key to Exit.."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6AA0-0442-4CED-97F5-9B2DFDE3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6D37-0927-4423-979E-5A69F6C2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03B6-A031-4EDA-82BC-73111BC9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699F-127E-4F93-A626-55BE59FE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C# For &amp; Foreach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5ED-654C-42D4-99CA-CDC0B403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"Peter"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names using for loop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names.Count;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(names[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 names using foreach loop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6245-4FEB-4859-844E-64DAFF07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D7A9-6A31-4714-A5E8-7AF55CCB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423A-30B8-47E4-8053-8A198236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887-AB13-44AE-A7BD-59575087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EE7E-CE03-4150-B459-C576F35D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[5] { 8, 10, 2, 6, 3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minimum number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intArray.Min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"============"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maximum number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intArray.Max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"============"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Sort Array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Array.Sort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1043-ACBA-4497-9D88-659EE8E9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61F-81D3-4FFF-AD1D-7EEE9A3D976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BBE7-85F2-482F-9804-2A6429AE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C5C6-0689-40A6-A0F6-B2D2C0E0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4E623-BCD2-49D8-B500-32E8E276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48" y="2847975"/>
            <a:ext cx="4917485" cy="19869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1ECD3-3177-40FB-B29C-67C5AD3529EE}"/>
              </a:ext>
            </a:extLst>
          </p:cNvPr>
          <p:cNvCxnSpPr/>
          <p:nvPr/>
        </p:nvCxnSpPr>
        <p:spPr>
          <a:xfrm>
            <a:off x="5401146" y="2647950"/>
            <a:ext cx="1399704" cy="876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A5602-65EA-4BD7-9988-95CEC20F4A7F}"/>
              </a:ext>
            </a:extLst>
          </p:cNvPr>
          <p:cNvCxnSpPr>
            <a:cxnSpLocks/>
          </p:cNvCxnSpPr>
          <p:nvPr/>
        </p:nvCxnSpPr>
        <p:spPr>
          <a:xfrm>
            <a:off x="5553075" y="3757108"/>
            <a:ext cx="1247775" cy="386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53C929-6037-40F3-8C28-18616CA779D2}"/>
              </a:ext>
            </a:extLst>
          </p:cNvPr>
          <p:cNvCxnSpPr>
            <a:cxnSpLocks/>
          </p:cNvCxnSpPr>
          <p:nvPr/>
        </p:nvCxnSpPr>
        <p:spPr>
          <a:xfrm flipV="1">
            <a:off x="4676775" y="4743450"/>
            <a:ext cx="2048645" cy="1009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542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Consolas</vt:lpstr>
      <vt:lpstr>Segoe UI</vt:lpstr>
      <vt:lpstr>Verdana</vt:lpstr>
      <vt:lpstr>Office Theme</vt:lpstr>
      <vt:lpstr>Lab 1 – Introduction to Mobile Programming</vt:lpstr>
      <vt:lpstr>Outlines</vt:lpstr>
      <vt:lpstr>Create Console App</vt:lpstr>
      <vt:lpstr>Choose Console App</vt:lpstr>
      <vt:lpstr>Give it a name</vt:lpstr>
      <vt:lpstr>Syntax of C# if Statement</vt:lpstr>
      <vt:lpstr>Syntax of C# Nested If-Else Statement</vt:lpstr>
      <vt:lpstr>C# For &amp; Foreach Loop</vt:lpstr>
      <vt:lpstr>Array</vt:lpstr>
      <vt:lpstr>sort string array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</cp:lastModifiedBy>
  <cp:revision>63</cp:revision>
  <dcterms:created xsi:type="dcterms:W3CDTF">2020-11-04T07:46:55Z</dcterms:created>
  <dcterms:modified xsi:type="dcterms:W3CDTF">2022-01-15T19:36:17Z</dcterms:modified>
</cp:coreProperties>
</file>