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1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5" r:id="rId19"/>
    <p:sldId id="284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C6899-D5A8-45B3-BC50-5428F59BB011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E2B329-C48F-4CB4-B0FD-FBCBC8F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9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1CD6C-3C7D-490A-BB07-A3488757DA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056BA-8B8A-4C62-AAF5-D44D42E336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33ED6-912D-4223-94A0-8B83DDAFC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0FF22-74D7-46A1-A379-ABD51E1AA1D3}" type="datetime1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C11B5-7ADA-4D90-83AA-48D05FA5F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73EEC-0C0B-4FC4-AFD1-D76162B80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274B-DAFA-4D54-A13D-41FFB48D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87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F391C-5484-410E-B88A-53AE6F28C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AB1F4C-5807-46A7-88DB-A8D9A995F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7B3C3-AFD2-4D71-B51D-9FDCDBAD8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FD372-E9C2-405C-BC3B-EC2793F7A84F}" type="datetime1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C264-741F-4DD5-B90F-99BDAF86D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781A2-9003-4181-8D7D-A65E63116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274B-DAFA-4D54-A13D-41FFB48D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69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5AE494-BF66-4E18-BAD9-0312270A5D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7C802-1C85-4B6B-9DA0-2EC3B6087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4454E-E9FB-4766-AED5-A4823754A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4008-B42F-47BE-ACAB-BD5C711D620F}" type="datetime1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C5A8C-232F-4995-BD98-BB70EDD3C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9E88B-E1A3-4F43-9A56-BFF47DBC1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274B-DAFA-4D54-A13D-41FFB48D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4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DCE55-63CB-4ADE-B939-95CACE8CC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DB1F1-61D9-4B77-925D-E8AD9026A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E7A04-9476-463F-BE0E-37E37AEB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0907" y="6345190"/>
            <a:ext cx="1640478" cy="365125"/>
          </a:xfrm>
        </p:spPr>
        <p:txBody>
          <a:bodyPr/>
          <a:lstStyle/>
          <a:p>
            <a:fld id="{5A39461F-81D3-4FFF-AD1D-7EEE9A3D9761}" type="datetime1">
              <a:rPr lang="en-US" smtClean="0"/>
              <a:t>1/29/2022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498EB-6D32-46D7-9C5C-E4FC87C91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45191"/>
            <a:ext cx="1830977" cy="365125"/>
          </a:xfrm>
        </p:spPr>
        <p:txBody>
          <a:bodyPr/>
          <a:lstStyle/>
          <a:p>
            <a:r>
              <a:rPr lang="en-US" dirty="0"/>
              <a:t>Mr. Yousif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7EAB8-9489-4A98-859D-722027B25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74330" y="6345190"/>
            <a:ext cx="2743200" cy="365125"/>
          </a:xfrm>
        </p:spPr>
        <p:txBody>
          <a:bodyPr/>
          <a:lstStyle/>
          <a:p>
            <a:fld id="{DE8AFC43-2897-41A1-8E56-8325026E79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E875F8-87C0-4717-923C-E2DCD2341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538" y="5580153"/>
            <a:ext cx="1282035" cy="119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74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50694-5B08-4F12-9547-D99135861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E45D1-746D-4C40-900E-7DEF2BD61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DE16F-4691-4DB9-8B77-94EEAF5FA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7A83-FB27-4FE3-A76C-6EFB0C237FBF}" type="datetime1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CB83B-DFD1-4ADB-8652-308AE3EA0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FB510-2EC7-427C-83DA-87063D0B8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274B-DAFA-4D54-A13D-41FFB48D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2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4E6FF-5C57-486B-87AC-D36A4AC37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A5509-7D14-41EC-8276-86EBDF2447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39CC35-545E-4C93-B09D-AB088073E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C4CC8-0D73-4506-9087-FA5950E0C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8325E-1111-45B0-8E7D-8524ACCEB046}" type="datetime1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F6586-C7D0-4A9D-B7D5-1C7435D4D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4F954-3DA4-448A-88F9-34888BDEF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274B-DAFA-4D54-A13D-41FFB48D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9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15D48-EB86-4061-ABEB-5AAF23970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75A2C-A9F4-484D-8458-E78A076E3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5F849-8E99-4D36-9344-3D3C7AAF8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46BA3D-AEA0-4619-914D-687B73CAD9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8BF83E-A76D-4C19-BE2D-38051FC21E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B2C7D9-7657-4CDE-9588-C113DA378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FF98-02B0-4363-8FD1-9769E4ED6F4A}" type="datetime1">
              <a:rPr lang="en-US" smtClean="0"/>
              <a:t>1/29/2022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7E0B31-98E8-4ED0-8369-911BF44DA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FF8B79-A4EC-4A06-8436-AFBF81F90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274B-DAFA-4D54-A13D-41FFB48D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98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B12CD-7C9E-44B8-B03C-DF7EB393D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1D5640-7012-4F1E-AA0E-E16AD4657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89EB-2132-4059-B69F-0C4D55DBD5A4}" type="datetime1">
              <a:rPr lang="en-US" smtClean="0"/>
              <a:t>1/29/2022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02C79-F093-44BD-96D1-EAE97ABD7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A96F15-59F6-453A-90B0-350233480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274B-DAFA-4D54-A13D-41FFB48D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79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7AA065-DEC8-4702-9547-5A0439E1E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62592-7E6B-4FD0-A3A8-C171ECC96580}" type="datetime1">
              <a:rPr lang="en-US" smtClean="0"/>
              <a:t>1/29/2022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DA77E6-CBE9-4CDB-BCD8-75AE5091D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B012DD-3FAB-49A5-9787-D8D04DF76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274B-DAFA-4D54-A13D-41FFB48D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52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02B26-1316-4E5D-9308-5C069FEDA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CE5C2-02E5-4C87-9D26-5BD906EEF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DD1027-6DCE-4089-BE2C-403DB3FB9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C208A-9FEE-46E2-87B4-B9F5797AF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6FFD-DFDF-43E3-A786-B1CAC5174C40}" type="datetime1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4F2C9-9393-45FA-8AFD-DF92EC89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C4E64-B2CF-4D9C-89C6-452486811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274B-DAFA-4D54-A13D-41FFB48D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36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1C0D7-1E9C-493D-AD4F-53862D2DD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B09FFC-B032-4D3F-ABFE-6FC0C86F67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A61BA-4155-40C1-90EC-F9334C0F3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380D1-99FC-41F5-BBD3-8B4A495D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5DC50-BB64-4F82-A58D-5F6265EDEF3A}" type="datetime1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E6F0A-8D32-40D4-BC02-3CEA7BEF7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8979C-CD68-4A69-A00E-B5B6F758A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274B-DAFA-4D54-A13D-41FFB48D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5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51BB09-C107-4731-B165-768B03102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974BD-C286-4289-9002-C23940E66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037F4-9196-4C1B-89DF-70BCBA245C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C5E17-2B0B-4D93-98A4-DC858B2ABC6D}" type="datetime1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F614B-9C6F-49FF-871D-81C1F9EB39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Mr. Yousif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79AAF-1D71-4BD3-B9E1-6107AFC47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6274B-DAFA-4D54-A13D-41FFB48D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23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9A32A-9100-4A12-8F17-51E36BDCB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67344"/>
          </a:xfrm>
        </p:spPr>
        <p:txBody>
          <a:bodyPr/>
          <a:lstStyle/>
          <a:p>
            <a:r>
              <a:rPr lang="en-US" dirty="0"/>
              <a:t>Lab 2 – Xamarin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197F03-D912-44B6-BBF2-7A52CC292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8293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Mr. Yousif Garabet Arshak </a:t>
            </a:r>
          </a:p>
          <a:p>
            <a:r>
              <a:rPr lang="en-US" dirty="0"/>
              <a:t>Computer Science Department </a:t>
            </a:r>
          </a:p>
          <a:p>
            <a:r>
              <a:rPr lang="en-US" dirty="0"/>
              <a:t>University of Zakho</a:t>
            </a:r>
          </a:p>
          <a:p>
            <a:r>
              <a:rPr lang="en-US" dirty="0" err="1"/>
              <a:t>yousif.arshak@uoz.edu.krd</a:t>
            </a: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E686B-C12A-47A1-A6BF-995037F93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809C-3FDC-466B-B16F-ABCBA33C75BE}" type="datetime1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01CBE-A939-498D-943A-32FE463F2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D6923-43E7-4262-9638-FADDEA08C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274B-DAFA-4D54-A13D-41FFB48DD4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78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E22B3-6D3B-4D1A-BFF5-5781495CD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1956"/>
            <a:ext cx="2915023" cy="5826125"/>
          </a:xfrm>
        </p:spPr>
        <p:txBody>
          <a:bodyPr>
            <a:normAutofit/>
          </a:bodyPr>
          <a:lstStyle/>
          <a:p>
            <a:r>
              <a:rPr lang="en-US" sz="2400" dirty="0"/>
              <a:t>Congratulations you created first project with </a:t>
            </a:r>
            <a:r>
              <a:rPr lang="en-US" sz="2400" dirty="0" err="1"/>
              <a:t>Xamarin.Forms</a:t>
            </a:r>
            <a:r>
              <a:rPr lang="en-US" sz="2400" dirty="0"/>
              <a:t> to create Android and iOS Applications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120BA88-7BE2-477E-B51E-9A1E12502B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3223" y="1149350"/>
            <a:ext cx="8190753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8841B-5CF7-45F8-971C-71D2C148D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461F-81D3-4FFF-AD1D-7EEE9A3D9761}" type="datetime1">
              <a:rPr lang="en-US" smtClean="0"/>
              <a:t>1/29/2022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08B32-EBBB-4F48-B5B5-6B7C9810A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8217C-8C4F-49B1-8529-CE3B5E230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004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1670103-A127-46A1-9C95-7046CCC62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340" y="0"/>
            <a:ext cx="10414089" cy="553248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C604B-BBB3-44DB-8E87-45EA1E86E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461F-81D3-4FFF-AD1D-7EEE9A3D9761}" type="datetime1">
              <a:rPr lang="en-US" smtClean="0"/>
              <a:t>1/29/2022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EB00E-EAFF-4B50-BD42-64FFF255C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C38A7-911F-492A-9FBB-A4CF9D47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26D530-CB93-4FCA-9262-7A4192B462AE}"/>
              </a:ext>
            </a:extLst>
          </p:cNvPr>
          <p:cNvSpPr/>
          <p:nvPr/>
        </p:nvSpPr>
        <p:spPr>
          <a:xfrm>
            <a:off x="4130040" y="243840"/>
            <a:ext cx="1363980" cy="414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1C7135-3AAF-4F66-B4C9-A1D749F20874}"/>
              </a:ext>
            </a:extLst>
          </p:cNvPr>
          <p:cNvSpPr txBox="1"/>
          <p:nvPr/>
        </p:nvSpPr>
        <p:spPr>
          <a:xfrm>
            <a:off x="1950720" y="1700108"/>
            <a:ext cx="4775200" cy="36933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Select Android or iOS to run it in to an emulator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ED1AE92-BAFF-4706-8F95-62BD40ECE8CD}"/>
              </a:ext>
            </a:extLst>
          </p:cNvPr>
          <p:cNvCxnSpPr>
            <a:cxnSpLocks/>
          </p:cNvCxnSpPr>
          <p:nvPr/>
        </p:nvCxnSpPr>
        <p:spPr>
          <a:xfrm flipH="1" flipV="1">
            <a:off x="4526280" y="657954"/>
            <a:ext cx="54627" cy="10421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612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5E960FC-9277-4211-9F6D-D994452888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0"/>
            <a:ext cx="10499462" cy="557784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A0C99-7EB1-423F-85E7-768995D5A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461F-81D3-4FFF-AD1D-7EEE9A3D9761}" type="datetime1">
              <a:rPr lang="en-US" smtClean="0"/>
              <a:t>1/29/2022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10B54-8D21-4D45-996F-E6B8201CB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5905A-3497-4542-B227-AB5E7BABA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58A8AB-CCD1-4633-9EAA-D54C71854FA9}"/>
              </a:ext>
            </a:extLst>
          </p:cNvPr>
          <p:cNvSpPr/>
          <p:nvPr/>
        </p:nvSpPr>
        <p:spPr>
          <a:xfrm>
            <a:off x="5354320" y="223520"/>
            <a:ext cx="2143760" cy="7315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9A4829-375E-40E1-A5CD-1146E50C5DDC}"/>
              </a:ext>
            </a:extLst>
          </p:cNvPr>
          <p:cNvSpPr txBox="1"/>
          <p:nvPr/>
        </p:nvSpPr>
        <p:spPr>
          <a:xfrm>
            <a:off x="1661160" y="1537724"/>
            <a:ext cx="6103620" cy="23083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Select the Emulator that you want to run your application on it,</a:t>
            </a:r>
          </a:p>
          <a:p>
            <a:r>
              <a:rPr lang="en-US" dirty="0">
                <a:solidFill>
                  <a:schemeClr val="bg1"/>
                </a:solidFill>
              </a:rPr>
              <a:t>You should have at least one Android API or if you are working on Mac OS you can find iOS Emulator listed here to run your iOS application on it,</a:t>
            </a:r>
          </a:p>
          <a:p>
            <a:r>
              <a:rPr lang="en-US" dirty="0">
                <a:solidFill>
                  <a:schemeClr val="bg1"/>
                </a:solidFill>
              </a:rPr>
              <a:t>For our case we are working on windows OS that is why we can only see Android Emulator.</a:t>
            </a:r>
          </a:p>
          <a:p>
            <a:r>
              <a:rPr lang="en-US" dirty="0">
                <a:solidFill>
                  <a:schemeClr val="bg1"/>
                </a:solidFill>
              </a:rPr>
              <a:t>You can run iOS App from windows Device if you have Physical iOS device with Apple developer account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758D55-10C1-4B61-A735-78E93E5C5375}"/>
              </a:ext>
            </a:extLst>
          </p:cNvPr>
          <p:cNvCxnSpPr>
            <a:endCxn id="9" idx="2"/>
          </p:cNvCxnSpPr>
          <p:nvPr/>
        </p:nvCxnSpPr>
        <p:spPr>
          <a:xfrm flipV="1">
            <a:off x="6324600" y="955040"/>
            <a:ext cx="101600" cy="582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631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65962F4-F074-485A-9BF3-8DD8EA6EB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966" y="0"/>
            <a:ext cx="10556837" cy="560832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2F22F-E1F8-4DA2-9A57-67FB595B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461F-81D3-4FFF-AD1D-7EEE9A3D9761}" type="datetime1">
              <a:rPr lang="en-US" smtClean="0"/>
              <a:t>1/29/2022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38221-3693-45B0-A6DF-3F899F38D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101D6-94EE-4394-B81F-9B648602B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F0B5A7-402F-4232-A9BC-47ABDF93C470}"/>
              </a:ext>
            </a:extLst>
          </p:cNvPr>
          <p:cNvSpPr txBox="1"/>
          <p:nvPr/>
        </p:nvSpPr>
        <p:spPr>
          <a:xfrm>
            <a:off x="4376256" y="1630680"/>
            <a:ext cx="4074324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If you can’t find the correct emulator </a:t>
            </a:r>
          </a:p>
          <a:p>
            <a:r>
              <a:rPr lang="en-US" dirty="0">
                <a:solidFill>
                  <a:schemeClr val="bg1"/>
                </a:solidFill>
              </a:rPr>
              <a:t>Click on Android Device Manager (ADM)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ED5FCB-61A7-4496-8798-D3315C107E05}"/>
              </a:ext>
            </a:extLst>
          </p:cNvPr>
          <p:cNvSpPr/>
          <p:nvPr/>
        </p:nvSpPr>
        <p:spPr>
          <a:xfrm>
            <a:off x="5478780" y="754380"/>
            <a:ext cx="2179320" cy="198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37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EC5843D-241F-4995-B353-5E69E38BA4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719" y="0"/>
            <a:ext cx="10206614" cy="6392265"/>
          </a:xfrm>
          <a:ln>
            <a:solidFill>
              <a:schemeClr val="bg1"/>
            </a:solidFill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A3CDB-AB37-4A61-9F3E-6B20BF434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461F-81D3-4FFF-AD1D-7EEE9A3D9761}" type="datetime1">
              <a:rPr lang="en-US" smtClean="0"/>
              <a:t>1/29/2022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47E3-DB16-4128-864A-8F5B84CBE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AAB47-58EA-48F5-9139-E2E77EFF4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005F19-C60B-42DE-B68C-A8F5200C1F8B}"/>
              </a:ext>
            </a:extLst>
          </p:cNvPr>
          <p:cNvSpPr txBox="1"/>
          <p:nvPr/>
        </p:nvSpPr>
        <p:spPr>
          <a:xfrm>
            <a:off x="2328334" y="372533"/>
            <a:ext cx="433114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Click here to create a new Android Emulator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93539C-DA74-4FE6-AAFB-455680070CF2}"/>
              </a:ext>
            </a:extLst>
          </p:cNvPr>
          <p:cNvCxnSpPr/>
          <p:nvPr/>
        </p:nvCxnSpPr>
        <p:spPr>
          <a:xfrm>
            <a:off x="6671733" y="575733"/>
            <a:ext cx="122766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7B6E069-C40B-4A67-B7A0-921AB7A675A1}"/>
              </a:ext>
            </a:extLst>
          </p:cNvPr>
          <p:cNvSpPr/>
          <p:nvPr/>
        </p:nvSpPr>
        <p:spPr>
          <a:xfrm>
            <a:off x="7958667" y="347395"/>
            <a:ext cx="872066" cy="394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828491-22CE-441E-AB52-5987D262A219}"/>
              </a:ext>
            </a:extLst>
          </p:cNvPr>
          <p:cNvSpPr txBox="1"/>
          <p:nvPr/>
        </p:nvSpPr>
        <p:spPr>
          <a:xfrm>
            <a:off x="2118131" y="4114800"/>
            <a:ext cx="643466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Here you will the list of emulators that are installed on your laptop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EA3F80-B754-40BF-8E05-A61257F1AE69}"/>
              </a:ext>
            </a:extLst>
          </p:cNvPr>
          <p:cNvSpPr/>
          <p:nvPr/>
        </p:nvSpPr>
        <p:spPr>
          <a:xfrm>
            <a:off x="753533" y="1046905"/>
            <a:ext cx="9550400" cy="22550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21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1056548-BF0F-4B63-A034-602296C97F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0907" y="584200"/>
            <a:ext cx="7388888" cy="462756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08FC7-C99B-4FFC-80F5-694CAA2D9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461F-81D3-4FFF-AD1D-7EEE9A3D9761}" type="datetime1">
              <a:rPr lang="en-US" smtClean="0"/>
              <a:t>1/29/2022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2ADC3-C4AD-4622-A40C-D84B74089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E8B61-179B-4F39-BD8E-5D49D2B79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38AE52-25F5-450E-AEB8-7B378492D641}"/>
              </a:ext>
            </a:extLst>
          </p:cNvPr>
          <p:cNvSpPr txBox="1"/>
          <p:nvPr/>
        </p:nvSpPr>
        <p:spPr>
          <a:xfrm>
            <a:off x="533400" y="2006600"/>
            <a:ext cx="35560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Type a name for your Emulator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209C51-09F0-4189-AD3C-9B7C686D94DA}"/>
              </a:ext>
            </a:extLst>
          </p:cNvPr>
          <p:cNvSpPr txBox="1"/>
          <p:nvPr/>
        </p:nvSpPr>
        <p:spPr>
          <a:xfrm>
            <a:off x="533400" y="2794000"/>
            <a:ext cx="35560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a device Emulator Base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407270-C483-4DF7-9848-D7CFEA297101}"/>
              </a:ext>
            </a:extLst>
          </p:cNvPr>
          <p:cNvSpPr txBox="1"/>
          <p:nvPr/>
        </p:nvSpPr>
        <p:spPr>
          <a:xfrm>
            <a:off x="533400" y="3510003"/>
            <a:ext cx="35560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a processor to the Emulator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AA5869-F05D-48B5-BC8E-DCD04D52AE1A}"/>
              </a:ext>
            </a:extLst>
          </p:cNvPr>
          <p:cNvSpPr txBox="1"/>
          <p:nvPr/>
        </p:nvSpPr>
        <p:spPr>
          <a:xfrm>
            <a:off x="533400" y="4279324"/>
            <a:ext cx="35560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API version for the Emulator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DE8F5C-8281-48D2-9C5F-121FD2AAE92A}"/>
              </a:ext>
            </a:extLst>
          </p:cNvPr>
          <p:cNvCxnSpPr>
            <a:stCxn id="9" idx="3"/>
          </p:cNvCxnSpPr>
          <p:nvPr/>
        </p:nvCxnSpPr>
        <p:spPr>
          <a:xfrm>
            <a:off x="4089400" y="2191266"/>
            <a:ext cx="1007533" cy="9720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1B37EE-1F70-4624-A37C-B2ABC8406894}"/>
              </a:ext>
            </a:extLst>
          </p:cNvPr>
          <p:cNvCxnSpPr>
            <a:cxnSpLocks/>
          </p:cNvCxnSpPr>
          <p:nvPr/>
        </p:nvCxnSpPr>
        <p:spPr>
          <a:xfrm>
            <a:off x="4089400" y="2946079"/>
            <a:ext cx="702733" cy="4829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C3B0CF-27B5-4B0E-AFCD-FC5C9B6AF3A5}"/>
              </a:ext>
            </a:extLst>
          </p:cNvPr>
          <p:cNvCxnSpPr>
            <a:cxnSpLocks/>
          </p:cNvCxnSpPr>
          <p:nvPr/>
        </p:nvCxnSpPr>
        <p:spPr>
          <a:xfrm flipV="1">
            <a:off x="4089399" y="3708581"/>
            <a:ext cx="812801" cy="329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21B8D4-2846-4F43-9B81-8BDBFA3762C0}"/>
              </a:ext>
            </a:extLst>
          </p:cNvPr>
          <p:cNvCxnSpPr>
            <a:cxnSpLocks/>
          </p:cNvCxnSpPr>
          <p:nvPr/>
        </p:nvCxnSpPr>
        <p:spPr>
          <a:xfrm flipV="1">
            <a:off x="4089399" y="3960338"/>
            <a:ext cx="1126068" cy="4642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FA432CF-6CFB-4EA2-8635-4E77DA06FC71}"/>
              </a:ext>
            </a:extLst>
          </p:cNvPr>
          <p:cNvSpPr txBox="1"/>
          <p:nvPr/>
        </p:nvSpPr>
        <p:spPr>
          <a:xfrm>
            <a:off x="6790266" y="5409144"/>
            <a:ext cx="334433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Keep these options default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7643D7-1EA8-4832-A216-8AFE6D15E2B9}"/>
              </a:ext>
            </a:extLst>
          </p:cNvPr>
          <p:cNvSpPr/>
          <p:nvPr/>
        </p:nvSpPr>
        <p:spPr>
          <a:xfrm>
            <a:off x="6849533" y="811889"/>
            <a:ext cx="3403600" cy="40319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97556BD-1B19-4899-B631-749DA4834E2C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8462432" y="4843844"/>
            <a:ext cx="1" cy="5653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46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F09FB2B-6768-4954-8198-ACAD126DD0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1909" y="147684"/>
            <a:ext cx="10176933" cy="540649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8A630-5976-4D60-8F7F-51EBAFB93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461F-81D3-4FFF-AD1D-7EEE9A3D9761}" type="datetime1">
              <a:rPr lang="en-US" smtClean="0"/>
              <a:t>1/29/2022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38BDC-BBCD-4385-AF9B-8DF02DFB9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3EAC9-1BD0-402C-8943-2B8DF34A4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5C85F3-3C36-490E-99BF-0CCCBA338B92}"/>
              </a:ext>
            </a:extLst>
          </p:cNvPr>
          <p:cNvSpPr txBox="1"/>
          <p:nvPr/>
        </p:nvSpPr>
        <p:spPr>
          <a:xfrm>
            <a:off x="6036733" y="1464733"/>
            <a:ext cx="2650067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Open Android SDK manager to download the missing Android SDK and System Images for Android Smartphone, Wear OS, Android TV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3F73F0-47FA-494F-9F8F-7F7C39D040A6}"/>
              </a:ext>
            </a:extLst>
          </p:cNvPr>
          <p:cNvSpPr/>
          <p:nvPr/>
        </p:nvSpPr>
        <p:spPr>
          <a:xfrm>
            <a:off x="6000375" y="821267"/>
            <a:ext cx="1780492" cy="1439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2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39037A9-5011-4788-A5E9-F9A803BD1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5210" y="254000"/>
            <a:ext cx="6677281" cy="535066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F199A-2EC4-4DBB-AF52-6C0AB3F66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461F-81D3-4FFF-AD1D-7EEE9A3D9761}" type="datetime1">
              <a:rPr lang="en-US" smtClean="0"/>
              <a:t>1/29/2022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356C6-428C-4182-AD3D-35464B3DD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9BAD9-DED5-4757-8B35-E52CCB53E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B2146C-84FF-4868-AF43-ED72891C2E8B}"/>
              </a:ext>
            </a:extLst>
          </p:cNvPr>
          <p:cNvSpPr/>
          <p:nvPr/>
        </p:nvSpPr>
        <p:spPr>
          <a:xfrm>
            <a:off x="5012267" y="1735667"/>
            <a:ext cx="5791200" cy="1862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17FD7D-E52D-47E6-8B34-E68F287FF1BA}"/>
              </a:ext>
            </a:extLst>
          </p:cNvPr>
          <p:cNvSpPr/>
          <p:nvPr/>
        </p:nvSpPr>
        <p:spPr>
          <a:xfrm>
            <a:off x="5012267" y="4529667"/>
            <a:ext cx="5791200" cy="1862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6BB6C4-C8D9-4128-B30E-B7BB768DD012}"/>
              </a:ext>
            </a:extLst>
          </p:cNvPr>
          <p:cNvSpPr txBox="1"/>
          <p:nvPr/>
        </p:nvSpPr>
        <p:spPr>
          <a:xfrm>
            <a:off x="279400" y="592667"/>
            <a:ext cx="3649133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You will need at least to install one Android SDK (installed the latest SDK)</a:t>
            </a:r>
          </a:p>
          <a:p>
            <a:r>
              <a:rPr lang="en-US" dirty="0"/>
              <a:t>Android SDK 31 is the latest one until the time of making this Lecture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7FB5C1-6950-42BA-97CA-8EB6E6A5CA4F}"/>
              </a:ext>
            </a:extLst>
          </p:cNvPr>
          <p:cNvSpPr txBox="1"/>
          <p:nvPr/>
        </p:nvSpPr>
        <p:spPr>
          <a:xfrm>
            <a:off x="381000" y="3977269"/>
            <a:ext cx="3649133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You will need at least to install one Android SDK (installed the latest SDK)</a:t>
            </a:r>
          </a:p>
          <a:p>
            <a:r>
              <a:rPr lang="en-US" dirty="0"/>
              <a:t>Android SDK 31 is the latest one until the time of making this Lecture</a:t>
            </a:r>
          </a:p>
        </p:txBody>
      </p:sp>
    </p:spTree>
    <p:extLst>
      <p:ext uri="{BB962C8B-B14F-4D97-AF65-F5344CB8AC3E}">
        <p14:creationId xmlns:p14="http://schemas.microsoft.com/office/powerpoint/2010/main" val="645954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B3D2-4CD9-45A5-B136-26F90862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BCAA3B0-83E6-4742-B120-B508B4C3B7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510" y="0"/>
            <a:ext cx="10542494" cy="56007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E196E-2DE3-41E6-B1E6-A6118DC7C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461F-81D3-4FFF-AD1D-7EEE9A3D9761}" type="datetime1">
              <a:rPr lang="en-US" smtClean="0"/>
              <a:t>1/29/2022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19B60-71EB-4F74-A29E-8D51FE578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E5944-77D0-4811-AEF3-1BB0FDFE2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1EA8E3-B7A0-4AD9-9E42-62A2E6AE55A0}"/>
              </a:ext>
            </a:extLst>
          </p:cNvPr>
          <p:cNvSpPr txBox="1"/>
          <p:nvPr/>
        </p:nvSpPr>
        <p:spPr>
          <a:xfrm>
            <a:off x="1038226" y="1496923"/>
            <a:ext cx="7820024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After downloading and installing all the required API, SDK and creating an Emulator now lets click on run our application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4A08D97-A0AB-4698-95F5-FAD1AFFDFF73}"/>
              </a:ext>
            </a:extLst>
          </p:cNvPr>
          <p:cNvCxnSpPr/>
          <p:nvPr/>
        </p:nvCxnSpPr>
        <p:spPr>
          <a:xfrm flipV="1">
            <a:off x="4943475" y="365125"/>
            <a:ext cx="676275" cy="11017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197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94E5C-0268-4119-84FD-C2308E362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461F-81D3-4FFF-AD1D-7EEE9A3D9761}" type="datetime1">
              <a:rPr lang="en-US" smtClean="0"/>
              <a:t>1/29/2022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33A3C-E32E-439E-8AEE-32982FC99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2980D-E8CD-48AC-B307-8E3B56CDE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304047-2269-4683-88CC-83CE57A5E7C8}"/>
              </a:ext>
            </a:extLst>
          </p:cNvPr>
          <p:cNvSpPr txBox="1"/>
          <p:nvPr/>
        </p:nvSpPr>
        <p:spPr>
          <a:xfrm>
            <a:off x="1343024" y="1800224"/>
            <a:ext cx="5000625" cy="13849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Congratulations! you have run successfully your application on the Android Emulator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FE20678-BC95-41D9-9EEB-D30174F7C9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8100" y="80920"/>
            <a:ext cx="2658157" cy="6000793"/>
          </a:xfrm>
        </p:spPr>
      </p:pic>
    </p:spTree>
    <p:extLst>
      <p:ext uri="{BB962C8B-B14F-4D97-AF65-F5344CB8AC3E}">
        <p14:creationId xmlns:p14="http://schemas.microsoft.com/office/powerpoint/2010/main" val="2635489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53B63-054D-42F9-A391-7A5F4BD24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28200-F0F2-4616-9BF7-0EF5CE3CC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new application using Xamarin Framework</a:t>
            </a:r>
          </a:p>
          <a:p>
            <a:r>
              <a:rPr lang="en-US" dirty="0"/>
              <a:t>Syntax of C# if Statement</a:t>
            </a:r>
          </a:p>
          <a:p>
            <a:r>
              <a:rPr lang="en-US" dirty="0"/>
              <a:t>Syntax of C# Nested If-Else Statement</a:t>
            </a:r>
          </a:p>
          <a:p>
            <a:r>
              <a:rPr lang="en-US" dirty="0"/>
              <a:t>C# For &amp; Foreach Loop</a:t>
            </a:r>
          </a:p>
          <a:p>
            <a:r>
              <a:rPr lang="en-US" dirty="0"/>
              <a:t>Array</a:t>
            </a:r>
          </a:p>
          <a:p>
            <a:r>
              <a:rPr lang="en-US" dirty="0"/>
              <a:t>Any Questions?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31DE0-41FA-4E07-AE8B-3A84752C2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461F-81D3-4FFF-AD1D-7EEE9A3D9761}" type="datetime1">
              <a:rPr lang="en-US" smtClean="0"/>
              <a:t>1/29/2022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1274D-DBD4-43B5-9939-F8B2E6846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C4321-2858-49C5-88BC-187B7017B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244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DA375-3574-4A81-B052-7880EF5D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70BCB-E878-42AA-A479-4A8D6012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461F-81D3-4FFF-AD1D-7EEE9A3D9761}" type="datetime1">
              <a:rPr lang="en-US" smtClean="0"/>
              <a:t>1/29/2022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FE699-EF60-4C33-BFF3-19CF02B76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E088A-DB0E-408B-8881-868A1D514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170" name="Picture 2" descr="See the source image">
            <a:extLst>
              <a:ext uri="{FF2B5EF4-FFF2-40B4-BE49-F238E27FC236}">
                <a16:creationId xmlns:a16="http://schemas.microsoft.com/office/drawing/2014/main" id="{49417BD9-0B8B-419A-A08F-8F089D9E3A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662" y="1825625"/>
            <a:ext cx="870267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123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DCCBF-0330-45E4-A8B0-81479FD5A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application using Xamarin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B1C5B-B907-4F12-8788-09EBC5D2E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Step1: Open Visual Studio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BE508-BC88-4C84-AC90-85E563738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461F-81D3-4FFF-AD1D-7EEE9A3D9761}" type="datetime1">
              <a:rPr lang="en-US" smtClean="0"/>
              <a:t>1/29/2022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CF2C7-06DF-4AFB-A2AE-4C0C621D8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F14A7-87FB-47BC-8B32-A833D4EE8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B2F082-56B3-46F0-BEDA-27B7274432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87" t="8472" r="24687"/>
          <a:stretch/>
        </p:blipFill>
        <p:spPr>
          <a:xfrm>
            <a:off x="5360869" y="1461364"/>
            <a:ext cx="4802306" cy="488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112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454A1-2604-48C8-9027-8F89A8A0A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Choose Create a new project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66010-CE89-43E7-98A9-BD27B0042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461F-81D3-4FFF-AD1D-7EEE9A3D9761}" type="datetime1">
              <a:rPr lang="en-US" smtClean="0"/>
              <a:t>1/29/2022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1904B-29C1-4745-967A-EB71741D6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27180-BCB5-432D-BACA-655651EDE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E271DAD-13B0-4F6F-A27B-3641D4719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4745" y="1844675"/>
            <a:ext cx="6542510" cy="435133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D897D72-81D3-46CF-AB50-F6338BC95414}"/>
              </a:ext>
            </a:extLst>
          </p:cNvPr>
          <p:cNvSpPr/>
          <p:nvPr/>
        </p:nvSpPr>
        <p:spPr>
          <a:xfrm>
            <a:off x="6715125" y="4352926"/>
            <a:ext cx="2247900" cy="4953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47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98122-4B8C-4EF7-B763-C8E79F1FA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Search for </a:t>
            </a:r>
            <a:r>
              <a:rPr lang="en-US" dirty="0" err="1"/>
              <a:t>Xamarin.Forms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D1731E2-FE3E-46FC-9477-7DE2A6BDF8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8616" y="1825625"/>
            <a:ext cx="6534768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E1EE1-8B51-4A86-862B-670C2F8E2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461F-81D3-4FFF-AD1D-7EEE9A3D9761}" type="datetime1">
              <a:rPr lang="en-US" smtClean="0"/>
              <a:t>1/29/2022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A418E-BB3C-4E70-8113-07FBBA6AE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01EA8-4F46-45A6-AAA9-6F8E0537C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277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B0D7-057C-4FD2-88EC-D2A7F953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73" y="477837"/>
            <a:ext cx="3742707" cy="4935538"/>
          </a:xfrm>
        </p:spPr>
        <p:txBody>
          <a:bodyPr>
            <a:normAutofit/>
          </a:bodyPr>
          <a:lstStyle/>
          <a:p>
            <a:r>
              <a:rPr lang="en-US" dirty="0"/>
              <a:t>Or you can change project type to Mobile and Language to C#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A3EFE5D-DFBC-4656-B551-0A94C7CF29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9280" y="590550"/>
            <a:ext cx="7073570" cy="471011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CBE6B-0F44-4EE0-8712-94280EEB0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461F-81D3-4FFF-AD1D-7EEE9A3D9761}" type="datetime1">
              <a:rPr lang="en-US" smtClean="0"/>
              <a:t>1/29/2022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1100-285F-4202-A4E8-DCEEDF4F6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4FFB7-63AC-442A-BBAA-B4A69073C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FF85C3-6E85-42D4-8185-57E211BDDB32}"/>
              </a:ext>
            </a:extLst>
          </p:cNvPr>
          <p:cNvSpPr/>
          <p:nvPr/>
        </p:nvSpPr>
        <p:spPr>
          <a:xfrm>
            <a:off x="7274330" y="1247775"/>
            <a:ext cx="1164820" cy="390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3B7E4F-A88B-4527-8BD8-90B742465464}"/>
              </a:ext>
            </a:extLst>
          </p:cNvPr>
          <p:cNvSpPr/>
          <p:nvPr/>
        </p:nvSpPr>
        <p:spPr>
          <a:xfrm>
            <a:off x="9598430" y="1247775"/>
            <a:ext cx="1164820" cy="390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57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6DBEE-2B63-41AC-B38B-1B67CFFCF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Choose a template for your project and click on Next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59B47BF-4E1A-4554-9772-62B3D88B68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6946" y="1842270"/>
            <a:ext cx="6534768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E60F0-61EE-40CD-8D5C-63AA91725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461F-81D3-4FFF-AD1D-7EEE9A3D9761}" type="datetime1">
              <a:rPr lang="en-US" smtClean="0"/>
              <a:t>1/29/2022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F2562-97BD-45D0-B880-3BEF2530B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6201D-E6A9-42FD-B74E-59DCD4838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EACE23-9495-462B-B717-B12E525C4120}"/>
              </a:ext>
            </a:extLst>
          </p:cNvPr>
          <p:cNvSpPr txBox="1"/>
          <p:nvPr/>
        </p:nvSpPr>
        <p:spPr>
          <a:xfrm>
            <a:off x="838200" y="3495675"/>
            <a:ext cx="3235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our case we will choose Mobile App (</a:t>
            </a:r>
            <a:r>
              <a:rPr lang="en-US" dirty="0" err="1"/>
              <a:t>Xamarin.Forms</a:t>
            </a:r>
            <a:r>
              <a:rPr lang="en-US" dirty="0"/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8F8A99-7FB5-44E9-9681-D32EFC3B87FD}"/>
              </a:ext>
            </a:extLst>
          </p:cNvPr>
          <p:cNvSpPr/>
          <p:nvPr/>
        </p:nvSpPr>
        <p:spPr>
          <a:xfrm>
            <a:off x="6762750" y="2867025"/>
            <a:ext cx="3333750" cy="647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76BA73-2BE4-49EC-88D3-915D6B0F2BC2}"/>
              </a:ext>
            </a:extLst>
          </p:cNvPr>
          <p:cNvSpPr/>
          <p:nvPr/>
        </p:nvSpPr>
        <p:spPr>
          <a:xfrm>
            <a:off x="9620250" y="5648325"/>
            <a:ext cx="714375" cy="365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35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3761-26B0-42AF-A8EC-E82CAE8DD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14491" cy="1325563"/>
          </a:xfrm>
        </p:spPr>
        <p:txBody>
          <a:bodyPr/>
          <a:lstStyle/>
          <a:p>
            <a:r>
              <a:rPr lang="en-US" dirty="0"/>
              <a:t>Step 5: Configure your new project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92C06E8-06D9-4EEB-B09B-3C079B1132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2691" y="970756"/>
            <a:ext cx="6534768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A59A8-0964-4CC6-BC30-683587F4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461F-81D3-4FFF-AD1D-7EEE9A3D9761}" type="datetime1">
              <a:rPr lang="en-US" smtClean="0"/>
              <a:t>1/29/2022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6B410-DF1A-4772-8A41-84F70D3AE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CC9B4-0B5E-4477-B9D6-4B437D786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72335E-67EB-4D9B-A074-FE14F41DC557}"/>
              </a:ext>
            </a:extLst>
          </p:cNvPr>
          <p:cNvSpPr txBox="1"/>
          <p:nvPr/>
        </p:nvSpPr>
        <p:spPr>
          <a:xfrm>
            <a:off x="933450" y="1952625"/>
            <a:ext cx="387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 a name to your project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65DA98-7D79-4C45-B18E-A25DDA828070}"/>
              </a:ext>
            </a:extLst>
          </p:cNvPr>
          <p:cNvSpPr txBox="1"/>
          <p:nvPr/>
        </p:nvSpPr>
        <p:spPr>
          <a:xfrm>
            <a:off x="933449" y="2612525"/>
            <a:ext cx="3876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location where your project will be saved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EA3B85-0638-4014-83C3-BA153AB8F237}"/>
              </a:ext>
            </a:extLst>
          </p:cNvPr>
          <p:cNvSpPr txBox="1"/>
          <p:nvPr/>
        </p:nvSpPr>
        <p:spPr>
          <a:xfrm>
            <a:off x="933449" y="3519544"/>
            <a:ext cx="387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if you want to put project Solution and Project Files in the same Folder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A983137-5EF2-4B6A-AAAD-571638B7502A}"/>
              </a:ext>
            </a:extLst>
          </p:cNvPr>
          <p:cNvCxnSpPr/>
          <p:nvPr/>
        </p:nvCxnSpPr>
        <p:spPr>
          <a:xfrm>
            <a:off x="3705225" y="2137291"/>
            <a:ext cx="1485900" cy="1106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9A458F-6F0C-464F-BE96-06761AC86207}"/>
              </a:ext>
            </a:extLst>
          </p:cNvPr>
          <p:cNvCxnSpPr/>
          <p:nvPr/>
        </p:nvCxnSpPr>
        <p:spPr>
          <a:xfrm flipV="1">
            <a:off x="4580907" y="2713784"/>
            <a:ext cx="686418" cy="644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2FEE380-1F55-47F6-BC9D-D15545AA3704}"/>
              </a:ext>
            </a:extLst>
          </p:cNvPr>
          <p:cNvCxnSpPr>
            <a:cxnSpLocks/>
          </p:cNvCxnSpPr>
          <p:nvPr/>
        </p:nvCxnSpPr>
        <p:spPr>
          <a:xfrm flipV="1">
            <a:off x="4504707" y="3475716"/>
            <a:ext cx="828984" cy="4690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117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A49BC-F688-4E53-9D5C-735DDAE14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6: Select a template for your application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DE4EA64-B488-4F05-8FCB-88926D518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0907" y="1909739"/>
            <a:ext cx="5805858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38C65-79DD-46FD-939A-08B602A58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461F-81D3-4FFF-AD1D-7EEE9A3D9761}" type="datetime1">
              <a:rPr lang="en-US" smtClean="0"/>
              <a:t>1/29/2022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0F314-7FF0-4EA3-BA98-00BD01D1D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81036-378F-4158-BE23-991F41C59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E88FEB-9B97-4FF2-A02C-F39ED0D89F20}"/>
              </a:ext>
            </a:extLst>
          </p:cNvPr>
          <p:cNvSpPr txBox="1"/>
          <p:nvPr/>
        </p:nvSpPr>
        <p:spPr>
          <a:xfrm>
            <a:off x="761999" y="2124075"/>
            <a:ext cx="3438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application we will select Blank template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77BA84-9E5E-4085-9728-7F1A8654C5DA}"/>
              </a:ext>
            </a:extLst>
          </p:cNvPr>
          <p:cNvSpPr txBox="1"/>
          <p:nvPr/>
        </p:nvSpPr>
        <p:spPr>
          <a:xfrm>
            <a:off x="695323" y="4526809"/>
            <a:ext cx="34385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android and iOS to have 2 application with single code base.</a:t>
            </a:r>
          </a:p>
          <a:p>
            <a:r>
              <a:rPr lang="en-US" dirty="0"/>
              <a:t>We can’t choose Windows (UWP) because I have not installed C++ on my laptop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71BCFF-002D-4CC3-BE4B-C015466BE2C9}"/>
              </a:ext>
            </a:extLst>
          </p:cNvPr>
          <p:cNvSpPr/>
          <p:nvPr/>
        </p:nvSpPr>
        <p:spPr>
          <a:xfrm>
            <a:off x="4752975" y="3952875"/>
            <a:ext cx="4010025" cy="447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F9F80E-D7A3-476E-9447-5ADB39AD21E8}"/>
              </a:ext>
            </a:extLst>
          </p:cNvPr>
          <p:cNvSpPr/>
          <p:nvPr/>
        </p:nvSpPr>
        <p:spPr>
          <a:xfrm>
            <a:off x="4752975" y="5265473"/>
            <a:ext cx="1238250" cy="6305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07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594</Words>
  <Application>Microsoft Office PowerPoint</Application>
  <PresentationFormat>Widescreen</PresentationFormat>
  <Paragraphs>110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Lab 2 – Xamarin Framework</vt:lpstr>
      <vt:lpstr>Outlines</vt:lpstr>
      <vt:lpstr>Create a new application using Xamarin Framework</vt:lpstr>
      <vt:lpstr>Step 2: Choose Create a new project</vt:lpstr>
      <vt:lpstr>Step 3: Search for Xamarin.Forms</vt:lpstr>
      <vt:lpstr>Or you can change project type to Mobile and Language to C#</vt:lpstr>
      <vt:lpstr>Step 4: Choose a template for your project and click on Next</vt:lpstr>
      <vt:lpstr>Step 5: Configure your new project</vt:lpstr>
      <vt:lpstr>Step 6: Select a template for your application</vt:lpstr>
      <vt:lpstr>Congratulations you created first project with Xamarin.Forms to create Android and iOS Applications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– Introduction</dc:title>
  <dc:creator>Yousif Garabet</dc:creator>
  <cp:lastModifiedBy>Yousif Garabet</cp:lastModifiedBy>
  <cp:revision>97</cp:revision>
  <dcterms:created xsi:type="dcterms:W3CDTF">2020-11-04T07:46:55Z</dcterms:created>
  <dcterms:modified xsi:type="dcterms:W3CDTF">2022-01-29T07:04:20Z</dcterms:modified>
</cp:coreProperties>
</file>