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8" r:id="rId4"/>
    <p:sldId id="290" r:id="rId5"/>
    <p:sldId id="289" r:id="rId6"/>
    <p:sldId id="291" r:id="rId7"/>
    <p:sldId id="298" r:id="rId8"/>
    <p:sldId id="29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6899-D5A8-45B3-BC50-5428F59BB01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2B329-C48F-4CB4-B0FD-FBCBC8F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CD6C-3C7D-490A-BB07-A3488757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056BA-8B8A-4C62-AAF5-D44D42E3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3ED6-912D-4223-94A0-8B83DDAF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11B5-7ADA-4D90-83AA-48D05FA5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3EEC-0C0B-4FC4-AFD1-D76162B8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391C-5484-410E-B88A-53AE6F28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1F4C-5807-46A7-88DB-A8D9A995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B3C3-AFD2-4D71-B51D-9FDCDBAD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C264-741F-4DD5-B90F-99BDAF8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81A2-9003-4181-8D7D-A65E6311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E494-BF66-4E18-BAD9-0312270A5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C802-1C85-4B6B-9DA0-2EC3B608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454E-E9FB-4766-AED5-A482375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5A8C-232F-4995-BD98-BB70EDD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88B-E1A3-4F43-9A56-BFF47DBC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E55-63CB-4ADE-B939-95CACE8C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B1F1-61D9-4B77-925D-E8AD9026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A04-9476-463F-BE0E-37E37AE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0907" y="6345190"/>
            <a:ext cx="1640478" cy="365125"/>
          </a:xfrm>
        </p:spPr>
        <p:txBody>
          <a:bodyPr/>
          <a:lstStyle/>
          <a:p>
            <a:r>
              <a:rPr lang="en-US"/>
              <a:t>03/1/2022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98EB-6D32-46D7-9C5C-E4FC87C9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5191"/>
            <a:ext cx="1830977" cy="365125"/>
          </a:xfrm>
        </p:spPr>
        <p:txBody>
          <a:bodyPr/>
          <a:lstStyle/>
          <a:p>
            <a:r>
              <a:rPr lang="en-US" dirty="0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EAB8-9489-4A98-859D-722027B2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4330" y="6345190"/>
            <a:ext cx="2743200" cy="365125"/>
          </a:xfrm>
        </p:spPr>
        <p:txBody>
          <a:bodyPr/>
          <a:lstStyle/>
          <a:p>
            <a:fld id="{DE8AFC43-2897-41A1-8E56-8325026E79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875F8-87C0-4717-923C-E2DCD2341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38" y="5580153"/>
            <a:ext cx="1282035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694-5B08-4F12-9547-D9913586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45D1-746D-4C40-900E-7DEF2BD6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E16F-4691-4DB9-8B77-94EEAF5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B83B-DFD1-4ADB-8652-308AE3EA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B510-2EC7-427C-83DA-87063D0B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E6FF-5C57-486B-87AC-D36A4AC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5509-7D14-41EC-8276-86EBDF24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9CC35-545E-4C93-B09D-AB088073E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4CC8-0D73-4506-9087-FA5950E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6586-C7D0-4A9D-B7D5-1C7435D4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F954-3DA4-448A-88F9-34888BDE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5D48-EB86-4061-ABEB-5AAF2397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5A2C-A9F4-484D-8458-E78A076E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F849-8E99-4D36-9344-3D3C7AAF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A3D-AEA0-4619-914D-687B73CAD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BF83E-A76D-4C19-BE2D-38051FC2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2C7D9-7657-4CDE-9588-C113DA3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E0B31-98E8-4ED0-8369-911BF44D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F8B79-A4EC-4A06-8436-AFBF81F9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2CD-7C9E-44B8-B03C-DF7EB393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5640-7012-4F1E-AA0E-E16AD46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2C79-F093-44BD-96D1-EAE97AB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96F15-59F6-453A-90B0-35023348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AA065-DEC8-4702-9547-5A0439E1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A77E6-CBE9-4CDB-BCD8-75AE509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012DD-3FAB-49A5-9787-D8D04DF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2B26-1316-4E5D-9308-5C069FED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E5C2-02E5-4C87-9D26-5BD906EE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1027-6DCE-4089-BE2C-403DB3FB9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208A-9FEE-46E2-87B4-B9F5797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F2C9-9393-45FA-8AFD-DF92EC89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4E64-B2CF-4D9C-89C6-4524868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0D7-1E9C-493D-AD4F-53862D2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09FFC-B032-4D3F-ABFE-6FC0C86F6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61BA-4155-40C1-90EC-F9334C0F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80D1-99FC-41F5-BBD3-8B4A495D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6F0A-8D32-40D4-BC02-3CEA7BEF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8979C-CD68-4A69-A00E-B5B6F75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1BB09-C107-4731-B165-768B031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74BD-C286-4289-9002-C23940E6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7F4-9196-4C1B-89DF-70BCBA24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03/1/2022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614B-9C6F-49FF-871D-81C1F9EB3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9AAF-1D71-4BD3-B9E1-6107AFC47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xamarin.forms.image.source#Xamarin_Forms_Image_Source" TargetMode="External"/><Relationship Id="rId2" Type="http://schemas.openxmlformats.org/officeDocument/2006/relationships/hyperlink" Target="https://docs.microsoft.com/en-us/dotnet/api/xamarin.forms.im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xamarin/xamarin-forms/user-interface/images?tabs=windows" TargetMode="External"/><Relationship Id="rId5" Type="http://schemas.openxmlformats.org/officeDocument/2006/relationships/hyperlink" Target="https://docs.microsoft.com/en-us/dotnet/api/xamarin.forms.image.aspect#Xamarin_Forms_Image_Aspect" TargetMode="External"/><Relationship Id="rId4" Type="http://schemas.openxmlformats.org/officeDocument/2006/relationships/hyperlink" Target="https://docs.microsoft.com/en-us/dotnet/api/xamarin.forms.imagesour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xamarin.forms.stepper.increment#Xamarin_Forms_Stepper_Increment" TargetMode="External"/><Relationship Id="rId2" Type="http://schemas.openxmlformats.org/officeDocument/2006/relationships/hyperlink" Target="https://docs.microsoft.com/en-us/dotnet/api/xamarin.forms.ste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xamarin.forms.stepper.value#Xamarin_Forms_Stepper_Value" TargetMode="External"/><Relationship Id="rId5" Type="http://schemas.openxmlformats.org/officeDocument/2006/relationships/hyperlink" Target="https://docs.microsoft.com/en-us/dotnet/api/xamarin.forms.stepper.maximum#Xamarin_Forms_Stepper_Maximum" TargetMode="External"/><Relationship Id="rId4" Type="http://schemas.openxmlformats.org/officeDocument/2006/relationships/hyperlink" Target="https://docs.microsoft.com/en-us/dotnet/api/xamarin.forms.stepper.minimum#Xamarin_Forms_Stepper_Minimu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xamarin.forms.view" TargetMode="External"/><Relationship Id="rId2" Type="http://schemas.openxmlformats.org/officeDocument/2006/relationships/hyperlink" Target="https://docs.microsoft.com/en-us/dotnet/api/xamarin.forms.progressb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xamarin/xamarin-forms/user-interface/progressbar#:~:text=The%20Xamarin.Forms%20ProgressBar%20control%20visually%20represents%20progress%20as,and%20Android%3A%20The%20ProgressBar%20control%20defines%20two%20properties%3A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xamarin.forms.itemsview.itemssource#Xamarin_Forms_ItemsView_ItemsSource" TargetMode="External"/><Relationship Id="rId2" Type="http://schemas.openxmlformats.org/officeDocument/2006/relationships/hyperlink" Target="https://docs.microsoft.com/en-us/dotnet/api/xamarin.forms.carousel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xamarin.forms.datatemplate" TargetMode="External"/><Relationship Id="rId4" Type="http://schemas.openxmlformats.org/officeDocument/2006/relationships/hyperlink" Target="https://docs.microsoft.com/en-us/dotnet/api/xamarin.forms.itemsview.itemtemplate#Xamarin_Forms_ItemsView_ItemTempla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A32A-9100-4A12-8F17-51E36BDCB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</a:t>
            </a:r>
            <a:r>
              <a:rPr lang="en-US" dirty="0"/>
              <a:t>5 – Tool Box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7F03-D912-44B6-BBF2-7A52CC29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Yousif Garabet Arshak </a:t>
            </a:r>
          </a:p>
          <a:p>
            <a:r>
              <a:rPr lang="en-US" dirty="0"/>
              <a:t>Computer Science Department </a:t>
            </a:r>
          </a:p>
          <a:p>
            <a:r>
              <a:rPr lang="en-US" dirty="0"/>
              <a:t>University of Zakho</a:t>
            </a:r>
          </a:p>
          <a:p>
            <a:r>
              <a:rPr lang="en-US" dirty="0" err="1"/>
              <a:t>yousif.arshak@uoz.edu.krd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686B-C12A-47A1-A6BF-995037F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1CBE-A939-498D-943A-32FE463F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6923-43E7-4262-9638-FADDEA0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3B63-054D-42F9-A391-7A5F4BD2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8200-F0F2-4616-9BF7-0EF5CE3C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343434"/>
                </a:solidFill>
                <a:latin typeface="proxima-nova"/>
              </a:rPr>
              <a:t>Xamarin.Forms</a:t>
            </a:r>
            <a:r>
              <a:rPr lang="en-US" dirty="0">
                <a:solidFill>
                  <a:srgbClr val="343434"/>
                </a:solidFill>
                <a:latin typeface="proxima-nova"/>
              </a:rPr>
              <a:t> Tool Box (Controls)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Stepper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ProgressBar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CarouselView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1DE0-41FA-4E07-AE8B-3A84752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274D-DBD4-43B5-9939-F8B2E68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4321-2858-49C5-88BC-187B7017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454-96C1-437F-9E28-BF82D36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Images in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Xamarin.Forms</a:t>
            </a:r>
            <a:endParaRPr lang="en-US" dirty="0">
              <a:solidFill>
                <a:srgbClr val="343434"/>
              </a:solidFill>
              <a:latin typeface="proxima-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F4BB-B8D8-47F8-85A9-89C0420D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Xamarin.Forms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uses the 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view to display images on a page. It has several important properties: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- An 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ImageSource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instance, either File, Uri or Resource, which sets the image to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Aspect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- How to size the image within the bounds it is being displayed within (whether to stretch, crop or letterbox).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XAML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&lt;Image Source="waterfront.jpg"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Arial" panose="020B0604020202020204" pitchFamily="34" charset="0"/>
              </a:rPr>
              <a:t>C# </a:t>
            </a:r>
            <a:r>
              <a:rPr lang="en-US" altLang="en-US" sz="4000" dirty="0">
                <a:latin typeface="Arial" panose="020B0604020202020204" pitchFamily="34" charset="0"/>
                <a:sym typeface="Wingdings" panose="05000000000000000000" pitchFamily="2" charset="2"/>
              </a:rPr>
              <a:t> 	var image = new Image { Source = "waterfront.jpg"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More details: </a:t>
            </a:r>
            <a:r>
              <a:rPr lang="en-US" sz="2800" dirty="0">
                <a:hlinkClick r:id="rId6"/>
              </a:rPr>
              <a:t>Images in </a:t>
            </a:r>
            <a:r>
              <a:rPr lang="en-US" sz="2800" dirty="0" err="1">
                <a:hlinkClick r:id="rId6"/>
              </a:rPr>
              <a:t>Xamarin.Forms</a:t>
            </a:r>
            <a:r>
              <a:rPr lang="en-US" sz="2800" dirty="0">
                <a:hlinkClick r:id="rId6"/>
              </a:rPr>
              <a:t> - Xamarin | Microsoft Docs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D44A-4DA5-4C01-8665-AF527D8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461F-5F70-43B6-9542-9AB0D3F2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F386-8EC3-4BE0-8B2C-AB06D68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0A8DCD-7784-44FB-88F5-B3FCA737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F83A85-430F-4FEB-87E8-621BE329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5EC847-B4A5-4393-B444-E3002876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45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886C-9E1B-464D-8BD4-188AA0EA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4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Xamarin.Forms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Stepper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F421-3967-43E0-B47E-EB3794BB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64"/>
            <a:ext cx="10515600" cy="4515526"/>
          </a:xfrm>
        </p:spPr>
        <p:txBody>
          <a:bodyPr>
            <a:normAutofit fontScale="92500"/>
          </a:bodyPr>
          <a:lstStyle/>
          <a:p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 a Stepper for selecting a numeric value from a range of values.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Xamarin.Forms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Stepper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consists of two buttons labeled with minus and plus signs. These buttons can be manipulated by the user to incrementally select a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double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value from a range of values.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Stepper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defines four properties of type </a:t>
            </a:r>
            <a:r>
              <a:rPr lang="en-US" altLang="en-US" sz="3000" dirty="0">
                <a:solidFill>
                  <a:srgbClr val="171717"/>
                </a:solidFill>
                <a:latin typeface="SFMono-Regular"/>
              </a:rPr>
              <a:t>double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Increment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the amount to change the selected value by, with a default value of 1.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Minimum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the minimum of the range, with a default value of 0.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Maximum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the maximum of the range, with a default value of 100.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the stepper's value, which can range between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Minimum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Maximum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 has a default value of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XAML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b="0" i="0" dirty="0">
                <a:solidFill>
                  <a:srgbClr val="0101FD"/>
                </a:solidFill>
                <a:effectLst/>
                <a:latin typeface="SFMono-Regular"/>
              </a:rPr>
              <a:t>&lt;Stepper </a:t>
            </a:r>
            <a:r>
              <a:rPr lang="en-US" sz="2800" b="0" i="0" dirty="0">
                <a:solidFill>
                  <a:srgbClr val="0451A5"/>
                </a:solidFill>
                <a:effectLst/>
                <a:latin typeface="SFMono-Regular"/>
              </a:rPr>
              <a:t>Maximum</a:t>
            </a:r>
            <a:r>
              <a:rPr lang="en-US" sz="2800" b="0" i="0" dirty="0">
                <a:solidFill>
                  <a:srgbClr val="0101FD"/>
                </a:solidFill>
                <a:effectLst/>
                <a:latin typeface="SFMono-Regular"/>
              </a:rPr>
              <a:t>=</a:t>
            </a:r>
            <a:r>
              <a:rPr lang="en-US" sz="2800" b="0" i="0" dirty="0">
                <a:solidFill>
                  <a:srgbClr val="A31515"/>
                </a:solidFill>
                <a:effectLst/>
                <a:latin typeface="SFMono-Regular"/>
              </a:rPr>
              <a:t>“100"</a:t>
            </a:r>
            <a:r>
              <a:rPr lang="en-US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en-US" sz="2800" b="0" i="0" dirty="0">
                <a:solidFill>
                  <a:srgbClr val="0451A5"/>
                </a:solidFill>
                <a:effectLst/>
                <a:latin typeface="SFMono-Regular"/>
              </a:rPr>
              <a:t>Increment</a:t>
            </a:r>
            <a:r>
              <a:rPr lang="en-US" sz="2800" b="0" i="0" dirty="0">
                <a:solidFill>
                  <a:srgbClr val="0101FD"/>
                </a:solidFill>
                <a:effectLst/>
                <a:latin typeface="SFMono-Regular"/>
              </a:rPr>
              <a:t>=</a:t>
            </a:r>
            <a:r>
              <a:rPr lang="en-US" sz="2800" b="0" i="0" dirty="0">
                <a:solidFill>
                  <a:srgbClr val="A31515"/>
                </a:solidFill>
                <a:effectLst/>
                <a:latin typeface="SFMono-Regular"/>
              </a:rPr>
              <a:t>“1“/&gt;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A3FF-946F-49DC-8D29-484255F9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E073-A530-43B3-9E20-1523D7FD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88BE6-F3F3-43AF-AED9-3EBA89A7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0DA912F-E2EB-4998-95B7-D701488A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FDD356E-0E2D-45BC-A224-E9D412B1D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2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8814-DD00-4E38-96A6-8D4A8CD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88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Xamarin.Forms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ProgressBar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EDF3-F02B-4926-B500-D5A83FA9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386"/>
            <a:ext cx="10515600" cy="418328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en-US" sz="24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Xamarin.Forms</a:t>
            </a:r>
            <a:r>
              <a:rPr lang="en-US" altLang="en-US" sz="2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en-US" sz="24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ProgressBar</a:t>
            </a:r>
            <a:r>
              <a:rPr lang="en-US" altLang="en-US" sz="2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control visually represents progress as a horizontal bar that is filled to a percentage represented by a float value. The </a:t>
            </a:r>
            <a:r>
              <a:rPr lang="en-US" altLang="en-US" sz="24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ProgressBar</a:t>
            </a:r>
            <a:r>
              <a:rPr lang="en-US" altLang="en-US" sz="2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class inherits from </a:t>
            </a:r>
            <a:r>
              <a:rPr lang="en-US" altLang="en-US" sz="2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lang="en-US" altLang="en-US" sz="2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XAML 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24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ProgressBar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Progress="0.5" /&gt;</a:t>
            </a:r>
            <a:endParaRPr lang="en-US" altLang="en-US" sz="240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5716-9072-45AB-A3A8-FE90DB89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E1F6-64C7-4960-AE42-4AA917C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3B8A-72B9-4113-8DB1-C1FE63C6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84A17C-BA33-4B0E-969D-039F0E649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45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50E3F3B-D9DC-4600-B8A0-678E48ADE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97193B-BF5F-4019-8732-4D24B08DA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91" y="3642619"/>
            <a:ext cx="8754697" cy="1714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4AC10A-9C64-4BFE-BC9E-CD9F55387DED}"/>
              </a:ext>
            </a:extLst>
          </p:cNvPr>
          <p:cNvSpPr txBox="1"/>
          <p:nvPr/>
        </p:nvSpPr>
        <p:spPr>
          <a:xfrm>
            <a:off x="1176775" y="5464434"/>
            <a:ext cx="813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More Details: </a:t>
            </a:r>
            <a:r>
              <a:rPr lang="en-US" dirty="0" err="1">
                <a:hlinkClick r:id="rId5"/>
              </a:rPr>
              <a:t>Xamarin.Forms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ProgressBar</a:t>
            </a:r>
            <a:r>
              <a:rPr lang="en-US" dirty="0">
                <a:hlinkClick r:id="rId5"/>
              </a:rPr>
              <a:t> - Xamarin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5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7FD-7CA3-46AE-9BE8-50841340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Xamarin.Forms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CarouselView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4D6-BDFD-4D59-A052-765CF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17"/>
            <a:ext cx="10515600" cy="4211281"/>
          </a:xfrm>
        </p:spPr>
        <p:txBody>
          <a:bodyPr>
            <a:normAutofit fontScale="700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lang="en-US" altLang="en-US" sz="4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CarouselView</a:t>
            </a:r>
            <a:r>
              <a:rPr lang="en-US" altLang="en-US" sz="40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is a view for presenting data in a scrollable layout, where users can swipe to move through a collection of items.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</a:t>
            </a:r>
            <a:r>
              <a:rPr lang="en-US" altLang="en-US" sz="4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CarouselView</a:t>
            </a:r>
            <a:r>
              <a:rPr lang="en-US" altLang="en-US" sz="40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is populated with data by setting its </a:t>
            </a:r>
            <a:r>
              <a:rPr lang="en-US" altLang="en-US" sz="4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ItemsSource</a:t>
            </a:r>
            <a:r>
              <a:rPr lang="en-US" altLang="en-US" sz="40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property to any collection that implements </a:t>
            </a:r>
            <a:r>
              <a:rPr lang="en-US" altLang="en-US" sz="4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IEnumerable</a:t>
            </a:r>
            <a:r>
              <a:rPr lang="en-US" altLang="en-US" sz="40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The appearance of each item can be defined by setting the </a:t>
            </a:r>
            <a:r>
              <a:rPr lang="en-US" altLang="en-US" sz="4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ItemTemplate</a:t>
            </a:r>
            <a:r>
              <a:rPr lang="en-US" altLang="en-US" sz="40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property to a </a:t>
            </a:r>
            <a:r>
              <a:rPr lang="en-US" altLang="en-US" sz="4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DataTemplate</a:t>
            </a:r>
            <a:r>
              <a:rPr lang="en-US" altLang="en-US" sz="40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default, a </a:t>
            </a:r>
            <a:r>
              <a:rPr lang="en-US" altLang="en-US" sz="4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CarouselView</a:t>
            </a:r>
            <a:r>
              <a:rPr lang="en-US" altLang="en-US" sz="40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will display its items in a horizontal list. However, it also has access to the same layouts as </a:t>
            </a:r>
            <a:r>
              <a:rPr lang="en-US" altLang="en-US" sz="4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CollectionView</a:t>
            </a:r>
            <a:r>
              <a:rPr lang="en-US" altLang="en-US" sz="40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including a vertical orientation.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CB239-17E5-43C5-93D5-F124F06F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3A2A-31B9-4E91-8C99-48ED394E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A9F9-ECA0-4B99-8199-1AC46AC2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8BC66BF-082B-4BDE-BE37-BF663D50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784099-8CF1-431A-8CAB-42B12FB3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FC02A2-CD13-4465-AB36-BF6EB393C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7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23E2-E671-421E-B434-565C8B7E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555"/>
            <a:ext cx="10515600" cy="57944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XAML </a:t>
            </a:r>
            <a:r>
              <a:rPr lang="en-US" dirty="0">
                <a:sym typeface="Wingdings" panose="05000000000000000000" pitchFamily="2" charset="2"/>
              </a:rPr>
              <a:t>  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CarouselView</a:t>
            </a:r>
            <a:r>
              <a:rPr lang="en-US" dirty="0">
                <a:sym typeface="Wingdings" panose="05000000000000000000" pitchFamily="2" charset="2"/>
              </a:rPr>
              <a:t> x:Name="MyCarouselView" </a:t>
            </a:r>
            <a:r>
              <a:rPr lang="en-US" dirty="0" err="1">
                <a:sym typeface="Wingdings" panose="05000000000000000000" pitchFamily="2" charset="2"/>
              </a:rPr>
              <a:t>HeightRequest</a:t>
            </a:r>
            <a:r>
              <a:rPr lang="en-US" dirty="0">
                <a:sym typeface="Wingdings" panose="05000000000000000000" pitchFamily="2" charset="2"/>
              </a:rPr>
              <a:t>="400" </a:t>
            </a:r>
            <a:r>
              <a:rPr lang="en-US" dirty="0" err="1">
                <a:sym typeface="Wingdings" panose="05000000000000000000" pitchFamily="2" charset="2"/>
              </a:rPr>
              <a:t>IsScrollAnimated</a:t>
            </a:r>
            <a:r>
              <a:rPr lang="en-US" dirty="0">
                <a:sym typeface="Wingdings" panose="05000000000000000000" pitchFamily="2" charset="2"/>
              </a:rPr>
              <a:t>="True" 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&lt;</a:t>
            </a:r>
            <a:r>
              <a:rPr lang="en-US" dirty="0" err="1">
                <a:sym typeface="Wingdings" panose="05000000000000000000" pitchFamily="2" charset="2"/>
              </a:rPr>
              <a:t>CarouselView.ItemTemplate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&lt;</a:t>
            </a:r>
            <a:r>
              <a:rPr lang="en-US" dirty="0" err="1">
                <a:sym typeface="Wingdings" panose="05000000000000000000" pitchFamily="2" charset="2"/>
              </a:rPr>
              <a:t>DataTemplate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&lt;Image Source="{Binding .}"/&gt;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&lt;/</a:t>
            </a:r>
            <a:r>
              <a:rPr lang="en-US" dirty="0" err="1">
                <a:sym typeface="Wingdings" panose="05000000000000000000" pitchFamily="2" charset="2"/>
              </a:rPr>
              <a:t>DataTemplate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&lt;/</a:t>
            </a:r>
            <a:r>
              <a:rPr lang="en-US" dirty="0" err="1">
                <a:sym typeface="Wingdings" panose="05000000000000000000" pitchFamily="2" charset="2"/>
              </a:rPr>
              <a:t>CarouselView.ItemTemplate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&lt;/</a:t>
            </a:r>
            <a:r>
              <a:rPr lang="en-US" dirty="0" err="1">
                <a:sym typeface="Wingdings" panose="05000000000000000000" pitchFamily="2" charset="2"/>
              </a:rPr>
              <a:t>CarouselView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r>
              <a:rPr lang="en-US" sz="3600" dirty="0"/>
              <a:t>C#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</a:p>
          <a:p>
            <a:pPr marL="914400" lvl="2" indent="0">
              <a:buNone/>
            </a:pPr>
            <a:r>
              <a:rPr lang="en-US" dirty="0"/>
              <a:t> var images = new List&lt;string&gt;</a:t>
            </a:r>
          </a:p>
          <a:p>
            <a:pPr marL="914400" lvl="2" indent="0">
              <a:buNone/>
            </a:pPr>
            <a:r>
              <a:rPr lang="en-US" dirty="0"/>
              <a:t>            {</a:t>
            </a:r>
          </a:p>
          <a:p>
            <a:pPr marL="914400" lvl="2" indent="0">
              <a:buNone/>
            </a:pPr>
            <a:r>
              <a:rPr lang="en-US" dirty="0"/>
              <a:t>                “image1.jpg",</a:t>
            </a:r>
          </a:p>
          <a:p>
            <a:pPr marL="914400" lvl="2" indent="0">
              <a:buNone/>
            </a:pPr>
            <a:r>
              <a:rPr lang="en-US" dirty="0"/>
              <a:t>                "image2.png",</a:t>
            </a:r>
          </a:p>
          <a:p>
            <a:pPr marL="914400" lvl="2" indent="0">
              <a:buNone/>
            </a:pPr>
            <a:r>
              <a:rPr lang="en-US" dirty="0"/>
              <a:t>                "image1.jpg"</a:t>
            </a:r>
          </a:p>
          <a:p>
            <a:pPr marL="914400" lvl="2" indent="0">
              <a:buNone/>
            </a:pPr>
            <a:r>
              <a:rPr lang="en-US" dirty="0"/>
              <a:t>            };</a:t>
            </a:r>
          </a:p>
          <a:p>
            <a:pPr marL="914400" lvl="2" indent="0">
              <a:buNone/>
            </a:pPr>
            <a:r>
              <a:rPr lang="en-US" dirty="0"/>
              <a:t>            </a:t>
            </a:r>
            <a:r>
              <a:rPr lang="en-US" dirty="0" err="1"/>
              <a:t>MyCarouselView.ItemsSource</a:t>
            </a:r>
            <a:r>
              <a:rPr lang="en-US" dirty="0"/>
              <a:t> = images;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E8560-DEE8-4911-B244-5B9E415F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5457-C68A-482F-B519-D8795A15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9D70-7D09-400E-AE7D-A6576C80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2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CBBE-1E6D-42F9-A657-D5046995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189E-B333-45CD-9757-7E1AE1BE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1- Create </a:t>
            </a:r>
            <a:r>
              <a:rPr lang="en-US" dirty="0" err="1"/>
              <a:t>CarouselView</a:t>
            </a:r>
            <a:r>
              <a:rPr lang="en-US" dirty="0"/>
              <a:t> and read 3 images from web.</a:t>
            </a:r>
          </a:p>
          <a:p>
            <a:pPr marL="457200" lvl="1" indent="0">
              <a:buNone/>
            </a:pPr>
            <a:r>
              <a:rPr lang="en-US" dirty="0"/>
              <a:t>2- Use stepper to increase and decrease the value of </a:t>
            </a:r>
            <a:r>
              <a:rPr lang="en-US" dirty="0" err="1"/>
              <a:t>ProgressBar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F39D3-48EE-4371-A1D5-00C36C82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608-E500-4714-8A7F-C040227D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95A1-4F5B-4632-9590-70706C3A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6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A375-3574-4A81-B052-7880EF5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0BCB-E878-42AA-A479-4A8D601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E699-EF60-4C33-BFF3-19CF02B7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088A-DB0E-408B-8881-868A1D5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49417BD9-0B8B-419A-A08F-8F089D9E3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2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608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proxima-nova</vt:lpstr>
      <vt:lpstr>Segoe UI</vt:lpstr>
      <vt:lpstr>SFMono-Regular</vt:lpstr>
      <vt:lpstr>Office Theme</vt:lpstr>
      <vt:lpstr>Lab 5 – Tool Box </vt:lpstr>
      <vt:lpstr>Outlines</vt:lpstr>
      <vt:lpstr>Images in Xamarin.Forms</vt:lpstr>
      <vt:lpstr>Xamarin.Forms Stepper</vt:lpstr>
      <vt:lpstr>Xamarin.Forms ProgressBar</vt:lpstr>
      <vt:lpstr>Xamarin.Forms CarouselView</vt:lpstr>
      <vt:lpstr>PowerPoint Presentation</vt:lpstr>
      <vt:lpstr>Exercises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Introduction</dc:title>
  <dc:creator>Yousif Garabet</dc:creator>
  <cp:lastModifiedBy>Yousif Garabet</cp:lastModifiedBy>
  <cp:revision>127</cp:revision>
  <dcterms:created xsi:type="dcterms:W3CDTF">2020-11-04T07:46:55Z</dcterms:created>
  <dcterms:modified xsi:type="dcterms:W3CDTF">2022-02-25T21:43:41Z</dcterms:modified>
</cp:coreProperties>
</file>