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99" r:id="rId4"/>
    <p:sldId id="300" r:id="rId5"/>
    <p:sldId id="301" r:id="rId6"/>
    <p:sldId id="305" r:id="rId7"/>
    <p:sldId id="302" r:id="rId8"/>
    <p:sldId id="303" r:id="rId9"/>
    <p:sldId id="304" r:id="rId10"/>
    <p:sldId id="306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29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C6899-D5A8-45B3-BC50-5428F59BB01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2B329-C48F-4CB4-B0FD-FBCBC8F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6C-3C7D-490A-BB07-A348875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056BA-8B8A-4C62-AAF5-D44D42E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3ED6-912D-4223-94A0-8B83DDA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11B5-7ADA-4D90-83AA-48D05FA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EEC-0C0B-4FC4-AFD1-D76162B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391C-5484-410E-B88A-53AE6F28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1F4C-5807-46A7-88DB-A8D9A995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B3C3-AFD2-4D71-B51D-9FDCDBAD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C264-741F-4DD5-B90F-99BDAF8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81A2-9003-4181-8D7D-A65E6311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E494-BF66-4E18-BAD9-0312270A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C802-1C85-4B6B-9DA0-2EC3B608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54E-E9FB-4766-AED5-A482375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5A8C-232F-4995-BD98-BB70EDD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E88B-E1A3-4F43-9A56-BFF47DBC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CE55-63CB-4ADE-B939-95CACE8C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B1F1-61D9-4B77-925D-E8AD9026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A04-9476-463F-BE0E-37E37AE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0907" y="6345190"/>
            <a:ext cx="1640478" cy="365125"/>
          </a:xfrm>
        </p:spPr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98EB-6D32-46D7-9C5C-E4FC87C9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5191"/>
            <a:ext cx="1830977" cy="365125"/>
          </a:xfrm>
        </p:spPr>
        <p:txBody>
          <a:bodyPr/>
          <a:lstStyle/>
          <a:p>
            <a:r>
              <a:rPr lang="en-US" dirty="0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AB8-9489-4A98-859D-722027B2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74330" y="6345190"/>
            <a:ext cx="2743200" cy="365125"/>
          </a:xfrm>
        </p:spPr>
        <p:txBody>
          <a:bodyPr/>
          <a:lstStyle/>
          <a:p>
            <a:fld id="{DE8AFC43-2897-41A1-8E56-8325026E79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E875F8-87C0-4717-923C-E2DCD2341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538" y="5580153"/>
            <a:ext cx="1282035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694-5B08-4F12-9547-D9913586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45D1-746D-4C40-900E-7DEF2BD6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E16F-4691-4DB9-8B77-94EEAF5F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B83B-DFD1-4ADB-8652-308AE3EA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B510-2EC7-427C-83DA-87063D0B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E6FF-5C57-486B-87AC-D36A4AC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5509-7D14-41EC-8276-86EBDF244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CC35-545E-4C93-B09D-AB088073E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C4CC8-0D73-4506-9087-FA5950E0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6586-C7D0-4A9D-B7D5-1C7435D4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F954-3DA4-448A-88F9-34888BDE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5D48-EB86-4061-ABEB-5AAF2397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5A2C-A9F4-484D-8458-E78A076E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849-8E99-4D36-9344-3D3C7AA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6BA3D-AEA0-4619-914D-687B73CA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BF83E-A76D-4C19-BE2D-38051FC2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2C7D9-7657-4CDE-9588-C113DA3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0B31-98E8-4ED0-8369-911BF44D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F8B79-A4EC-4A06-8436-AFBF81F9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2CD-7C9E-44B8-B03C-DF7EB393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D5640-7012-4F1E-AA0E-E16AD46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2C79-F093-44BD-96D1-EAE97AB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96F15-59F6-453A-90B0-35023348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A065-DEC8-4702-9547-5A0439E1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77E6-CBE9-4CDB-BCD8-75AE509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DD-3FAB-49A5-9787-D8D04DF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B26-1316-4E5D-9308-5C069FED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E5C2-02E5-4C87-9D26-5BD906EE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1027-6DCE-4089-BE2C-403DB3FB9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208A-9FEE-46E2-87B4-B9F5797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F2C9-9393-45FA-8AFD-DF92EC89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E64-B2CF-4D9C-89C6-45248681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C0D7-1E9C-493D-AD4F-53862D2D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9FFC-B032-4D3F-ABFE-6FC0C86F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61BA-4155-40C1-90EC-F9334C0F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80D1-99FC-41F5-BBD3-8B4A495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F0A-8D32-40D4-BC02-3CEA7BEF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8979C-CD68-4A69-A00E-B5B6F75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1BB09-C107-4731-B165-768B031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974BD-C286-4289-9002-C23940E6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7F4-9196-4C1B-89DF-70BCBA2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03/8/2021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614B-9C6F-49FF-871D-81C1F9EB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9AAF-1D71-4BD3-B9E1-6107AFC4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274B-DAFA-4D54-A13D-41FFB48D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data-cloud/data/databas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xamarin-forms/data-cloud/data/files?tabs=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A32A-9100-4A12-8F17-51E36BDCB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6 –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CollectionView </a:t>
            </a:r>
            <a:r>
              <a:rPr lang="en-US" dirty="0"/>
              <a:t>+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Database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7F03-D912-44B6-BBF2-7A52CC29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Yousif Garabet Arshak </a:t>
            </a:r>
          </a:p>
          <a:p>
            <a:r>
              <a:rPr lang="en-US" dirty="0"/>
              <a:t>Computer Science Department </a:t>
            </a:r>
          </a:p>
          <a:p>
            <a:r>
              <a:rPr lang="en-US" dirty="0"/>
              <a:t>University of Zakho</a:t>
            </a:r>
          </a:p>
          <a:p>
            <a:r>
              <a:rPr lang="en-US" dirty="0" err="1"/>
              <a:t>yousif.arshak@uoz.edu.krd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86B-C12A-47A1-A6BF-995037F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1CBE-A939-498D-943A-32FE463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6923-43E7-4262-9638-FADDEA0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274B-DAFA-4D54-A13D-41FFB48DD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716-49B7-4290-9A0F-32B63B0E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app and connect it with SQLite Database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908D67-EA6C-4679-BEC6-534B18054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146" y="1842270"/>
            <a:ext cx="218942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0001-B222-485B-B6D8-447C9170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D503-534D-4977-9377-7214CE12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8B7E9-9ED7-4316-8CC6-1007097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5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F15C-D165-4DA3-8D71-F801F3F1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required library from </a:t>
            </a:r>
            <a:r>
              <a:rPr lang="en-US" dirty="0" err="1"/>
              <a:t>Nuget</a:t>
            </a:r>
            <a:r>
              <a:rPr lang="en-US" dirty="0"/>
              <a:t> Package Manager to your Xamarin Form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B3FA-2DB1-4FDC-9629-8E78B20D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9F2B6-DCCE-4BDF-BBAC-FA1D9524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5C1D-22D7-42C7-A8A7-E97781B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B80DFB-2406-481E-98A3-42817635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2005477"/>
            <a:ext cx="9467851" cy="40249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EEA43E-C4ED-49D1-A1DD-DBFEC822A765}"/>
              </a:ext>
            </a:extLst>
          </p:cNvPr>
          <p:cNvCxnSpPr/>
          <p:nvPr/>
        </p:nvCxnSpPr>
        <p:spPr>
          <a:xfrm flipV="1">
            <a:off x="6096000" y="2705100"/>
            <a:ext cx="3190875" cy="400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D2C6-355F-4833-A22E-AC3CAD7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CA95ED-B9C7-4A45-91FE-FBD3718EF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074" y="1629136"/>
            <a:ext cx="9674092" cy="47776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CF9A-03EF-42FA-9142-8FBE2503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CB8CC-1E10-4B99-9A6E-905DEDB3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ED60-B00A-46E6-807D-8D9F052B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3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E725-05FF-4E51-8488-4328C8B3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model in your project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18402C-DE48-4417-9A50-1A578B416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024" y="1978035"/>
            <a:ext cx="4869602" cy="34369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49A3-974B-4283-8FD3-8452A6AC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8B3E-2FC9-4855-A792-468B92A3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746E-46AF-4240-91C6-3A78BD20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8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4D18-EC5C-41E0-AE2B-3D604DFF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services Class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AA4344-572C-4F1D-843D-2529FEC63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24" y="1690688"/>
            <a:ext cx="5330176" cy="46899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5DBD-4976-46F8-A83F-D9F1DD1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883BD-939D-4618-B596-7BD7827D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3E94-2DAB-4A8E-84E1-4EA2DCEE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3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ED99-2159-470A-A2F4-A5356134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bellow code to </a:t>
            </a:r>
            <a:r>
              <a:rPr lang="en-US" dirty="0" err="1"/>
              <a:t>App.xaml.cs</a:t>
            </a:r>
            <a:r>
              <a:rPr lang="en-US" dirty="0"/>
              <a:t> file to create the database when first app loads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B1C0C1-BCAA-4BD1-B20D-CD193BDB1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812" y="1975602"/>
            <a:ext cx="9304826" cy="40846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F4420-886A-4EC9-84E3-FDCFAE27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FD13-558C-432C-B645-6491577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C4F5-54D2-43E5-B96B-D77AC4D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5FA40-5204-4311-B2BF-1B1D64496F33}"/>
              </a:ext>
            </a:extLst>
          </p:cNvPr>
          <p:cNvSpPr/>
          <p:nvPr/>
        </p:nvSpPr>
        <p:spPr>
          <a:xfrm>
            <a:off x="1400175" y="2619375"/>
            <a:ext cx="7134225" cy="2343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7A9FE-10FB-4033-AFC3-D5BFAC6E1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212" y="2121869"/>
            <a:ext cx="2057578" cy="27205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2128FD-7A0B-4CCA-B6E6-74C1BF0A1793}"/>
              </a:ext>
            </a:extLst>
          </p:cNvPr>
          <p:cNvCxnSpPr/>
          <p:nvPr/>
        </p:nvCxnSpPr>
        <p:spPr>
          <a:xfrm flipV="1">
            <a:off x="8534400" y="3038475"/>
            <a:ext cx="1143000" cy="123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3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7EC-D1B7-4589-9710-7DD3EB9E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C# code in </a:t>
            </a:r>
            <a:r>
              <a:rPr lang="en-US" dirty="0" err="1"/>
              <a:t>MainPage</a:t>
            </a:r>
            <a:r>
              <a:rPr lang="en-US" dirty="0"/>
              <a:t> Class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4A5E56-EEDF-4105-A3B3-30BE17B53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777" y="1797037"/>
            <a:ext cx="9182896" cy="39703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0404-ED20-4FE2-AADC-FC5B2385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51CF-7375-44A2-A07C-A3D82390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FC8-8401-4A90-BF25-6F422981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DF2128-9184-4D49-B3C3-A0B24F73A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46441"/>
            <a:ext cx="9448800" cy="5039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B13F-55A9-4605-B0E0-6808CB40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F04D-3309-468A-BC32-7EBE6825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9B7F-A9D7-4294-8AD4-E2C5CEF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71195-22CB-4329-921F-B1BCC660BF2C}"/>
              </a:ext>
            </a:extLst>
          </p:cNvPr>
          <p:cNvSpPr txBox="1"/>
          <p:nvPr/>
        </p:nvSpPr>
        <p:spPr>
          <a:xfrm>
            <a:off x="2530880" y="5646163"/>
            <a:ext cx="609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Fore more info about SQLite Database go to the bellow link</a:t>
            </a:r>
            <a:r>
              <a:rPr lang="en-US" dirty="0">
                <a:hlinkClick r:id="rId3"/>
              </a:rPr>
              <a:t>     </a:t>
            </a:r>
            <a:r>
              <a:rPr lang="en-US" dirty="0" err="1">
                <a:hlinkClick r:id="rId3"/>
              </a:rPr>
              <a:t>Xamarin.Forms</a:t>
            </a:r>
            <a:r>
              <a:rPr lang="en-US" dirty="0">
                <a:hlinkClick r:id="rId3"/>
              </a:rPr>
              <a:t> Local Databases - Xamarin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6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CBBE-1E6D-42F9-A657-D5046995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189E-B333-45CD-9757-7E1AE1BE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1- Create Fruit list in </a:t>
            </a:r>
            <a:r>
              <a:rPr lang="en-US" dirty="0" err="1"/>
              <a:t>CollectionView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2- Create Country list App in </a:t>
            </a:r>
            <a:r>
              <a:rPr lang="en-US" dirty="0" err="1"/>
              <a:t>CollectionView</a:t>
            </a:r>
            <a:r>
              <a:rPr lang="en-US" dirty="0"/>
              <a:t> and show Country Name, Capital with ability to Add, Edit, Update, Delete Items from </a:t>
            </a:r>
            <a:r>
              <a:rPr lang="en-US" dirty="0" err="1"/>
              <a:t>CollectionView</a:t>
            </a:r>
            <a:r>
              <a:rPr lang="en-US" dirty="0"/>
              <a:t> – Note: Use SQLite as your database to your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39D3-48EE-4371-A1D5-00C36C82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608-E500-4714-8A7F-C040227D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95A1-4F5B-4632-9590-70706C3A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66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375-3574-4A81-B052-7880EF5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0BCB-E878-42AA-A479-4A8D601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E699-EF60-4C33-BFF3-19CF02B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88A-DB0E-408B-8881-868A1D5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49417BD9-0B8B-419A-A08F-8F089D9E3A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2" y="1825625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3B63-054D-42F9-A391-7A5F4BD2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8200-F0F2-4616-9BF7-0EF5CE3C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CollectionView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Text File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SQLite</a:t>
            </a:r>
          </a:p>
          <a:p>
            <a:pPr algn="l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1DE0-41FA-4E07-AE8B-3A84752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74D-DBD4-43B5-9939-F8B2E6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4321-2858-49C5-88BC-187B7017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9E88-21C2-457B-A27E-EA1758EF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CollectionView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15F3-785E-46E7-ABE9-4C1E2889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CollectionView is a view for presenting lists of data using different layout specifications. It aims to provide a more flexible, and performant alternative to ListView.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5011-1857-4ED9-B9C3-907C873C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D1A5-4791-46A2-B480-6B015550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A51D-8315-418F-B771-2DB23A2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4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10A9-DE74-4432-8F1B-E090B742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CollectionView and ListView differences</a:t>
            </a:r>
            <a:endParaRPr lang="en-US" sz="3600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5171-25A7-4673-AE11-D355B937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711C-E801-4E9D-B8DF-124433BD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D0B1-4E3A-472C-8675-50584853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931F6E-4B85-4BC7-A63B-EC53F6425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384" y="1914831"/>
            <a:ext cx="9803524" cy="4206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While the CollectionView and ListView APIs are similar, there are some notable differences: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CollectionView has a flexible layout model, which allows data to be presented vertically or horizontally, in a list or a grid.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CollectionView supports single and multiple selection.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CollectionView has no concept of cells. Instead, a data template is used to define the appearance of each item of data in the list.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CollectionView automatically utilizes the virtualization provided by the underlying native controls.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CollectionView reduces the API surface of ListView. Many properties and events from ListView are not present in CollectionView.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CollectionView does not include built-in separators.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cs typeface="Segoe UI" panose="020B0502040204020203" pitchFamily="34" charset="0"/>
              </a:rPr>
              <a:t>CollectionView will throw an exception if its ItemsSource is updated off the UI thread.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097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3092-431C-4C81-84F4-063C0843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How to use Text File in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11EA-5931-493A-9838-7FA68BC2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Specify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path of the file in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MainPage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Class</a:t>
            </a:r>
          </a:p>
          <a:p>
            <a:pPr marL="0" indent="0">
              <a:buNone/>
            </a:pPr>
            <a:endParaRPr lang="ar-IQ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A943-E1BE-4814-9C71-537CAC41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61C9-E218-4AF7-A1F7-3CB0C52D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2A52-411F-41C3-86F0-D83D4452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CFC89-03C7-4E40-8C06-DF75935D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7" y="2487848"/>
            <a:ext cx="1055461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0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3EE7-1E1B-4E0E-8089-088707D0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this application to read and write on Text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B017BD-86B7-411D-829C-DD252B02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91" y="1825625"/>
            <a:ext cx="2167417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5CA-2686-4188-B871-5B377CBA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FFB7-D44D-41CE-BEF5-B5856B1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BA51-E427-4D9D-A87F-108D36A2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A9C-EC94-4D3E-877A-7EFBC4DC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XAML Main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275C-BFBB-440D-9161-D2734108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StackLayout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BackgroundColor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="#2196F3"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Padding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="24"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CornerRadius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="0"&gt;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="Write and Read on Text file"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	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HorizontalTextAlignment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="Center"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TextColor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="White"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FontSize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="36"/&gt;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Frame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Entry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Placeholder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="type here"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="txtfile"/&gt;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="Add to File"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="btnFile"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Clicked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btnFile_Clicked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="Clear Text file"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="btnClear"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	Clicked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btnClear_Clicked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="Show text from File"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="btnRead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800">
                <a:solidFill>
                  <a:srgbClr val="FF0000"/>
                </a:solidFill>
                <a:latin typeface="Cascadia Mono" panose="020B0609020000020004" pitchFamily="49" charset="0"/>
              </a:rPr>
              <a:t> 	Clicked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btnRead_Clicked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Label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="fileView"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="Text will appear here"/&gt;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StackLayout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AFD1-7912-410E-95ED-F3A953C0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D88EC-85CE-4FE2-B866-6054F23F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8A34-55B7-4BDE-AA1E-721CC5EB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3CC-E4B6-4903-956B-C05EA33B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/>
              <a:t>Your Button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C80683-B893-4A0E-829D-CD740C0DB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38" y="2129677"/>
            <a:ext cx="9394227" cy="34519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1B0D-EF43-4D8E-A7EE-9596F1A9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67F2-49D1-4FFB-9216-1A6967B1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63F1-A0E1-443C-84AC-4F2BB93F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9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66472E-7ADE-4FE4-8255-941B22E5B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73" y="1281443"/>
            <a:ext cx="9431872" cy="12086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AA2D-6630-4B37-8ACA-7BAC13DF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03/8/2021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0A45-EA43-4ABF-BD8E-8314ACB7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Mr. Yousif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D119-9C98-4AF2-B472-F13BFBDA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FC43-2897-41A1-8E56-8325026E79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1F8FF-9798-4412-BB1F-6127204E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3" y="2943754"/>
            <a:ext cx="8610482" cy="2632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81ADC-FBB6-4D6B-8A47-0E19414C6DE4}"/>
              </a:ext>
            </a:extLst>
          </p:cNvPr>
          <p:cNvSpPr txBox="1"/>
          <p:nvPr/>
        </p:nvSpPr>
        <p:spPr>
          <a:xfrm>
            <a:off x="2669177" y="5499208"/>
            <a:ext cx="609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Form More Inform about Handling file go to bellow link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File Handling in </a:t>
            </a:r>
            <a:r>
              <a:rPr lang="en-US" dirty="0" err="1">
                <a:hlinkClick r:id="rId4"/>
              </a:rPr>
              <a:t>Xamarin.Forms</a:t>
            </a:r>
            <a:r>
              <a:rPr lang="en-US" dirty="0">
                <a:hlinkClick r:id="rId4"/>
              </a:rPr>
              <a:t> - Xamarin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5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622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Segoe UI</vt:lpstr>
      <vt:lpstr>Office Theme</vt:lpstr>
      <vt:lpstr>Lab 6 – CollectionView + Database </vt:lpstr>
      <vt:lpstr>Outlines</vt:lpstr>
      <vt:lpstr>CollectionView Introduction</vt:lpstr>
      <vt:lpstr>CollectionView and ListView differences</vt:lpstr>
      <vt:lpstr>How to use Text File in your application</vt:lpstr>
      <vt:lpstr>Lets make this application to read and write on Text file</vt:lpstr>
      <vt:lpstr>Prepare your XAML Main page</vt:lpstr>
      <vt:lpstr>Write Your Button code</vt:lpstr>
      <vt:lpstr>PowerPoint Presentation</vt:lpstr>
      <vt:lpstr>Let’s create an app and connect it with SQLite Database</vt:lpstr>
      <vt:lpstr>Add required library from Nuget Package Manager to your Xamarin Form App</vt:lpstr>
      <vt:lpstr>XAML page</vt:lpstr>
      <vt:lpstr>Create your model in your project</vt:lpstr>
      <vt:lpstr>Create Database services Class</vt:lpstr>
      <vt:lpstr>Add bellow code to App.xaml.cs file to create the database when first app loads</vt:lpstr>
      <vt:lpstr>Write C# code in MainPage Class</vt:lpstr>
      <vt:lpstr>PowerPoint Presentation</vt:lpstr>
      <vt:lpstr>Exercises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– Introduction</dc:title>
  <dc:creator>Yousif Garabet</dc:creator>
  <cp:lastModifiedBy>Yousif Garabet</cp:lastModifiedBy>
  <cp:revision>197</cp:revision>
  <dcterms:created xsi:type="dcterms:W3CDTF">2020-11-04T07:46:55Z</dcterms:created>
  <dcterms:modified xsi:type="dcterms:W3CDTF">2022-03-05T13:26:53Z</dcterms:modified>
</cp:coreProperties>
</file>