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3883B-AB34-4BA1-8028-35B4106AA2A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6D747-BA50-43D4-87EB-E254A7AD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1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3B87-E262-4CAD-8A21-B6ACC568D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CAFDB-35FD-4267-9F3C-A5BF3D732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12C91-5C6B-404A-B0CB-FF35C7EA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99FA3-391D-4A7E-B38A-91A258EF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5A3F2-69A9-43B2-8A75-E1CBD8D4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662-D828-438D-BBBF-FD33DD7C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8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0523-50B4-42BC-9231-CBA132F7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00F04-7456-44BB-98B4-72BB9C32E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B6E55-0326-43C0-8476-5FD63E57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714C-A108-4FDC-8984-98655F56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21FE-1330-43B4-96AA-087EBFE3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662-D828-438D-BBBF-FD33DD7C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4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7299A-75FB-4DF8-AEE0-78CE018B1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245E1-88F1-4DD9-8493-33BDA98AF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2493-0E13-4AC2-A9CE-D6D008D8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8B0E-C6C5-460F-95BC-39E1D9CD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8A7D4-18E9-4DFA-A389-E9B141CE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662-D828-438D-BBBF-FD33DD7C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8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9EF8-A8E1-4473-B85E-EEA62EAF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0EA2-6E80-4A57-A6F7-EDE12A35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385E6-FD63-4B40-A874-5F7BED67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4E517-63CD-49D4-8035-A29A6AA6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9C5A3-CD76-42B7-A68D-00BA940F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662-D828-438D-BBBF-FD33DD7C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13F2-4D4B-415A-8D66-A4A0D935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FDC7F-3BEF-4CFC-A2BC-4CC6DFA4E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9AE6-6FD9-46EE-AD48-9B1DD6F7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41A8-8D2A-4331-9C8F-B6C741A2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72F57-A8E9-4E7E-B65E-CDA927A0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662-D828-438D-BBBF-FD33DD7C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6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C3CD-5265-4F5F-82C4-61728D17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81EC-E7A0-4B81-96E0-F3C6FCC29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C2258-C5E7-4A44-BA20-83C622307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DB0F2-3B9D-47B8-8D0A-D6D1056A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9F6D5-E9A1-43A7-BBC9-CF24610D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78A29-D9B9-44AB-8333-EA24FE1B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662-D828-438D-BBBF-FD33DD7C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2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DCCF-51AF-46DA-9E3B-AC92E595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E3C3C-497F-4AF3-94B7-97EB52002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699AB-1F16-48B5-B9BB-3DAAAE3F4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AB0F2-FDF4-47E3-A878-237D1620E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F1C18-FEAF-428B-8791-C568D800A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9D772-22D6-48D1-9EBC-655D265E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04/12/2022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4FAE6-34CF-4E7F-A0E0-FCCACB75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D77D8-40C0-49F2-B57C-6CC80826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662-D828-438D-BBBF-FD33DD7C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5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E2D2-AA6E-4F4B-A0B1-ECA9924F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32561-3301-4E98-BA5D-21862260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04/12/2022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8608F-6FCC-43D6-9099-05EB444B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40-EC1A-46B8-8692-BDFBCC03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662-D828-438D-BBBF-FD33DD7C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2F129-BD88-4D5E-AC90-4A0231BB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04/12/2022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DDDA9-4004-44D4-AB78-0ED2C059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9A0FA-AB9A-463A-A19E-69794274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662-D828-438D-BBBF-FD33DD7C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2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ACD1-6745-4148-8673-F00EE8BA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B001-128F-42F5-A333-48B1E90EE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9F825-3765-4B2D-AB01-AA50C4579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F38DB-01D0-4059-A7DD-52E5A620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2ABC7-1157-40C8-807D-7AB5597A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271BB-CA6B-4D5C-B425-006C04C9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662-D828-438D-BBBF-FD33DD7C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5C0D-EA52-4D97-AC4B-46437752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1CF79-EB87-4CF5-934E-6F288DEE9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553A5-3367-42A5-A876-886287234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C100-F8CF-4315-BA88-02235EAD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0FC00-0EF7-4D87-AF6C-EB13FDA6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D57EF-1F5F-4BAD-A57E-95D68FFB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662-D828-438D-BBBF-FD33DD7C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DC561-935A-4B02-A8EC-9357A33E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068EA-6F26-4DFA-AF1B-5185AF9D5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3EB72-51ED-4246-97A0-B9F785C35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04/12/2022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DAF06-701B-45BF-B9E4-93F774BAD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B3CA-41CB-40DA-8F0C-ED07BC1F9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1F662-D828-438D-BBBF-FD33DD7C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A32A-9100-4A12-8F17-51E36BDCB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Lab 8 </a:t>
            </a:r>
            <a:r>
              <a:rPr lang="en-US" dirty="0"/>
              <a:t>– </a:t>
            </a:r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MVVM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97F03-D912-44B6-BBF2-7A52CC292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829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Mr. Yousif Garabet Arshak </a:t>
            </a:r>
          </a:p>
          <a:p>
            <a:r>
              <a:rPr lang="en-US" dirty="0"/>
              <a:t>Computer Science Department </a:t>
            </a:r>
          </a:p>
          <a:p>
            <a:r>
              <a:rPr lang="en-US" dirty="0"/>
              <a:t>University of Zakho</a:t>
            </a:r>
          </a:p>
          <a:p>
            <a:r>
              <a:rPr lang="en-US" dirty="0" err="1"/>
              <a:t>yousif.arshak@uoz.edu.krd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686B-C12A-47A1-A6BF-995037F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01CBE-A939-498D-943A-32FE463F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6923-43E7-4262-9638-FADDEA08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463B-C1BF-42C1-8431-9269DCB0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77FA-739C-42CC-83CE-5E4CAACF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MVVM </a:t>
            </a:r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F3DBF-6D5A-43CE-AC66-03DED5EA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EEA93-7BC7-4D5B-BD4D-B8AE8BF7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4E74-18CA-4390-B533-735D9894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662-D828-438D-BBBF-FD33DD7CC3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9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9B78-7483-4F27-9269-C89EA6CB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E5A260-8D28-47DF-942E-327C687FD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9667" y="365125"/>
            <a:ext cx="2938016" cy="58538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0B7F0-6630-41A5-B39C-CD2BA0F3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680E6-E8A5-441C-93AD-7518DA4D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82563-C420-466E-B1D0-D283EC82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662-D828-438D-BBBF-FD33DD7CC3A8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9C11E-851A-49A2-B2FC-1F0839E2B2C2}"/>
              </a:ext>
            </a:extLst>
          </p:cNvPr>
          <p:cNvSpPr txBox="1"/>
          <p:nvPr/>
        </p:nvSpPr>
        <p:spPr>
          <a:xfrm>
            <a:off x="1653784" y="3192521"/>
            <a:ext cx="3638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are going to create this application using MVVM</a:t>
            </a:r>
          </a:p>
        </p:txBody>
      </p:sp>
    </p:spTree>
    <p:extLst>
      <p:ext uri="{BB962C8B-B14F-4D97-AF65-F5344CB8AC3E}">
        <p14:creationId xmlns:p14="http://schemas.microsoft.com/office/powerpoint/2010/main" val="30094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45B2-A411-4454-8D89-3270B7FF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- Design Application with XAML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AC222-745F-4C2B-AF01-0F3F6861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3D57D-8AEA-4045-9EA7-7692F031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8391F-7789-4E22-BA0E-4D7E3CC8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662-D828-438D-BBBF-FD33DD7CC3A8}" type="slidenum">
              <a:rPr lang="en-US" smtClean="0"/>
              <a:t>4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BF04477-D7FD-43EF-8C03-ED89E0D27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059" y="1825625"/>
            <a:ext cx="10085882" cy="4351338"/>
          </a:xfrm>
        </p:spPr>
      </p:pic>
    </p:spTree>
    <p:extLst>
      <p:ext uri="{BB962C8B-B14F-4D97-AF65-F5344CB8AC3E}">
        <p14:creationId xmlns:p14="http://schemas.microsoft.com/office/powerpoint/2010/main" val="3313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E70E-CC64-491F-B2F1-3A106E97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ViewModel</a:t>
            </a:r>
            <a:r>
              <a:rPr lang="en-US" dirty="0"/>
              <a:t> – Create </a:t>
            </a:r>
            <a:r>
              <a:rPr lang="en-US" dirty="0" err="1"/>
              <a:t>viewmodel</a:t>
            </a:r>
            <a:r>
              <a:rPr lang="en-US" dirty="0"/>
              <a:t> class 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B96BDC-56BA-4AB5-8F5E-34B512AD2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332369"/>
            <a:ext cx="7273577" cy="366608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FF57-CB56-4FBC-B3E7-D370ED9C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1805A-8D7A-4B0C-A6D7-A4201913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D4CB0-33FF-4BA4-B80C-87CD1B9B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662-D828-438D-BBBF-FD33DD7CC3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8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0D60-0A75-4CB0-AFBD-6D932860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Constructor to the </a:t>
            </a:r>
            <a:r>
              <a:rPr lang="en-US" dirty="0" err="1"/>
              <a:t>viewmodel</a:t>
            </a:r>
            <a:r>
              <a:rPr lang="en-US" dirty="0"/>
              <a:t> 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95E1-AD0A-45DF-9760-7EB09B1B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753C-2EB7-45F1-AC80-80058EAC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D7E70-C7E6-4727-AE96-9621560D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662-D828-438D-BBBF-FD33DD7CC3A8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20415F7-1EF9-42DD-A8A0-F09F24FE0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9056"/>
            <a:ext cx="9793384" cy="2208963"/>
          </a:xfrm>
        </p:spPr>
      </p:pic>
    </p:spTree>
    <p:extLst>
      <p:ext uri="{BB962C8B-B14F-4D97-AF65-F5344CB8AC3E}">
        <p14:creationId xmlns:p14="http://schemas.microsoft.com/office/powerpoint/2010/main" val="199054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AB21-8868-4C1A-8854-EFFA069E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function and implement event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2C98C-DF43-4F13-B3DF-E3D79525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18C19-2F30-4E42-B4BE-4DCEFE67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49E2-0BEF-4E53-8A61-16E1DF84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662-D828-438D-BBBF-FD33DD7CC3A8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8E67734-38B2-4D0D-9578-937D1CD63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38" y="2446173"/>
            <a:ext cx="11650717" cy="3146535"/>
          </a:xfrm>
        </p:spPr>
      </p:pic>
    </p:spTree>
    <p:extLst>
      <p:ext uri="{BB962C8B-B14F-4D97-AF65-F5344CB8AC3E}">
        <p14:creationId xmlns:p14="http://schemas.microsoft.com/office/powerpoint/2010/main" val="209814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1598-332D-46F9-A0C2-7EDB5D96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our </a:t>
            </a:r>
            <a:r>
              <a:rPr lang="en-US" dirty="0" err="1"/>
              <a:t>viewmodel</a:t>
            </a:r>
            <a:r>
              <a:rPr lang="en-US" dirty="0"/>
              <a:t> to the </a:t>
            </a:r>
            <a:r>
              <a:rPr lang="en-US" dirty="0" err="1"/>
              <a:t>MainPage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C0A57C-293B-41F1-8B5C-1D842CD66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091" y="2150597"/>
            <a:ext cx="10553817" cy="255680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E749E-A0BC-43AE-B8C2-27637C9F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DD69F-221D-4904-962E-27D8F9FA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7F6F3-E521-40C0-95CD-6AC76092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662-D828-438D-BBBF-FD33DD7CC3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2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9825-5B9C-4BB4-8240-94840517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0B52-BB58-4F45-BEC6-AD3C1F078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Fruit app to show list of Fruits and each fruit has  (Picture, Name) in </a:t>
            </a:r>
            <a:r>
              <a:rPr lang="en-US" dirty="0" err="1"/>
              <a:t>listview</a:t>
            </a:r>
            <a:r>
              <a:rPr lang="en-US" dirty="0"/>
              <a:t> and add (Add, Delete, Update) items to the </a:t>
            </a:r>
            <a:r>
              <a:rPr lang="en-US" dirty="0" err="1"/>
              <a:t>listview</a:t>
            </a:r>
            <a:r>
              <a:rPr lang="en-US" dirty="0"/>
              <a:t> using SQLite &amp; MVVM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F547-50DD-4AA3-A2E5-47A25776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D11C9-64C9-488A-9370-C90C8748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E49B9-5AF6-42F7-8451-AA2F0284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F662-D828-438D-BBBF-FD33DD7CC3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5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Lab 8 – MVVM </vt:lpstr>
      <vt:lpstr>OUTLINES</vt:lpstr>
      <vt:lpstr>MVVM Example</vt:lpstr>
      <vt:lpstr>View - Design Application with XAML</vt:lpstr>
      <vt:lpstr>ViewModel – Create viewmodel class  </vt:lpstr>
      <vt:lpstr>Add Constructor to the viewmodel class</vt:lpstr>
      <vt:lpstr>Add function and implement event</vt:lpstr>
      <vt:lpstr>Add our viewmodel to the MainPage</vt:lpstr>
      <vt:lpstr>Excercise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6 – ListView</dc:title>
  <dc:creator>Yousif Garabet</dc:creator>
  <cp:lastModifiedBy>Yousif Garabet</cp:lastModifiedBy>
  <cp:revision>33</cp:revision>
  <dcterms:created xsi:type="dcterms:W3CDTF">2022-04-08T08:27:11Z</dcterms:created>
  <dcterms:modified xsi:type="dcterms:W3CDTF">2022-04-08T09:20:43Z</dcterms:modified>
</cp:coreProperties>
</file>