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329E5-AB6D-4B30-B814-A003ADE47F44}" v="20" dt="2025-07-06T21:24:00.581"/>
  </p1510:revLst>
</p1510:revInfo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52"/>
  </p:normalViewPr>
  <p:slideViewPr>
    <p:cSldViewPr snapToGrid="0">
      <p:cViewPr varScale="1">
        <p:scale>
          <a:sx n="123" d="100"/>
          <a:sy n="123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D5D90-C9A9-4B64-B36F-5F1A74E8DA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9D2C-183C-47C9-9CC7-7E73561EAEC5}">
      <dgm:prSet/>
      <dgm:spPr/>
      <dgm:t>
        <a:bodyPr/>
        <a:lstStyle/>
        <a:p>
          <a:r>
            <a:rPr lang="en-US"/>
            <a:t>What are the primary security threats targeting IoMT networks and devices?</a:t>
          </a:r>
        </a:p>
      </dgm:t>
    </dgm:pt>
    <dgm:pt modelId="{2741C5E9-7B46-46DE-BBD4-C2041A50307A}" type="parTrans" cxnId="{C950D987-9C82-4DD6-818D-91A5928B992C}">
      <dgm:prSet/>
      <dgm:spPr/>
      <dgm:t>
        <a:bodyPr/>
        <a:lstStyle/>
        <a:p>
          <a:endParaRPr lang="en-US"/>
        </a:p>
      </dgm:t>
    </dgm:pt>
    <dgm:pt modelId="{4FA6FA24-D087-4E57-A406-C226BA3E96CF}" type="sibTrans" cxnId="{C950D987-9C82-4DD6-818D-91A5928B992C}">
      <dgm:prSet/>
      <dgm:spPr/>
      <dgm:t>
        <a:bodyPr/>
        <a:lstStyle/>
        <a:p>
          <a:endParaRPr lang="en-US"/>
        </a:p>
      </dgm:t>
    </dgm:pt>
    <dgm:pt modelId="{1BD1B64E-BF1B-45BF-B488-2E8C3BE6A1C3}">
      <dgm:prSet/>
      <dgm:spPr/>
      <dgm:t>
        <a:bodyPr/>
        <a:lstStyle/>
        <a:p>
          <a:r>
            <a:rPr lang="en-US"/>
            <a:t>To what extent are existing security mechanisms effective in mitigating IoMT-related cyber threats?</a:t>
          </a:r>
        </a:p>
      </dgm:t>
    </dgm:pt>
    <dgm:pt modelId="{9FD6232B-2361-41A8-B74D-54C6B051724A}" type="parTrans" cxnId="{AB0A93A0-651A-401D-AA81-BAE27D7AFEF1}">
      <dgm:prSet/>
      <dgm:spPr/>
      <dgm:t>
        <a:bodyPr/>
        <a:lstStyle/>
        <a:p>
          <a:endParaRPr lang="en-US"/>
        </a:p>
      </dgm:t>
    </dgm:pt>
    <dgm:pt modelId="{18D65185-1DC9-4B71-BFD0-1F8318632B2B}" type="sibTrans" cxnId="{AB0A93A0-651A-401D-AA81-BAE27D7AFEF1}">
      <dgm:prSet/>
      <dgm:spPr/>
      <dgm:t>
        <a:bodyPr/>
        <a:lstStyle/>
        <a:p>
          <a:endParaRPr lang="en-US"/>
        </a:p>
      </dgm:t>
    </dgm:pt>
    <dgm:pt modelId="{41639800-7497-4CAF-B85C-01B287D1C55B}">
      <dgm:prSet/>
      <dgm:spPr/>
      <dgm:t>
        <a:bodyPr/>
        <a:lstStyle/>
        <a:p>
          <a:r>
            <a:rPr lang="en-US"/>
            <a:t>To what extent can artificial intelligence improve the cybersecurity resilience of IoMT infrastructures?</a:t>
          </a:r>
        </a:p>
      </dgm:t>
    </dgm:pt>
    <dgm:pt modelId="{37153F8F-22D6-4739-8B35-CA63C27BF589}" type="parTrans" cxnId="{58836AD9-8386-4723-81B9-2B42B5EF7FF4}">
      <dgm:prSet/>
      <dgm:spPr/>
      <dgm:t>
        <a:bodyPr/>
        <a:lstStyle/>
        <a:p>
          <a:endParaRPr lang="en-US"/>
        </a:p>
      </dgm:t>
    </dgm:pt>
    <dgm:pt modelId="{C24011AD-F172-489C-A87A-9CE01ADDDAF0}" type="sibTrans" cxnId="{58836AD9-8386-4723-81B9-2B42B5EF7FF4}">
      <dgm:prSet/>
      <dgm:spPr/>
      <dgm:t>
        <a:bodyPr/>
        <a:lstStyle/>
        <a:p>
          <a:endParaRPr lang="en-US"/>
        </a:p>
      </dgm:t>
    </dgm:pt>
    <dgm:pt modelId="{A81203EC-BB8E-2D47-8FA6-364933AFDC51}" type="pres">
      <dgm:prSet presAssocID="{446D5D90-C9A9-4B64-B36F-5F1A74E8DA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F14918-2D2D-C24A-8465-2A3376185845}" type="pres">
      <dgm:prSet presAssocID="{05D79D2C-183C-47C9-9CC7-7E73561EAEC5}" presName="hierRoot1" presStyleCnt="0"/>
      <dgm:spPr/>
    </dgm:pt>
    <dgm:pt modelId="{860CD0FF-FCB1-084E-9700-0535D845E446}" type="pres">
      <dgm:prSet presAssocID="{05D79D2C-183C-47C9-9CC7-7E73561EAEC5}" presName="composite" presStyleCnt="0"/>
      <dgm:spPr/>
    </dgm:pt>
    <dgm:pt modelId="{2A81486D-C405-854F-9085-E3B56B0CF30B}" type="pres">
      <dgm:prSet presAssocID="{05D79D2C-183C-47C9-9CC7-7E73561EAEC5}" presName="background" presStyleLbl="node0" presStyleIdx="0" presStyleCnt="3"/>
      <dgm:spPr/>
    </dgm:pt>
    <dgm:pt modelId="{714C8321-556D-CB42-BA2C-35E1BC2EFA7D}" type="pres">
      <dgm:prSet presAssocID="{05D79D2C-183C-47C9-9CC7-7E73561EAEC5}" presName="text" presStyleLbl="fgAcc0" presStyleIdx="0" presStyleCnt="3">
        <dgm:presLayoutVars>
          <dgm:chPref val="3"/>
        </dgm:presLayoutVars>
      </dgm:prSet>
      <dgm:spPr/>
    </dgm:pt>
    <dgm:pt modelId="{0662E122-A763-3F41-93A2-9C9569E4A311}" type="pres">
      <dgm:prSet presAssocID="{05D79D2C-183C-47C9-9CC7-7E73561EAEC5}" presName="hierChild2" presStyleCnt="0"/>
      <dgm:spPr/>
    </dgm:pt>
    <dgm:pt modelId="{97C6784B-5AA8-E842-94C7-42AE6C71B34A}" type="pres">
      <dgm:prSet presAssocID="{1BD1B64E-BF1B-45BF-B488-2E8C3BE6A1C3}" presName="hierRoot1" presStyleCnt="0"/>
      <dgm:spPr/>
    </dgm:pt>
    <dgm:pt modelId="{064863FC-3CF9-3042-9894-ABF79ABD2576}" type="pres">
      <dgm:prSet presAssocID="{1BD1B64E-BF1B-45BF-B488-2E8C3BE6A1C3}" presName="composite" presStyleCnt="0"/>
      <dgm:spPr/>
    </dgm:pt>
    <dgm:pt modelId="{41F75DBF-E9BE-1A4A-B6A7-B61B24B8B8B9}" type="pres">
      <dgm:prSet presAssocID="{1BD1B64E-BF1B-45BF-B488-2E8C3BE6A1C3}" presName="background" presStyleLbl="node0" presStyleIdx="1" presStyleCnt="3"/>
      <dgm:spPr/>
    </dgm:pt>
    <dgm:pt modelId="{CEFA2613-72B7-3A4C-8425-AA228F24DE2A}" type="pres">
      <dgm:prSet presAssocID="{1BD1B64E-BF1B-45BF-B488-2E8C3BE6A1C3}" presName="text" presStyleLbl="fgAcc0" presStyleIdx="1" presStyleCnt="3">
        <dgm:presLayoutVars>
          <dgm:chPref val="3"/>
        </dgm:presLayoutVars>
      </dgm:prSet>
      <dgm:spPr/>
    </dgm:pt>
    <dgm:pt modelId="{DF048737-23B6-A542-AE38-230882D1F176}" type="pres">
      <dgm:prSet presAssocID="{1BD1B64E-BF1B-45BF-B488-2E8C3BE6A1C3}" presName="hierChild2" presStyleCnt="0"/>
      <dgm:spPr/>
    </dgm:pt>
    <dgm:pt modelId="{278D0DE1-3C72-ED4D-A9D3-7596D087ED52}" type="pres">
      <dgm:prSet presAssocID="{41639800-7497-4CAF-B85C-01B287D1C55B}" presName="hierRoot1" presStyleCnt="0"/>
      <dgm:spPr/>
    </dgm:pt>
    <dgm:pt modelId="{77402695-5AD8-944C-B0D0-E3AD43098A81}" type="pres">
      <dgm:prSet presAssocID="{41639800-7497-4CAF-B85C-01B287D1C55B}" presName="composite" presStyleCnt="0"/>
      <dgm:spPr/>
    </dgm:pt>
    <dgm:pt modelId="{86793BF5-5A94-894D-B6B8-CBBFB8BA02B4}" type="pres">
      <dgm:prSet presAssocID="{41639800-7497-4CAF-B85C-01B287D1C55B}" presName="background" presStyleLbl="node0" presStyleIdx="2" presStyleCnt="3"/>
      <dgm:spPr/>
    </dgm:pt>
    <dgm:pt modelId="{D490A440-5849-884F-94A6-94ECC27308DC}" type="pres">
      <dgm:prSet presAssocID="{41639800-7497-4CAF-B85C-01B287D1C55B}" presName="text" presStyleLbl="fgAcc0" presStyleIdx="2" presStyleCnt="3">
        <dgm:presLayoutVars>
          <dgm:chPref val="3"/>
        </dgm:presLayoutVars>
      </dgm:prSet>
      <dgm:spPr/>
    </dgm:pt>
    <dgm:pt modelId="{D8BE4177-F870-7E40-877C-872C538981FB}" type="pres">
      <dgm:prSet presAssocID="{41639800-7497-4CAF-B85C-01B287D1C55B}" presName="hierChild2" presStyleCnt="0"/>
      <dgm:spPr/>
    </dgm:pt>
  </dgm:ptLst>
  <dgm:cxnLst>
    <dgm:cxn modelId="{0FC2222B-E195-D04D-AA08-00ED95EBB5B1}" type="presOf" srcId="{446D5D90-C9A9-4B64-B36F-5F1A74E8DAC5}" destId="{A81203EC-BB8E-2D47-8FA6-364933AFDC51}" srcOrd="0" destOrd="0" presId="urn:microsoft.com/office/officeart/2005/8/layout/hierarchy1"/>
    <dgm:cxn modelId="{ADF22C46-71B0-1F45-BD20-B340F6C14EE3}" type="presOf" srcId="{1BD1B64E-BF1B-45BF-B488-2E8C3BE6A1C3}" destId="{CEFA2613-72B7-3A4C-8425-AA228F24DE2A}" srcOrd="0" destOrd="0" presId="urn:microsoft.com/office/officeart/2005/8/layout/hierarchy1"/>
    <dgm:cxn modelId="{7198DF4F-030C-194B-9AFC-E3D61C421176}" type="presOf" srcId="{41639800-7497-4CAF-B85C-01B287D1C55B}" destId="{D490A440-5849-884F-94A6-94ECC27308DC}" srcOrd="0" destOrd="0" presId="urn:microsoft.com/office/officeart/2005/8/layout/hierarchy1"/>
    <dgm:cxn modelId="{02576B64-227B-524F-B83C-E2CF634F3ADD}" type="presOf" srcId="{05D79D2C-183C-47C9-9CC7-7E73561EAEC5}" destId="{714C8321-556D-CB42-BA2C-35E1BC2EFA7D}" srcOrd="0" destOrd="0" presId="urn:microsoft.com/office/officeart/2005/8/layout/hierarchy1"/>
    <dgm:cxn modelId="{C950D987-9C82-4DD6-818D-91A5928B992C}" srcId="{446D5D90-C9A9-4B64-B36F-5F1A74E8DAC5}" destId="{05D79D2C-183C-47C9-9CC7-7E73561EAEC5}" srcOrd="0" destOrd="0" parTransId="{2741C5E9-7B46-46DE-BBD4-C2041A50307A}" sibTransId="{4FA6FA24-D087-4E57-A406-C226BA3E96CF}"/>
    <dgm:cxn modelId="{AB0A93A0-651A-401D-AA81-BAE27D7AFEF1}" srcId="{446D5D90-C9A9-4B64-B36F-5F1A74E8DAC5}" destId="{1BD1B64E-BF1B-45BF-B488-2E8C3BE6A1C3}" srcOrd="1" destOrd="0" parTransId="{9FD6232B-2361-41A8-B74D-54C6B051724A}" sibTransId="{18D65185-1DC9-4B71-BFD0-1F8318632B2B}"/>
    <dgm:cxn modelId="{58836AD9-8386-4723-81B9-2B42B5EF7FF4}" srcId="{446D5D90-C9A9-4B64-B36F-5F1A74E8DAC5}" destId="{41639800-7497-4CAF-B85C-01B287D1C55B}" srcOrd="2" destOrd="0" parTransId="{37153F8F-22D6-4739-8B35-CA63C27BF589}" sibTransId="{C24011AD-F172-489C-A87A-9CE01ADDDAF0}"/>
    <dgm:cxn modelId="{CAD95BF1-E4E2-D143-94DB-97733537899E}" type="presParOf" srcId="{A81203EC-BB8E-2D47-8FA6-364933AFDC51}" destId="{F5F14918-2D2D-C24A-8465-2A3376185845}" srcOrd="0" destOrd="0" presId="urn:microsoft.com/office/officeart/2005/8/layout/hierarchy1"/>
    <dgm:cxn modelId="{0D2EECD4-57EB-7C46-9B47-E7058658FAF9}" type="presParOf" srcId="{F5F14918-2D2D-C24A-8465-2A3376185845}" destId="{860CD0FF-FCB1-084E-9700-0535D845E446}" srcOrd="0" destOrd="0" presId="urn:microsoft.com/office/officeart/2005/8/layout/hierarchy1"/>
    <dgm:cxn modelId="{212FE452-F272-644C-9372-B08CFDEA333B}" type="presParOf" srcId="{860CD0FF-FCB1-084E-9700-0535D845E446}" destId="{2A81486D-C405-854F-9085-E3B56B0CF30B}" srcOrd="0" destOrd="0" presId="urn:microsoft.com/office/officeart/2005/8/layout/hierarchy1"/>
    <dgm:cxn modelId="{52A9E69A-5ECC-684B-AB67-80F01DF50BF5}" type="presParOf" srcId="{860CD0FF-FCB1-084E-9700-0535D845E446}" destId="{714C8321-556D-CB42-BA2C-35E1BC2EFA7D}" srcOrd="1" destOrd="0" presId="urn:microsoft.com/office/officeart/2005/8/layout/hierarchy1"/>
    <dgm:cxn modelId="{B5B4D83A-11AA-5D45-83CE-A7C8D9C79507}" type="presParOf" srcId="{F5F14918-2D2D-C24A-8465-2A3376185845}" destId="{0662E122-A763-3F41-93A2-9C9569E4A311}" srcOrd="1" destOrd="0" presId="urn:microsoft.com/office/officeart/2005/8/layout/hierarchy1"/>
    <dgm:cxn modelId="{C1823233-FB6E-4643-A781-F1D012BB0D1A}" type="presParOf" srcId="{A81203EC-BB8E-2D47-8FA6-364933AFDC51}" destId="{97C6784B-5AA8-E842-94C7-42AE6C71B34A}" srcOrd="1" destOrd="0" presId="urn:microsoft.com/office/officeart/2005/8/layout/hierarchy1"/>
    <dgm:cxn modelId="{76F67C4A-511D-D848-89FA-61A3D20DF0B9}" type="presParOf" srcId="{97C6784B-5AA8-E842-94C7-42AE6C71B34A}" destId="{064863FC-3CF9-3042-9894-ABF79ABD2576}" srcOrd="0" destOrd="0" presId="urn:microsoft.com/office/officeart/2005/8/layout/hierarchy1"/>
    <dgm:cxn modelId="{84534614-42A7-0847-A062-B3B32B106BBA}" type="presParOf" srcId="{064863FC-3CF9-3042-9894-ABF79ABD2576}" destId="{41F75DBF-E9BE-1A4A-B6A7-B61B24B8B8B9}" srcOrd="0" destOrd="0" presId="urn:microsoft.com/office/officeart/2005/8/layout/hierarchy1"/>
    <dgm:cxn modelId="{1E858CC2-8EA0-C246-B67E-52F9092F130E}" type="presParOf" srcId="{064863FC-3CF9-3042-9894-ABF79ABD2576}" destId="{CEFA2613-72B7-3A4C-8425-AA228F24DE2A}" srcOrd="1" destOrd="0" presId="urn:microsoft.com/office/officeart/2005/8/layout/hierarchy1"/>
    <dgm:cxn modelId="{051A3747-12E7-FA42-92BF-FB5088954F6D}" type="presParOf" srcId="{97C6784B-5AA8-E842-94C7-42AE6C71B34A}" destId="{DF048737-23B6-A542-AE38-230882D1F176}" srcOrd="1" destOrd="0" presId="urn:microsoft.com/office/officeart/2005/8/layout/hierarchy1"/>
    <dgm:cxn modelId="{623A9BAF-7EF4-4B43-95FF-3E26926516B1}" type="presParOf" srcId="{A81203EC-BB8E-2D47-8FA6-364933AFDC51}" destId="{278D0DE1-3C72-ED4D-A9D3-7596D087ED52}" srcOrd="2" destOrd="0" presId="urn:microsoft.com/office/officeart/2005/8/layout/hierarchy1"/>
    <dgm:cxn modelId="{DE267D29-D956-2446-A710-5C6516E5B459}" type="presParOf" srcId="{278D0DE1-3C72-ED4D-A9D3-7596D087ED52}" destId="{77402695-5AD8-944C-B0D0-E3AD43098A81}" srcOrd="0" destOrd="0" presId="urn:microsoft.com/office/officeart/2005/8/layout/hierarchy1"/>
    <dgm:cxn modelId="{029E4DD0-9CF2-FC4D-9605-E6BD28CA0F17}" type="presParOf" srcId="{77402695-5AD8-944C-B0D0-E3AD43098A81}" destId="{86793BF5-5A94-894D-B6B8-CBBFB8BA02B4}" srcOrd="0" destOrd="0" presId="urn:microsoft.com/office/officeart/2005/8/layout/hierarchy1"/>
    <dgm:cxn modelId="{8F43E526-1FE3-884D-84C6-49CD87402939}" type="presParOf" srcId="{77402695-5AD8-944C-B0D0-E3AD43098A81}" destId="{D490A440-5849-884F-94A6-94ECC27308DC}" srcOrd="1" destOrd="0" presId="urn:microsoft.com/office/officeart/2005/8/layout/hierarchy1"/>
    <dgm:cxn modelId="{7098A258-0721-CA44-9FFA-71226A8E6871}" type="presParOf" srcId="{278D0DE1-3C72-ED4D-A9D3-7596D087ED52}" destId="{D8BE4177-F870-7E40-877C-872C538981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66A6F-C23A-4F08-9155-C0CC58C2FF0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5468D2-7C8D-4A88-A611-645759B30B8E}">
      <dgm:prSet/>
      <dgm:spPr/>
      <dgm:t>
        <a:bodyPr/>
        <a:lstStyle/>
        <a:p>
          <a:r>
            <a:rPr lang="en-US"/>
            <a:t>Sources were selected from </a:t>
          </a:r>
          <a:r>
            <a:rPr lang="en-US" b="0"/>
            <a:t>IEEE Xplore, ScienceDirect, PubMed, and SpringerLink.</a:t>
          </a:r>
        </a:p>
      </dgm:t>
    </dgm:pt>
    <dgm:pt modelId="{43A5F849-F2D4-4EBE-B2E0-DFED59D6EE01}" type="parTrans" cxnId="{1B9E46A7-FF9A-442D-9452-1616F796C8A5}">
      <dgm:prSet/>
      <dgm:spPr/>
      <dgm:t>
        <a:bodyPr/>
        <a:lstStyle/>
        <a:p>
          <a:endParaRPr lang="en-US"/>
        </a:p>
      </dgm:t>
    </dgm:pt>
    <dgm:pt modelId="{E97679DA-7E27-4755-BD17-9F8E37362B47}" type="sibTrans" cxnId="{1B9E46A7-FF9A-442D-9452-1616F796C8A5}">
      <dgm:prSet/>
      <dgm:spPr/>
      <dgm:t>
        <a:bodyPr/>
        <a:lstStyle/>
        <a:p>
          <a:endParaRPr lang="en-US"/>
        </a:p>
      </dgm:t>
    </dgm:pt>
    <dgm:pt modelId="{D4BA9D41-7DC0-4E93-8F8B-F5E6C2DE87F9}">
      <dgm:prSet/>
      <dgm:spPr/>
      <dgm:t>
        <a:bodyPr/>
        <a:lstStyle/>
        <a:p>
          <a:r>
            <a:rPr lang="en-US"/>
            <a:t>Keywords: “IoMT cybersecurity,” “medical device security,” “AI in healthcare IoT.”</a:t>
          </a:r>
        </a:p>
      </dgm:t>
    </dgm:pt>
    <dgm:pt modelId="{CC91D7D4-7876-4E89-971A-A48F5B3C5C3B}" type="parTrans" cxnId="{39DF0C56-787E-4665-B241-B1754BB5B8F3}">
      <dgm:prSet/>
      <dgm:spPr/>
      <dgm:t>
        <a:bodyPr/>
        <a:lstStyle/>
        <a:p>
          <a:endParaRPr lang="en-US"/>
        </a:p>
      </dgm:t>
    </dgm:pt>
    <dgm:pt modelId="{6ACF7B20-DFF6-4A32-B7AC-987F07DEA5B4}" type="sibTrans" cxnId="{39DF0C56-787E-4665-B241-B1754BB5B8F3}">
      <dgm:prSet/>
      <dgm:spPr/>
      <dgm:t>
        <a:bodyPr/>
        <a:lstStyle/>
        <a:p>
          <a:endParaRPr lang="en-US"/>
        </a:p>
      </dgm:t>
    </dgm:pt>
    <dgm:pt modelId="{1502CB56-BBDD-497A-AF55-65DA9E25E397}">
      <dgm:prSet/>
      <dgm:spPr/>
      <dgm:t>
        <a:bodyPr/>
        <a:lstStyle/>
        <a:p>
          <a:r>
            <a:rPr lang="en-US"/>
            <a:t>Timeframe: Studies and publications from </a:t>
          </a:r>
          <a:r>
            <a:rPr lang="en-US" b="0"/>
            <a:t>2018 to 2024</a:t>
          </a:r>
          <a:r>
            <a:rPr lang="en-US"/>
            <a:t>.</a:t>
          </a:r>
        </a:p>
      </dgm:t>
    </dgm:pt>
    <dgm:pt modelId="{A852A6B3-71BE-4C4E-8D9B-1A5635C78539}" type="parTrans" cxnId="{3F2AB002-FAF0-485A-9255-3FC8F4539E65}">
      <dgm:prSet/>
      <dgm:spPr/>
      <dgm:t>
        <a:bodyPr/>
        <a:lstStyle/>
        <a:p>
          <a:endParaRPr lang="en-US"/>
        </a:p>
      </dgm:t>
    </dgm:pt>
    <dgm:pt modelId="{98C2502E-030A-43A7-A719-E972EED7DA2A}" type="sibTrans" cxnId="{3F2AB002-FAF0-485A-9255-3FC8F4539E65}">
      <dgm:prSet/>
      <dgm:spPr/>
      <dgm:t>
        <a:bodyPr/>
        <a:lstStyle/>
        <a:p>
          <a:endParaRPr lang="en-US"/>
        </a:p>
      </dgm:t>
    </dgm:pt>
    <dgm:pt modelId="{98AADE5B-F8B3-4C82-9D14-698FFD8E3EDF}">
      <dgm:prSet/>
      <dgm:spPr/>
      <dgm:t>
        <a:bodyPr/>
        <a:lstStyle/>
        <a:p>
          <a:r>
            <a:rPr lang="en-US"/>
            <a:t>Focus on peer-reviewed articles, technical white papers, and international cybersecurity policies.</a:t>
          </a:r>
        </a:p>
      </dgm:t>
    </dgm:pt>
    <dgm:pt modelId="{93343858-789C-4AA0-940D-B5C2EB8C4FA7}" type="parTrans" cxnId="{F5AAC25A-0629-4350-998F-E2B170AA2188}">
      <dgm:prSet/>
      <dgm:spPr/>
      <dgm:t>
        <a:bodyPr/>
        <a:lstStyle/>
        <a:p>
          <a:endParaRPr lang="en-US"/>
        </a:p>
      </dgm:t>
    </dgm:pt>
    <dgm:pt modelId="{43C8C525-A939-4F4E-8EF1-5D5001E325A8}" type="sibTrans" cxnId="{F5AAC25A-0629-4350-998F-E2B170AA2188}">
      <dgm:prSet/>
      <dgm:spPr/>
      <dgm:t>
        <a:bodyPr/>
        <a:lstStyle/>
        <a:p>
          <a:endParaRPr lang="en-US"/>
        </a:p>
      </dgm:t>
    </dgm:pt>
    <dgm:pt modelId="{EC187787-D403-2C4A-88B1-8087CA11E49C}" type="pres">
      <dgm:prSet presAssocID="{02466A6F-C23A-4F08-9155-C0CC58C2FF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B1389C-42A5-D343-9F0B-0209A08AFC12}" type="pres">
      <dgm:prSet presAssocID="{625468D2-7C8D-4A88-A611-645759B30B8E}" presName="hierRoot1" presStyleCnt="0"/>
      <dgm:spPr/>
    </dgm:pt>
    <dgm:pt modelId="{0E787DF3-9ADC-5749-A766-F84031530E76}" type="pres">
      <dgm:prSet presAssocID="{625468D2-7C8D-4A88-A611-645759B30B8E}" presName="composite" presStyleCnt="0"/>
      <dgm:spPr/>
    </dgm:pt>
    <dgm:pt modelId="{631803D5-8A7F-924F-B9EB-5829E4105D6A}" type="pres">
      <dgm:prSet presAssocID="{625468D2-7C8D-4A88-A611-645759B30B8E}" presName="background" presStyleLbl="node0" presStyleIdx="0" presStyleCnt="4"/>
      <dgm:spPr/>
    </dgm:pt>
    <dgm:pt modelId="{4CB30990-C76A-0E45-8CD2-87AD873E564A}" type="pres">
      <dgm:prSet presAssocID="{625468D2-7C8D-4A88-A611-645759B30B8E}" presName="text" presStyleLbl="fgAcc0" presStyleIdx="0" presStyleCnt="4">
        <dgm:presLayoutVars>
          <dgm:chPref val="3"/>
        </dgm:presLayoutVars>
      </dgm:prSet>
      <dgm:spPr/>
    </dgm:pt>
    <dgm:pt modelId="{A5087530-C2C1-C14B-9D01-97E3FFC5D843}" type="pres">
      <dgm:prSet presAssocID="{625468D2-7C8D-4A88-A611-645759B30B8E}" presName="hierChild2" presStyleCnt="0"/>
      <dgm:spPr/>
    </dgm:pt>
    <dgm:pt modelId="{10719153-73C8-6E4A-B603-D9C0BF2C32C6}" type="pres">
      <dgm:prSet presAssocID="{D4BA9D41-7DC0-4E93-8F8B-F5E6C2DE87F9}" presName="hierRoot1" presStyleCnt="0"/>
      <dgm:spPr/>
    </dgm:pt>
    <dgm:pt modelId="{6C1D855B-DB4C-4344-87A0-833E8CD9FB14}" type="pres">
      <dgm:prSet presAssocID="{D4BA9D41-7DC0-4E93-8F8B-F5E6C2DE87F9}" presName="composite" presStyleCnt="0"/>
      <dgm:spPr/>
    </dgm:pt>
    <dgm:pt modelId="{E124B185-C051-F840-A7F5-69715F67C99E}" type="pres">
      <dgm:prSet presAssocID="{D4BA9D41-7DC0-4E93-8F8B-F5E6C2DE87F9}" presName="background" presStyleLbl="node0" presStyleIdx="1" presStyleCnt="4"/>
      <dgm:spPr/>
    </dgm:pt>
    <dgm:pt modelId="{9F374518-84E2-864C-936C-5D22EEF3BB79}" type="pres">
      <dgm:prSet presAssocID="{D4BA9D41-7DC0-4E93-8F8B-F5E6C2DE87F9}" presName="text" presStyleLbl="fgAcc0" presStyleIdx="1" presStyleCnt="4">
        <dgm:presLayoutVars>
          <dgm:chPref val="3"/>
        </dgm:presLayoutVars>
      </dgm:prSet>
      <dgm:spPr/>
    </dgm:pt>
    <dgm:pt modelId="{90EBA66C-63D4-3B46-8E63-58778AD075E9}" type="pres">
      <dgm:prSet presAssocID="{D4BA9D41-7DC0-4E93-8F8B-F5E6C2DE87F9}" presName="hierChild2" presStyleCnt="0"/>
      <dgm:spPr/>
    </dgm:pt>
    <dgm:pt modelId="{D35767D1-8174-C842-93A1-B1B186DACA36}" type="pres">
      <dgm:prSet presAssocID="{1502CB56-BBDD-497A-AF55-65DA9E25E397}" presName="hierRoot1" presStyleCnt="0"/>
      <dgm:spPr/>
    </dgm:pt>
    <dgm:pt modelId="{9C40C22D-AC20-5E42-83CE-E5C2BF9303CA}" type="pres">
      <dgm:prSet presAssocID="{1502CB56-BBDD-497A-AF55-65DA9E25E397}" presName="composite" presStyleCnt="0"/>
      <dgm:spPr/>
    </dgm:pt>
    <dgm:pt modelId="{5E1A8220-F0A4-764A-9E41-1AB124D2726F}" type="pres">
      <dgm:prSet presAssocID="{1502CB56-BBDD-497A-AF55-65DA9E25E397}" presName="background" presStyleLbl="node0" presStyleIdx="2" presStyleCnt="4"/>
      <dgm:spPr/>
    </dgm:pt>
    <dgm:pt modelId="{E36419BC-91FB-B94A-B930-195A9FD4C43C}" type="pres">
      <dgm:prSet presAssocID="{1502CB56-BBDD-497A-AF55-65DA9E25E397}" presName="text" presStyleLbl="fgAcc0" presStyleIdx="2" presStyleCnt="4">
        <dgm:presLayoutVars>
          <dgm:chPref val="3"/>
        </dgm:presLayoutVars>
      </dgm:prSet>
      <dgm:spPr/>
    </dgm:pt>
    <dgm:pt modelId="{AD6FAF79-5567-B94B-99A3-088E49F2FB3B}" type="pres">
      <dgm:prSet presAssocID="{1502CB56-BBDD-497A-AF55-65DA9E25E397}" presName="hierChild2" presStyleCnt="0"/>
      <dgm:spPr/>
    </dgm:pt>
    <dgm:pt modelId="{F49FCB76-8125-4C46-B999-98222E564FB2}" type="pres">
      <dgm:prSet presAssocID="{98AADE5B-F8B3-4C82-9D14-698FFD8E3EDF}" presName="hierRoot1" presStyleCnt="0"/>
      <dgm:spPr/>
    </dgm:pt>
    <dgm:pt modelId="{CF730EC1-A1F5-CC4F-B506-D6CF5F7EE027}" type="pres">
      <dgm:prSet presAssocID="{98AADE5B-F8B3-4C82-9D14-698FFD8E3EDF}" presName="composite" presStyleCnt="0"/>
      <dgm:spPr/>
    </dgm:pt>
    <dgm:pt modelId="{1AFF7259-FF10-F84F-87D7-5664A83EA208}" type="pres">
      <dgm:prSet presAssocID="{98AADE5B-F8B3-4C82-9D14-698FFD8E3EDF}" presName="background" presStyleLbl="node0" presStyleIdx="3" presStyleCnt="4"/>
      <dgm:spPr/>
    </dgm:pt>
    <dgm:pt modelId="{7A6C9DF0-CFF5-BB43-BC68-AD20892B9CA6}" type="pres">
      <dgm:prSet presAssocID="{98AADE5B-F8B3-4C82-9D14-698FFD8E3EDF}" presName="text" presStyleLbl="fgAcc0" presStyleIdx="3" presStyleCnt="4">
        <dgm:presLayoutVars>
          <dgm:chPref val="3"/>
        </dgm:presLayoutVars>
      </dgm:prSet>
      <dgm:spPr/>
    </dgm:pt>
    <dgm:pt modelId="{21621097-BF94-6F4F-97E7-A9FBB9B3CA0C}" type="pres">
      <dgm:prSet presAssocID="{98AADE5B-F8B3-4C82-9D14-698FFD8E3EDF}" presName="hierChild2" presStyleCnt="0"/>
      <dgm:spPr/>
    </dgm:pt>
  </dgm:ptLst>
  <dgm:cxnLst>
    <dgm:cxn modelId="{3F2AB002-FAF0-485A-9255-3FC8F4539E65}" srcId="{02466A6F-C23A-4F08-9155-C0CC58C2FF05}" destId="{1502CB56-BBDD-497A-AF55-65DA9E25E397}" srcOrd="2" destOrd="0" parTransId="{A852A6B3-71BE-4C4E-8D9B-1A5635C78539}" sibTransId="{98C2502E-030A-43A7-A719-E972EED7DA2A}"/>
    <dgm:cxn modelId="{39DF0C56-787E-4665-B241-B1754BB5B8F3}" srcId="{02466A6F-C23A-4F08-9155-C0CC58C2FF05}" destId="{D4BA9D41-7DC0-4E93-8F8B-F5E6C2DE87F9}" srcOrd="1" destOrd="0" parTransId="{CC91D7D4-7876-4E89-971A-A48F5B3C5C3B}" sibTransId="{6ACF7B20-DFF6-4A32-B7AC-987F07DEA5B4}"/>
    <dgm:cxn modelId="{B424D357-435F-E64B-B65B-8C7C27E1820C}" type="presOf" srcId="{625468D2-7C8D-4A88-A611-645759B30B8E}" destId="{4CB30990-C76A-0E45-8CD2-87AD873E564A}" srcOrd="0" destOrd="0" presId="urn:microsoft.com/office/officeart/2005/8/layout/hierarchy1"/>
    <dgm:cxn modelId="{F5AAC25A-0629-4350-998F-E2B170AA2188}" srcId="{02466A6F-C23A-4F08-9155-C0CC58C2FF05}" destId="{98AADE5B-F8B3-4C82-9D14-698FFD8E3EDF}" srcOrd="3" destOrd="0" parTransId="{93343858-789C-4AA0-940D-B5C2EB8C4FA7}" sibTransId="{43C8C525-A939-4F4E-8EF1-5D5001E325A8}"/>
    <dgm:cxn modelId="{DAE28C83-708E-5C49-849E-30AAD00F0D1C}" type="presOf" srcId="{98AADE5B-F8B3-4C82-9D14-698FFD8E3EDF}" destId="{7A6C9DF0-CFF5-BB43-BC68-AD20892B9CA6}" srcOrd="0" destOrd="0" presId="urn:microsoft.com/office/officeart/2005/8/layout/hierarchy1"/>
    <dgm:cxn modelId="{0AF0719A-E0F6-D44C-90B9-687ECC7FB11F}" type="presOf" srcId="{1502CB56-BBDD-497A-AF55-65DA9E25E397}" destId="{E36419BC-91FB-B94A-B930-195A9FD4C43C}" srcOrd="0" destOrd="0" presId="urn:microsoft.com/office/officeart/2005/8/layout/hierarchy1"/>
    <dgm:cxn modelId="{1B9E46A7-FF9A-442D-9452-1616F796C8A5}" srcId="{02466A6F-C23A-4F08-9155-C0CC58C2FF05}" destId="{625468D2-7C8D-4A88-A611-645759B30B8E}" srcOrd="0" destOrd="0" parTransId="{43A5F849-F2D4-4EBE-B2E0-DFED59D6EE01}" sibTransId="{E97679DA-7E27-4755-BD17-9F8E37362B47}"/>
    <dgm:cxn modelId="{E51FC5B6-CC6A-A64F-BCCD-DBA66D8B1973}" type="presOf" srcId="{D4BA9D41-7DC0-4E93-8F8B-F5E6C2DE87F9}" destId="{9F374518-84E2-864C-936C-5D22EEF3BB79}" srcOrd="0" destOrd="0" presId="urn:microsoft.com/office/officeart/2005/8/layout/hierarchy1"/>
    <dgm:cxn modelId="{F163D5CD-75DA-3F44-BA9C-EAF695B41FC6}" type="presOf" srcId="{02466A6F-C23A-4F08-9155-C0CC58C2FF05}" destId="{EC187787-D403-2C4A-88B1-8087CA11E49C}" srcOrd="0" destOrd="0" presId="urn:microsoft.com/office/officeart/2005/8/layout/hierarchy1"/>
    <dgm:cxn modelId="{9CFDDEF3-7A6C-A94F-8716-001D5B76CABD}" type="presParOf" srcId="{EC187787-D403-2C4A-88B1-8087CA11E49C}" destId="{D3B1389C-42A5-D343-9F0B-0209A08AFC12}" srcOrd="0" destOrd="0" presId="urn:microsoft.com/office/officeart/2005/8/layout/hierarchy1"/>
    <dgm:cxn modelId="{D9A39503-D09C-2E43-841B-3B74B2509510}" type="presParOf" srcId="{D3B1389C-42A5-D343-9F0B-0209A08AFC12}" destId="{0E787DF3-9ADC-5749-A766-F84031530E76}" srcOrd="0" destOrd="0" presId="urn:microsoft.com/office/officeart/2005/8/layout/hierarchy1"/>
    <dgm:cxn modelId="{AA1249B1-A2B5-724E-A343-8D02D7FFDDF6}" type="presParOf" srcId="{0E787DF3-9ADC-5749-A766-F84031530E76}" destId="{631803D5-8A7F-924F-B9EB-5829E4105D6A}" srcOrd="0" destOrd="0" presId="urn:microsoft.com/office/officeart/2005/8/layout/hierarchy1"/>
    <dgm:cxn modelId="{740CE23A-F057-6F4B-AE0F-5EDFEF7E9F29}" type="presParOf" srcId="{0E787DF3-9ADC-5749-A766-F84031530E76}" destId="{4CB30990-C76A-0E45-8CD2-87AD873E564A}" srcOrd="1" destOrd="0" presId="urn:microsoft.com/office/officeart/2005/8/layout/hierarchy1"/>
    <dgm:cxn modelId="{691F15AC-26C9-F649-8163-E00A4622C5E4}" type="presParOf" srcId="{D3B1389C-42A5-D343-9F0B-0209A08AFC12}" destId="{A5087530-C2C1-C14B-9D01-97E3FFC5D843}" srcOrd="1" destOrd="0" presId="urn:microsoft.com/office/officeart/2005/8/layout/hierarchy1"/>
    <dgm:cxn modelId="{7EFB783C-8F7D-AA4D-94EC-E8EE02074E9A}" type="presParOf" srcId="{EC187787-D403-2C4A-88B1-8087CA11E49C}" destId="{10719153-73C8-6E4A-B603-D9C0BF2C32C6}" srcOrd="1" destOrd="0" presId="urn:microsoft.com/office/officeart/2005/8/layout/hierarchy1"/>
    <dgm:cxn modelId="{29A7D32C-8A3F-654B-9A23-7E6FBB95F957}" type="presParOf" srcId="{10719153-73C8-6E4A-B603-D9C0BF2C32C6}" destId="{6C1D855B-DB4C-4344-87A0-833E8CD9FB14}" srcOrd="0" destOrd="0" presId="urn:microsoft.com/office/officeart/2005/8/layout/hierarchy1"/>
    <dgm:cxn modelId="{F6487EEA-EFE2-E148-B38E-7E4698368E71}" type="presParOf" srcId="{6C1D855B-DB4C-4344-87A0-833E8CD9FB14}" destId="{E124B185-C051-F840-A7F5-69715F67C99E}" srcOrd="0" destOrd="0" presId="urn:microsoft.com/office/officeart/2005/8/layout/hierarchy1"/>
    <dgm:cxn modelId="{C54096B8-758B-9E41-9F03-C15FEA4AFE3C}" type="presParOf" srcId="{6C1D855B-DB4C-4344-87A0-833E8CD9FB14}" destId="{9F374518-84E2-864C-936C-5D22EEF3BB79}" srcOrd="1" destOrd="0" presId="urn:microsoft.com/office/officeart/2005/8/layout/hierarchy1"/>
    <dgm:cxn modelId="{2B8C6041-82D0-B446-9D1F-0B4C75C23B0A}" type="presParOf" srcId="{10719153-73C8-6E4A-B603-D9C0BF2C32C6}" destId="{90EBA66C-63D4-3B46-8E63-58778AD075E9}" srcOrd="1" destOrd="0" presId="urn:microsoft.com/office/officeart/2005/8/layout/hierarchy1"/>
    <dgm:cxn modelId="{61824BE6-CCFC-7648-8AEC-8540712DA7D5}" type="presParOf" srcId="{EC187787-D403-2C4A-88B1-8087CA11E49C}" destId="{D35767D1-8174-C842-93A1-B1B186DACA36}" srcOrd="2" destOrd="0" presId="urn:microsoft.com/office/officeart/2005/8/layout/hierarchy1"/>
    <dgm:cxn modelId="{A6E4BAAA-927F-B44F-BB34-D91F8A2ACD4E}" type="presParOf" srcId="{D35767D1-8174-C842-93A1-B1B186DACA36}" destId="{9C40C22D-AC20-5E42-83CE-E5C2BF9303CA}" srcOrd="0" destOrd="0" presId="urn:microsoft.com/office/officeart/2005/8/layout/hierarchy1"/>
    <dgm:cxn modelId="{BAEC869E-C7D3-7246-B87B-37DB97CE23D0}" type="presParOf" srcId="{9C40C22D-AC20-5E42-83CE-E5C2BF9303CA}" destId="{5E1A8220-F0A4-764A-9E41-1AB124D2726F}" srcOrd="0" destOrd="0" presId="urn:microsoft.com/office/officeart/2005/8/layout/hierarchy1"/>
    <dgm:cxn modelId="{5C9E635F-B5E3-7A4C-A9EB-5CDDA852B315}" type="presParOf" srcId="{9C40C22D-AC20-5E42-83CE-E5C2BF9303CA}" destId="{E36419BC-91FB-B94A-B930-195A9FD4C43C}" srcOrd="1" destOrd="0" presId="urn:microsoft.com/office/officeart/2005/8/layout/hierarchy1"/>
    <dgm:cxn modelId="{7FB806AF-D82B-1E44-852D-F64EB1C8C0BA}" type="presParOf" srcId="{D35767D1-8174-C842-93A1-B1B186DACA36}" destId="{AD6FAF79-5567-B94B-99A3-088E49F2FB3B}" srcOrd="1" destOrd="0" presId="urn:microsoft.com/office/officeart/2005/8/layout/hierarchy1"/>
    <dgm:cxn modelId="{B4EC9C0D-5603-C743-89CB-7150382B99F5}" type="presParOf" srcId="{EC187787-D403-2C4A-88B1-8087CA11E49C}" destId="{F49FCB76-8125-4C46-B999-98222E564FB2}" srcOrd="3" destOrd="0" presId="urn:microsoft.com/office/officeart/2005/8/layout/hierarchy1"/>
    <dgm:cxn modelId="{005A61FB-281A-2F49-9BC7-884D46CE5EC0}" type="presParOf" srcId="{F49FCB76-8125-4C46-B999-98222E564FB2}" destId="{CF730EC1-A1F5-CC4F-B506-D6CF5F7EE027}" srcOrd="0" destOrd="0" presId="urn:microsoft.com/office/officeart/2005/8/layout/hierarchy1"/>
    <dgm:cxn modelId="{6C23B6B2-D6E7-D743-B156-00D930B4BEEE}" type="presParOf" srcId="{CF730EC1-A1F5-CC4F-B506-D6CF5F7EE027}" destId="{1AFF7259-FF10-F84F-87D7-5664A83EA208}" srcOrd="0" destOrd="0" presId="urn:microsoft.com/office/officeart/2005/8/layout/hierarchy1"/>
    <dgm:cxn modelId="{96118F38-BC4F-B64F-8B08-B8CA608E4A9A}" type="presParOf" srcId="{CF730EC1-A1F5-CC4F-B506-D6CF5F7EE027}" destId="{7A6C9DF0-CFF5-BB43-BC68-AD20892B9CA6}" srcOrd="1" destOrd="0" presId="urn:microsoft.com/office/officeart/2005/8/layout/hierarchy1"/>
    <dgm:cxn modelId="{FD62504A-3269-A04E-8E76-6E468E1F729D}" type="presParOf" srcId="{F49FCB76-8125-4C46-B999-98222E564FB2}" destId="{21621097-BF94-6F4F-97E7-A9FBB9B3CA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0B514-68BA-4DB3-AB57-5B9026033F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C9EC2E-C361-421C-ADD3-29981AE960B0}">
      <dgm:prSet/>
      <dgm:spPr/>
      <dgm:t>
        <a:bodyPr/>
        <a:lstStyle/>
        <a:p>
          <a:r>
            <a:rPr lang="en-US"/>
            <a:t>Many security breaches occur as a result of inadequate staff awareness regarding phishing and social engineering.</a:t>
          </a:r>
        </a:p>
      </dgm:t>
    </dgm:pt>
    <dgm:pt modelId="{31B7740D-DDE6-403D-B4DB-62BE5F13185A}" type="parTrans" cxnId="{E992A95D-2A6B-4091-90D6-664FEC7AF8EB}">
      <dgm:prSet/>
      <dgm:spPr/>
      <dgm:t>
        <a:bodyPr/>
        <a:lstStyle/>
        <a:p>
          <a:endParaRPr lang="en-US"/>
        </a:p>
      </dgm:t>
    </dgm:pt>
    <dgm:pt modelId="{5A127A5E-BE47-485D-99DF-A9353DBB33F2}" type="sibTrans" cxnId="{E992A95D-2A6B-4091-90D6-664FEC7AF8EB}">
      <dgm:prSet/>
      <dgm:spPr/>
      <dgm:t>
        <a:bodyPr/>
        <a:lstStyle/>
        <a:p>
          <a:endParaRPr lang="en-US"/>
        </a:p>
      </dgm:t>
    </dgm:pt>
    <dgm:pt modelId="{4B6B99B0-29FE-40E0-9881-84214409B62E}">
      <dgm:prSet/>
      <dgm:spPr/>
      <dgm:t>
        <a:bodyPr/>
        <a:lstStyle/>
        <a:p>
          <a:r>
            <a:rPr lang="en-US"/>
            <a:t>Vendors often do not coordinate timely security updates and patches, resulting in extended vulnerability to threats and weaknesses within the system.</a:t>
          </a:r>
        </a:p>
      </dgm:t>
    </dgm:pt>
    <dgm:pt modelId="{9B159FD5-AADA-4CB3-AE72-80B0A660198F}" type="parTrans" cxnId="{76256C6A-912B-4B9E-9F5E-B485902F0249}">
      <dgm:prSet/>
      <dgm:spPr/>
      <dgm:t>
        <a:bodyPr/>
        <a:lstStyle/>
        <a:p>
          <a:endParaRPr lang="en-US"/>
        </a:p>
      </dgm:t>
    </dgm:pt>
    <dgm:pt modelId="{A89A5AAA-3BD1-4305-8D40-7EB9CFDD248C}" type="sibTrans" cxnId="{76256C6A-912B-4B9E-9F5E-B485902F0249}">
      <dgm:prSet/>
      <dgm:spPr/>
      <dgm:t>
        <a:bodyPr/>
        <a:lstStyle/>
        <a:p>
          <a:endParaRPr lang="en-US"/>
        </a:p>
      </dgm:t>
    </dgm:pt>
    <dgm:pt modelId="{5E5C8D45-C9F4-4B17-BE07-A595A5AC088E}">
      <dgm:prSet/>
      <dgm:spPr/>
      <dgm:t>
        <a:bodyPr/>
        <a:lstStyle/>
        <a:p>
          <a:r>
            <a:rPr lang="en-US"/>
            <a:t>Healthcare systems frequently depend on outdated software and unpatched firmware, which exposes them to known vulnerabilities that could be prevented through consistent maintenance.</a:t>
          </a:r>
        </a:p>
      </dgm:t>
    </dgm:pt>
    <dgm:pt modelId="{866E8188-B530-4F62-9E2E-256F006FB10B}" type="sibTrans" cxnId="{CC2CA154-BB06-4B6D-88FB-5CFF5FEF2462}">
      <dgm:prSet/>
      <dgm:spPr/>
      <dgm:t>
        <a:bodyPr/>
        <a:lstStyle/>
        <a:p>
          <a:endParaRPr lang="en-US"/>
        </a:p>
      </dgm:t>
    </dgm:pt>
    <dgm:pt modelId="{36215DFF-219B-478B-A827-CB02050F2612}" type="parTrans" cxnId="{CC2CA154-BB06-4B6D-88FB-5CFF5FEF2462}">
      <dgm:prSet/>
      <dgm:spPr/>
      <dgm:t>
        <a:bodyPr/>
        <a:lstStyle/>
        <a:p>
          <a:endParaRPr lang="en-US"/>
        </a:p>
      </dgm:t>
    </dgm:pt>
    <dgm:pt modelId="{478A009F-A028-DB42-AFAB-D612B1EE1995}" type="pres">
      <dgm:prSet presAssocID="{F030B514-68BA-4DB3-AB57-5B9026033F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F77699-AE4D-F644-9374-24C941829B47}" type="pres">
      <dgm:prSet presAssocID="{0DC9EC2E-C361-421C-ADD3-29981AE960B0}" presName="hierRoot1" presStyleCnt="0"/>
      <dgm:spPr/>
    </dgm:pt>
    <dgm:pt modelId="{84AB0585-9A05-684E-AF93-436672487371}" type="pres">
      <dgm:prSet presAssocID="{0DC9EC2E-C361-421C-ADD3-29981AE960B0}" presName="composite" presStyleCnt="0"/>
      <dgm:spPr/>
    </dgm:pt>
    <dgm:pt modelId="{C46580C7-12AE-344B-AD8B-A30AAA8AFE97}" type="pres">
      <dgm:prSet presAssocID="{0DC9EC2E-C361-421C-ADD3-29981AE960B0}" presName="background" presStyleLbl="node0" presStyleIdx="0" presStyleCnt="3"/>
      <dgm:spPr/>
    </dgm:pt>
    <dgm:pt modelId="{DF3CCB1A-7B5F-0049-8D5E-8DB3F42A5748}" type="pres">
      <dgm:prSet presAssocID="{0DC9EC2E-C361-421C-ADD3-29981AE960B0}" presName="text" presStyleLbl="fgAcc0" presStyleIdx="0" presStyleCnt="3">
        <dgm:presLayoutVars>
          <dgm:chPref val="3"/>
        </dgm:presLayoutVars>
      </dgm:prSet>
      <dgm:spPr/>
    </dgm:pt>
    <dgm:pt modelId="{91DB5471-060F-F244-A9EA-CE3949838795}" type="pres">
      <dgm:prSet presAssocID="{0DC9EC2E-C361-421C-ADD3-29981AE960B0}" presName="hierChild2" presStyleCnt="0"/>
      <dgm:spPr/>
    </dgm:pt>
    <dgm:pt modelId="{71343931-060B-E642-84F9-78AA4DA95D5A}" type="pres">
      <dgm:prSet presAssocID="{5E5C8D45-C9F4-4B17-BE07-A595A5AC088E}" presName="hierRoot1" presStyleCnt="0"/>
      <dgm:spPr/>
    </dgm:pt>
    <dgm:pt modelId="{0093A414-B3FC-0D4D-8BEB-9A56551FA277}" type="pres">
      <dgm:prSet presAssocID="{5E5C8D45-C9F4-4B17-BE07-A595A5AC088E}" presName="composite" presStyleCnt="0"/>
      <dgm:spPr/>
    </dgm:pt>
    <dgm:pt modelId="{D364FB7A-86F7-EB43-A82A-DF5FC0683898}" type="pres">
      <dgm:prSet presAssocID="{5E5C8D45-C9F4-4B17-BE07-A595A5AC088E}" presName="background" presStyleLbl="node0" presStyleIdx="1" presStyleCnt="3"/>
      <dgm:spPr/>
    </dgm:pt>
    <dgm:pt modelId="{A8157FCE-2CCC-7440-8C8E-47A53CF0F7AC}" type="pres">
      <dgm:prSet presAssocID="{5E5C8D45-C9F4-4B17-BE07-A595A5AC088E}" presName="text" presStyleLbl="fgAcc0" presStyleIdx="1" presStyleCnt="3">
        <dgm:presLayoutVars>
          <dgm:chPref val="3"/>
        </dgm:presLayoutVars>
      </dgm:prSet>
      <dgm:spPr/>
    </dgm:pt>
    <dgm:pt modelId="{5AB8709B-0B9E-DE49-96B0-93F6D6FA62A7}" type="pres">
      <dgm:prSet presAssocID="{5E5C8D45-C9F4-4B17-BE07-A595A5AC088E}" presName="hierChild2" presStyleCnt="0"/>
      <dgm:spPr/>
    </dgm:pt>
    <dgm:pt modelId="{38540101-06BC-2E40-9907-48AA66C21C4C}" type="pres">
      <dgm:prSet presAssocID="{4B6B99B0-29FE-40E0-9881-84214409B62E}" presName="hierRoot1" presStyleCnt="0"/>
      <dgm:spPr/>
    </dgm:pt>
    <dgm:pt modelId="{0AEABCBB-BB39-2242-8BD0-C9295CE0943B}" type="pres">
      <dgm:prSet presAssocID="{4B6B99B0-29FE-40E0-9881-84214409B62E}" presName="composite" presStyleCnt="0"/>
      <dgm:spPr/>
    </dgm:pt>
    <dgm:pt modelId="{77397D26-B2FE-F448-AD64-988E3B3E1A0A}" type="pres">
      <dgm:prSet presAssocID="{4B6B99B0-29FE-40E0-9881-84214409B62E}" presName="background" presStyleLbl="node0" presStyleIdx="2" presStyleCnt="3"/>
      <dgm:spPr/>
    </dgm:pt>
    <dgm:pt modelId="{E30A69DC-42CC-7046-939D-82A58B5111C8}" type="pres">
      <dgm:prSet presAssocID="{4B6B99B0-29FE-40E0-9881-84214409B62E}" presName="text" presStyleLbl="fgAcc0" presStyleIdx="2" presStyleCnt="3">
        <dgm:presLayoutVars>
          <dgm:chPref val="3"/>
        </dgm:presLayoutVars>
      </dgm:prSet>
      <dgm:spPr/>
    </dgm:pt>
    <dgm:pt modelId="{8F205EAB-9C68-C044-B175-BF0A5527362E}" type="pres">
      <dgm:prSet presAssocID="{4B6B99B0-29FE-40E0-9881-84214409B62E}" presName="hierChild2" presStyleCnt="0"/>
      <dgm:spPr/>
    </dgm:pt>
  </dgm:ptLst>
  <dgm:cxnLst>
    <dgm:cxn modelId="{CE08B32F-0134-E346-9D12-2BB52C3BD3F2}" type="presOf" srcId="{4B6B99B0-29FE-40E0-9881-84214409B62E}" destId="{E30A69DC-42CC-7046-939D-82A58B5111C8}" srcOrd="0" destOrd="0" presId="urn:microsoft.com/office/officeart/2005/8/layout/hierarchy1"/>
    <dgm:cxn modelId="{CC2CA154-BB06-4B6D-88FB-5CFF5FEF2462}" srcId="{F030B514-68BA-4DB3-AB57-5B9026033FE7}" destId="{5E5C8D45-C9F4-4B17-BE07-A595A5AC088E}" srcOrd="1" destOrd="0" parTransId="{36215DFF-219B-478B-A827-CB02050F2612}" sibTransId="{866E8188-B530-4F62-9E2E-256F006FB10B}"/>
    <dgm:cxn modelId="{E992A95D-2A6B-4091-90D6-664FEC7AF8EB}" srcId="{F030B514-68BA-4DB3-AB57-5B9026033FE7}" destId="{0DC9EC2E-C361-421C-ADD3-29981AE960B0}" srcOrd="0" destOrd="0" parTransId="{31B7740D-DDE6-403D-B4DB-62BE5F13185A}" sibTransId="{5A127A5E-BE47-485D-99DF-A9353DBB33F2}"/>
    <dgm:cxn modelId="{F822586A-71A4-214D-B308-D4A0AD29A495}" type="presOf" srcId="{5E5C8D45-C9F4-4B17-BE07-A595A5AC088E}" destId="{A8157FCE-2CCC-7440-8C8E-47A53CF0F7AC}" srcOrd="0" destOrd="0" presId="urn:microsoft.com/office/officeart/2005/8/layout/hierarchy1"/>
    <dgm:cxn modelId="{76256C6A-912B-4B9E-9F5E-B485902F0249}" srcId="{F030B514-68BA-4DB3-AB57-5B9026033FE7}" destId="{4B6B99B0-29FE-40E0-9881-84214409B62E}" srcOrd="2" destOrd="0" parTransId="{9B159FD5-AADA-4CB3-AE72-80B0A660198F}" sibTransId="{A89A5AAA-3BD1-4305-8D40-7EB9CFDD248C}"/>
    <dgm:cxn modelId="{18EB7E9C-C008-A341-B580-A340155E7746}" type="presOf" srcId="{F030B514-68BA-4DB3-AB57-5B9026033FE7}" destId="{478A009F-A028-DB42-AFAB-D612B1EE1995}" srcOrd="0" destOrd="0" presId="urn:microsoft.com/office/officeart/2005/8/layout/hierarchy1"/>
    <dgm:cxn modelId="{209E29AE-F59A-C746-962A-6EC4F775CAB8}" type="presOf" srcId="{0DC9EC2E-C361-421C-ADD3-29981AE960B0}" destId="{DF3CCB1A-7B5F-0049-8D5E-8DB3F42A5748}" srcOrd="0" destOrd="0" presId="urn:microsoft.com/office/officeart/2005/8/layout/hierarchy1"/>
    <dgm:cxn modelId="{0AC4BAED-C219-454C-A881-DE1536AA08F1}" type="presParOf" srcId="{478A009F-A028-DB42-AFAB-D612B1EE1995}" destId="{2BF77699-AE4D-F644-9374-24C941829B47}" srcOrd="0" destOrd="0" presId="urn:microsoft.com/office/officeart/2005/8/layout/hierarchy1"/>
    <dgm:cxn modelId="{AC4B7D9B-DC78-0C4F-AE0E-4072A5882BF4}" type="presParOf" srcId="{2BF77699-AE4D-F644-9374-24C941829B47}" destId="{84AB0585-9A05-684E-AF93-436672487371}" srcOrd="0" destOrd="0" presId="urn:microsoft.com/office/officeart/2005/8/layout/hierarchy1"/>
    <dgm:cxn modelId="{A1873B04-84E4-2848-B001-1A400A37C390}" type="presParOf" srcId="{84AB0585-9A05-684E-AF93-436672487371}" destId="{C46580C7-12AE-344B-AD8B-A30AAA8AFE97}" srcOrd="0" destOrd="0" presId="urn:microsoft.com/office/officeart/2005/8/layout/hierarchy1"/>
    <dgm:cxn modelId="{FFB0ED8F-3417-8145-8E76-568A56914A41}" type="presParOf" srcId="{84AB0585-9A05-684E-AF93-436672487371}" destId="{DF3CCB1A-7B5F-0049-8D5E-8DB3F42A5748}" srcOrd="1" destOrd="0" presId="urn:microsoft.com/office/officeart/2005/8/layout/hierarchy1"/>
    <dgm:cxn modelId="{61DA83F0-3F2E-EC44-9D8B-2C84D2ED54CE}" type="presParOf" srcId="{2BF77699-AE4D-F644-9374-24C941829B47}" destId="{91DB5471-060F-F244-A9EA-CE3949838795}" srcOrd="1" destOrd="0" presId="urn:microsoft.com/office/officeart/2005/8/layout/hierarchy1"/>
    <dgm:cxn modelId="{5F8E7218-05A6-D947-99CC-2CF358CB71AC}" type="presParOf" srcId="{478A009F-A028-DB42-AFAB-D612B1EE1995}" destId="{71343931-060B-E642-84F9-78AA4DA95D5A}" srcOrd="1" destOrd="0" presId="urn:microsoft.com/office/officeart/2005/8/layout/hierarchy1"/>
    <dgm:cxn modelId="{58266411-C470-C445-B286-73A15F09F468}" type="presParOf" srcId="{71343931-060B-E642-84F9-78AA4DA95D5A}" destId="{0093A414-B3FC-0D4D-8BEB-9A56551FA277}" srcOrd="0" destOrd="0" presId="urn:microsoft.com/office/officeart/2005/8/layout/hierarchy1"/>
    <dgm:cxn modelId="{4FAE30D8-D4D9-C043-ACBE-89D5F5476A5F}" type="presParOf" srcId="{0093A414-B3FC-0D4D-8BEB-9A56551FA277}" destId="{D364FB7A-86F7-EB43-A82A-DF5FC0683898}" srcOrd="0" destOrd="0" presId="urn:microsoft.com/office/officeart/2005/8/layout/hierarchy1"/>
    <dgm:cxn modelId="{E7AA9070-B795-BE4D-A75C-CA0B07516581}" type="presParOf" srcId="{0093A414-B3FC-0D4D-8BEB-9A56551FA277}" destId="{A8157FCE-2CCC-7440-8C8E-47A53CF0F7AC}" srcOrd="1" destOrd="0" presId="urn:microsoft.com/office/officeart/2005/8/layout/hierarchy1"/>
    <dgm:cxn modelId="{DA3BC7E0-5A39-E34E-9B19-1C3AC4E41EC6}" type="presParOf" srcId="{71343931-060B-E642-84F9-78AA4DA95D5A}" destId="{5AB8709B-0B9E-DE49-96B0-93F6D6FA62A7}" srcOrd="1" destOrd="0" presId="urn:microsoft.com/office/officeart/2005/8/layout/hierarchy1"/>
    <dgm:cxn modelId="{8068302C-80D0-CE44-BB37-B72107E17C23}" type="presParOf" srcId="{478A009F-A028-DB42-AFAB-D612B1EE1995}" destId="{38540101-06BC-2E40-9907-48AA66C21C4C}" srcOrd="2" destOrd="0" presId="urn:microsoft.com/office/officeart/2005/8/layout/hierarchy1"/>
    <dgm:cxn modelId="{61B8FA09-25FB-0642-AEDA-241B4D46C162}" type="presParOf" srcId="{38540101-06BC-2E40-9907-48AA66C21C4C}" destId="{0AEABCBB-BB39-2242-8BD0-C9295CE0943B}" srcOrd="0" destOrd="0" presId="urn:microsoft.com/office/officeart/2005/8/layout/hierarchy1"/>
    <dgm:cxn modelId="{392C637D-8852-D246-B294-D3520261BD6F}" type="presParOf" srcId="{0AEABCBB-BB39-2242-8BD0-C9295CE0943B}" destId="{77397D26-B2FE-F448-AD64-988E3B3E1A0A}" srcOrd="0" destOrd="0" presId="urn:microsoft.com/office/officeart/2005/8/layout/hierarchy1"/>
    <dgm:cxn modelId="{CDAF564A-B67D-DA4D-871D-CC038224932F}" type="presParOf" srcId="{0AEABCBB-BB39-2242-8BD0-C9295CE0943B}" destId="{E30A69DC-42CC-7046-939D-82A58B5111C8}" srcOrd="1" destOrd="0" presId="urn:microsoft.com/office/officeart/2005/8/layout/hierarchy1"/>
    <dgm:cxn modelId="{D4563FEA-91D4-A24E-AF66-89BAF84C762B}" type="presParOf" srcId="{38540101-06BC-2E40-9907-48AA66C21C4C}" destId="{8F205EAB-9C68-C044-B175-BF0A552736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5B614-FD6C-4F28-A712-501713AEF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E7EE3-F138-46E4-A589-ADF5DFFC56EA}">
      <dgm:prSet/>
      <dgm:spPr/>
      <dgm:t>
        <a:bodyPr/>
        <a:lstStyle/>
        <a:p>
          <a:r>
            <a:rPr lang="en-US" b="1"/>
            <a:t>Regulatory Standards</a:t>
          </a:r>
          <a:endParaRPr lang="en-US"/>
        </a:p>
      </dgm:t>
    </dgm:pt>
    <dgm:pt modelId="{D1C43888-3055-4BA3-9928-B3DE751937C1}" type="parTrans" cxnId="{B52D2D92-1EF4-4AC2-901A-7A66138BA67E}">
      <dgm:prSet/>
      <dgm:spPr/>
      <dgm:t>
        <a:bodyPr/>
        <a:lstStyle/>
        <a:p>
          <a:endParaRPr lang="en-US"/>
        </a:p>
      </dgm:t>
    </dgm:pt>
    <dgm:pt modelId="{4807DB57-DF71-464C-88F3-5E8E87AF2628}" type="sibTrans" cxnId="{B52D2D92-1EF4-4AC2-901A-7A66138BA67E}">
      <dgm:prSet/>
      <dgm:spPr/>
      <dgm:t>
        <a:bodyPr/>
        <a:lstStyle/>
        <a:p>
          <a:endParaRPr lang="en-US"/>
        </a:p>
      </dgm:t>
    </dgm:pt>
    <dgm:pt modelId="{ADAF8A4A-0EF8-451B-BF05-88A25DEDCF90}">
      <dgm:prSet/>
      <dgm:spPr/>
      <dgm:t>
        <a:bodyPr/>
        <a:lstStyle/>
        <a:p>
          <a:r>
            <a:rPr lang="en-US" b="1"/>
            <a:t>Enforcement Gaps</a:t>
          </a:r>
        </a:p>
      </dgm:t>
    </dgm:pt>
    <dgm:pt modelId="{4B10CBC0-8183-41EA-8DED-CF5963746519}" type="parTrans" cxnId="{4D6C21B2-9E34-400D-B55D-EDC959F2EF30}">
      <dgm:prSet/>
      <dgm:spPr/>
      <dgm:t>
        <a:bodyPr/>
        <a:lstStyle/>
        <a:p>
          <a:endParaRPr lang="en-US"/>
        </a:p>
      </dgm:t>
    </dgm:pt>
    <dgm:pt modelId="{0BD899F7-EDBE-41DF-8A6E-E3974FACA270}" type="sibTrans" cxnId="{4D6C21B2-9E34-400D-B55D-EDC959F2EF30}">
      <dgm:prSet/>
      <dgm:spPr/>
      <dgm:t>
        <a:bodyPr/>
        <a:lstStyle/>
        <a:p>
          <a:endParaRPr lang="en-US"/>
        </a:p>
      </dgm:t>
    </dgm:pt>
    <dgm:pt modelId="{97E33A9C-78E1-494E-9D8C-F695339279CE}">
      <dgm:prSet/>
      <dgm:spPr/>
      <dgm:t>
        <a:bodyPr/>
        <a:lstStyle/>
        <a:p>
          <a:r>
            <a:rPr lang="en-US" b="1"/>
            <a:t>Cross-Border Data Transfers</a:t>
          </a:r>
        </a:p>
      </dgm:t>
    </dgm:pt>
    <dgm:pt modelId="{CF2070E7-F02B-4AEC-950C-E546923BB612}" type="parTrans" cxnId="{E5942712-666B-4C25-9F5D-ECCEF618682F}">
      <dgm:prSet/>
      <dgm:spPr/>
      <dgm:t>
        <a:bodyPr/>
        <a:lstStyle/>
        <a:p>
          <a:endParaRPr lang="en-US"/>
        </a:p>
      </dgm:t>
    </dgm:pt>
    <dgm:pt modelId="{F2745921-8556-4025-823F-53A67B752BAF}" type="sibTrans" cxnId="{E5942712-666B-4C25-9F5D-ECCEF618682F}">
      <dgm:prSet/>
      <dgm:spPr/>
      <dgm:t>
        <a:bodyPr/>
        <a:lstStyle/>
        <a:p>
          <a:endParaRPr lang="en-US"/>
        </a:p>
      </dgm:t>
    </dgm:pt>
    <dgm:pt modelId="{F3F003E0-C589-48EA-93EC-F9D7C19EF203}">
      <dgm:prSet/>
      <dgm:spPr/>
      <dgm:t>
        <a:bodyPr/>
        <a:lstStyle/>
        <a:p>
          <a:r>
            <a:rPr lang="en-US"/>
            <a:t>Regulations such as HIPAA in the United States and GDPR in the European Union are established to safeguard the confidentiality and integrity of health data within IoMT systems.</a:t>
          </a:r>
        </a:p>
      </dgm:t>
    </dgm:pt>
    <dgm:pt modelId="{5D90A6F0-2615-47DA-8B96-5D82DF0DDD70}" type="parTrans" cxnId="{8533A2A3-29E1-411C-A934-AB8C41892E53}">
      <dgm:prSet/>
      <dgm:spPr/>
      <dgm:t>
        <a:bodyPr/>
        <a:lstStyle/>
        <a:p>
          <a:endParaRPr lang="en-US"/>
        </a:p>
      </dgm:t>
    </dgm:pt>
    <dgm:pt modelId="{46940B20-1661-407A-8ABD-BC3FDC43C86E}" type="sibTrans" cxnId="{8533A2A3-29E1-411C-A934-AB8C41892E53}">
      <dgm:prSet/>
      <dgm:spPr/>
      <dgm:t>
        <a:bodyPr/>
        <a:lstStyle/>
        <a:p>
          <a:endParaRPr lang="en-US"/>
        </a:p>
      </dgm:t>
    </dgm:pt>
    <dgm:pt modelId="{280F3E61-C443-4C50-9327-A8A1FDDC4370}">
      <dgm:prSet/>
      <dgm:spPr/>
      <dgm:t>
        <a:bodyPr/>
        <a:lstStyle/>
        <a:p>
          <a:r>
            <a:rPr lang="en-US"/>
            <a:t>The application and enforcement of these regulations vary considerably among regions, creating compliance challenges and disparities in data protection..</a:t>
          </a:r>
        </a:p>
      </dgm:t>
    </dgm:pt>
    <dgm:pt modelId="{6CF5CFDB-A4F1-4F62-9D64-93A391ABFE96}" type="parTrans" cxnId="{ED7C658F-C109-4CC3-9B8F-25A4B0F9116A}">
      <dgm:prSet/>
      <dgm:spPr/>
      <dgm:t>
        <a:bodyPr/>
        <a:lstStyle/>
        <a:p>
          <a:endParaRPr lang="en-US"/>
        </a:p>
      </dgm:t>
    </dgm:pt>
    <dgm:pt modelId="{E8419A0D-5E32-4FAA-86ED-6AF3E9CE0101}" type="sibTrans" cxnId="{ED7C658F-C109-4CC3-9B8F-25A4B0F9116A}">
      <dgm:prSet/>
      <dgm:spPr/>
      <dgm:t>
        <a:bodyPr/>
        <a:lstStyle/>
        <a:p>
          <a:endParaRPr lang="en-US"/>
        </a:p>
      </dgm:t>
    </dgm:pt>
    <dgm:pt modelId="{419F7424-8DAD-4EBB-81D1-892AE21E7CBF}">
      <dgm:prSet/>
      <dgm:spPr/>
      <dgm:t>
        <a:bodyPr/>
        <a:lstStyle/>
        <a:p>
          <a:r>
            <a:rPr lang="en-US"/>
            <a:t>Cross-border data transfers encounter legal complexities, particularly following the Schrems II ruling, which invalidated existing data-sharing frameworks and heightened regulatory scrutiny..</a:t>
          </a:r>
        </a:p>
      </dgm:t>
    </dgm:pt>
    <dgm:pt modelId="{00E832B3-C127-4734-896B-D824E6C81E68}" type="parTrans" cxnId="{E2772E0B-74E0-45A5-8976-0439103E7555}">
      <dgm:prSet/>
      <dgm:spPr/>
      <dgm:t>
        <a:bodyPr/>
        <a:lstStyle/>
        <a:p>
          <a:endParaRPr lang="en-US"/>
        </a:p>
      </dgm:t>
    </dgm:pt>
    <dgm:pt modelId="{78CBEFBC-8D60-4ED2-8D91-DF540146DB22}" type="sibTrans" cxnId="{E2772E0B-74E0-45A5-8976-0439103E7555}">
      <dgm:prSet/>
      <dgm:spPr/>
      <dgm:t>
        <a:bodyPr/>
        <a:lstStyle/>
        <a:p>
          <a:endParaRPr lang="en-US"/>
        </a:p>
      </dgm:t>
    </dgm:pt>
    <dgm:pt modelId="{6647E6FC-36B5-FF47-9364-52C073347AE7}" type="pres">
      <dgm:prSet presAssocID="{6B05B614-FD6C-4F28-A712-501713AEFAAE}" presName="Name0" presStyleCnt="0">
        <dgm:presLayoutVars>
          <dgm:dir/>
          <dgm:animLvl val="lvl"/>
          <dgm:resizeHandles val="exact"/>
        </dgm:presLayoutVars>
      </dgm:prSet>
      <dgm:spPr/>
    </dgm:pt>
    <dgm:pt modelId="{580AE665-C704-E545-8E0E-C74673AC53DD}" type="pres">
      <dgm:prSet presAssocID="{3E6E7EE3-F138-46E4-A589-ADF5DFFC56EA}" presName="composite" presStyleCnt="0"/>
      <dgm:spPr/>
    </dgm:pt>
    <dgm:pt modelId="{C65E1767-5909-4F4A-A7D7-43DBB1036E79}" type="pres">
      <dgm:prSet presAssocID="{3E6E7EE3-F138-46E4-A589-ADF5DFFC56E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9A2AD1-DCB2-6049-8C1E-A58499BE687B}" type="pres">
      <dgm:prSet presAssocID="{3E6E7EE3-F138-46E4-A589-ADF5DFFC56EA}" presName="desTx" presStyleLbl="alignAccFollowNode1" presStyleIdx="0" presStyleCnt="3">
        <dgm:presLayoutVars>
          <dgm:bulletEnabled val="1"/>
        </dgm:presLayoutVars>
      </dgm:prSet>
      <dgm:spPr/>
    </dgm:pt>
    <dgm:pt modelId="{FCDA884D-41A6-204A-93D3-39C83464F769}" type="pres">
      <dgm:prSet presAssocID="{4807DB57-DF71-464C-88F3-5E8E87AF2628}" presName="space" presStyleCnt="0"/>
      <dgm:spPr/>
    </dgm:pt>
    <dgm:pt modelId="{62FBB1A1-5153-A74C-ACF2-072A04A511D9}" type="pres">
      <dgm:prSet presAssocID="{ADAF8A4A-0EF8-451B-BF05-88A25DEDCF90}" presName="composite" presStyleCnt="0"/>
      <dgm:spPr/>
    </dgm:pt>
    <dgm:pt modelId="{647B6025-5E8B-CF4F-AE56-FC0CBDC5BBD0}" type="pres">
      <dgm:prSet presAssocID="{ADAF8A4A-0EF8-451B-BF05-88A25DEDCF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CEAF952-A689-304F-8C41-A69C02859EB4}" type="pres">
      <dgm:prSet presAssocID="{ADAF8A4A-0EF8-451B-BF05-88A25DEDCF90}" presName="desTx" presStyleLbl="alignAccFollowNode1" presStyleIdx="1" presStyleCnt="3">
        <dgm:presLayoutVars>
          <dgm:bulletEnabled val="1"/>
        </dgm:presLayoutVars>
      </dgm:prSet>
      <dgm:spPr/>
    </dgm:pt>
    <dgm:pt modelId="{0A170320-967F-9543-B00D-BDC4BE961D9D}" type="pres">
      <dgm:prSet presAssocID="{0BD899F7-EDBE-41DF-8A6E-E3974FACA270}" presName="space" presStyleCnt="0"/>
      <dgm:spPr/>
    </dgm:pt>
    <dgm:pt modelId="{4DC307E9-6D51-1449-B878-F86DD101D5A9}" type="pres">
      <dgm:prSet presAssocID="{97E33A9C-78E1-494E-9D8C-F695339279CE}" presName="composite" presStyleCnt="0"/>
      <dgm:spPr/>
    </dgm:pt>
    <dgm:pt modelId="{6383D065-F2B1-EB4F-8F93-0DD7028A2BEC}" type="pres">
      <dgm:prSet presAssocID="{97E33A9C-78E1-494E-9D8C-F695339279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CF57274-ED0B-B044-9879-38BADFA1B048}" type="pres">
      <dgm:prSet presAssocID="{97E33A9C-78E1-494E-9D8C-F695339279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2772E0B-74E0-45A5-8976-0439103E7555}" srcId="{97E33A9C-78E1-494E-9D8C-F695339279CE}" destId="{419F7424-8DAD-4EBB-81D1-892AE21E7CBF}" srcOrd="0" destOrd="0" parTransId="{00E832B3-C127-4734-896B-D824E6C81E68}" sibTransId="{78CBEFBC-8D60-4ED2-8D91-DF540146DB22}"/>
    <dgm:cxn modelId="{E5942712-666B-4C25-9F5D-ECCEF618682F}" srcId="{6B05B614-FD6C-4F28-A712-501713AEFAAE}" destId="{97E33A9C-78E1-494E-9D8C-F695339279CE}" srcOrd="2" destOrd="0" parTransId="{CF2070E7-F02B-4AEC-950C-E546923BB612}" sibTransId="{F2745921-8556-4025-823F-53A67B752BAF}"/>
    <dgm:cxn modelId="{3E082454-DFFD-FC43-B86F-98D3E11676CE}" type="presOf" srcId="{3E6E7EE3-F138-46E4-A589-ADF5DFFC56EA}" destId="{C65E1767-5909-4F4A-A7D7-43DBB1036E79}" srcOrd="0" destOrd="0" presId="urn:microsoft.com/office/officeart/2005/8/layout/hList1"/>
    <dgm:cxn modelId="{150DE66B-846D-A542-8D49-DC1B5A50408C}" type="presOf" srcId="{280F3E61-C443-4C50-9327-A8A1FDDC4370}" destId="{8CEAF952-A689-304F-8C41-A69C02859EB4}" srcOrd="0" destOrd="0" presId="urn:microsoft.com/office/officeart/2005/8/layout/hList1"/>
    <dgm:cxn modelId="{E4903280-93F4-7749-A09B-BE74F0437C4A}" type="presOf" srcId="{F3F003E0-C589-48EA-93EC-F9D7C19EF203}" destId="{E29A2AD1-DCB2-6049-8C1E-A58499BE687B}" srcOrd="0" destOrd="0" presId="urn:microsoft.com/office/officeart/2005/8/layout/hList1"/>
    <dgm:cxn modelId="{ED7C658F-C109-4CC3-9B8F-25A4B0F9116A}" srcId="{ADAF8A4A-0EF8-451B-BF05-88A25DEDCF90}" destId="{280F3E61-C443-4C50-9327-A8A1FDDC4370}" srcOrd="0" destOrd="0" parTransId="{6CF5CFDB-A4F1-4F62-9D64-93A391ABFE96}" sibTransId="{E8419A0D-5E32-4FAA-86ED-6AF3E9CE0101}"/>
    <dgm:cxn modelId="{B52D2D92-1EF4-4AC2-901A-7A66138BA67E}" srcId="{6B05B614-FD6C-4F28-A712-501713AEFAAE}" destId="{3E6E7EE3-F138-46E4-A589-ADF5DFFC56EA}" srcOrd="0" destOrd="0" parTransId="{D1C43888-3055-4BA3-9928-B3DE751937C1}" sibTransId="{4807DB57-DF71-464C-88F3-5E8E87AF2628}"/>
    <dgm:cxn modelId="{FBB552A2-8153-134C-AEDF-63B514895707}" type="presOf" srcId="{ADAF8A4A-0EF8-451B-BF05-88A25DEDCF90}" destId="{647B6025-5E8B-CF4F-AE56-FC0CBDC5BBD0}" srcOrd="0" destOrd="0" presId="urn:microsoft.com/office/officeart/2005/8/layout/hList1"/>
    <dgm:cxn modelId="{8533A2A3-29E1-411C-A934-AB8C41892E53}" srcId="{3E6E7EE3-F138-46E4-A589-ADF5DFFC56EA}" destId="{F3F003E0-C589-48EA-93EC-F9D7C19EF203}" srcOrd="0" destOrd="0" parTransId="{5D90A6F0-2615-47DA-8B96-5D82DF0DDD70}" sibTransId="{46940B20-1661-407A-8ABD-BC3FDC43C86E}"/>
    <dgm:cxn modelId="{4D6C21B2-9E34-400D-B55D-EDC959F2EF30}" srcId="{6B05B614-FD6C-4F28-A712-501713AEFAAE}" destId="{ADAF8A4A-0EF8-451B-BF05-88A25DEDCF90}" srcOrd="1" destOrd="0" parTransId="{4B10CBC0-8183-41EA-8DED-CF5963746519}" sibTransId="{0BD899F7-EDBE-41DF-8A6E-E3974FACA270}"/>
    <dgm:cxn modelId="{3A47F3CE-FE31-C04F-9A13-95A4D6B860A4}" type="presOf" srcId="{6B05B614-FD6C-4F28-A712-501713AEFAAE}" destId="{6647E6FC-36B5-FF47-9364-52C073347AE7}" srcOrd="0" destOrd="0" presId="urn:microsoft.com/office/officeart/2005/8/layout/hList1"/>
    <dgm:cxn modelId="{12A60AD8-5225-6B4B-93BD-FCC0F733E1AC}" type="presOf" srcId="{419F7424-8DAD-4EBB-81D1-892AE21E7CBF}" destId="{BCF57274-ED0B-B044-9879-38BADFA1B048}" srcOrd="0" destOrd="0" presId="urn:microsoft.com/office/officeart/2005/8/layout/hList1"/>
    <dgm:cxn modelId="{75CAB9DC-F02A-1141-9E4D-8888F31D8658}" type="presOf" srcId="{97E33A9C-78E1-494E-9D8C-F695339279CE}" destId="{6383D065-F2B1-EB4F-8F93-0DD7028A2BEC}" srcOrd="0" destOrd="0" presId="urn:microsoft.com/office/officeart/2005/8/layout/hList1"/>
    <dgm:cxn modelId="{D6BF893B-AE46-814A-A703-DCB96CCF4645}" type="presParOf" srcId="{6647E6FC-36B5-FF47-9364-52C073347AE7}" destId="{580AE665-C704-E545-8E0E-C74673AC53DD}" srcOrd="0" destOrd="0" presId="urn:microsoft.com/office/officeart/2005/8/layout/hList1"/>
    <dgm:cxn modelId="{88149946-70E9-BD43-BAB4-ACAAF3805CED}" type="presParOf" srcId="{580AE665-C704-E545-8E0E-C74673AC53DD}" destId="{C65E1767-5909-4F4A-A7D7-43DBB1036E79}" srcOrd="0" destOrd="0" presId="urn:microsoft.com/office/officeart/2005/8/layout/hList1"/>
    <dgm:cxn modelId="{A9A0ACBF-C08A-144F-B35A-0DD300CE3070}" type="presParOf" srcId="{580AE665-C704-E545-8E0E-C74673AC53DD}" destId="{E29A2AD1-DCB2-6049-8C1E-A58499BE687B}" srcOrd="1" destOrd="0" presId="urn:microsoft.com/office/officeart/2005/8/layout/hList1"/>
    <dgm:cxn modelId="{84FCF784-941B-604A-B26B-946903651CE1}" type="presParOf" srcId="{6647E6FC-36B5-FF47-9364-52C073347AE7}" destId="{FCDA884D-41A6-204A-93D3-39C83464F769}" srcOrd="1" destOrd="0" presId="urn:microsoft.com/office/officeart/2005/8/layout/hList1"/>
    <dgm:cxn modelId="{95F559AB-5747-1B4A-B5CE-84C0CBB371AF}" type="presParOf" srcId="{6647E6FC-36B5-FF47-9364-52C073347AE7}" destId="{62FBB1A1-5153-A74C-ACF2-072A04A511D9}" srcOrd="2" destOrd="0" presId="urn:microsoft.com/office/officeart/2005/8/layout/hList1"/>
    <dgm:cxn modelId="{51901D4F-D639-764A-A8E9-8643E63C4160}" type="presParOf" srcId="{62FBB1A1-5153-A74C-ACF2-072A04A511D9}" destId="{647B6025-5E8B-CF4F-AE56-FC0CBDC5BBD0}" srcOrd="0" destOrd="0" presId="urn:microsoft.com/office/officeart/2005/8/layout/hList1"/>
    <dgm:cxn modelId="{A935F116-0149-8E4B-B1C0-3320E1096737}" type="presParOf" srcId="{62FBB1A1-5153-A74C-ACF2-072A04A511D9}" destId="{8CEAF952-A689-304F-8C41-A69C02859EB4}" srcOrd="1" destOrd="0" presId="urn:microsoft.com/office/officeart/2005/8/layout/hList1"/>
    <dgm:cxn modelId="{F271C7BF-C7EE-354B-A0F5-630F38EE6ED3}" type="presParOf" srcId="{6647E6FC-36B5-FF47-9364-52C073347AE7}" destId="{0A170320-967F-9543-B00D-BDC4BE961D9D}" srcOrd="3" destOrd="0" presId="urn:microsoft.com/office/officeart/2005/8/layout/hList1"/>
    <dgm:cxn modelId="{275FCE8C-680D-114C-A6BD-38DFF13046F3}" type="presParOf" srcId="{6647E6FC-36B5-FF47-9364-52C073347AE7}" destId="{4DC307E9-6D51-1449-B878-F86DD101D5A9}" srcOrd="4" destOrd="0" presId="urn:microsoft.com/office/officeart/2005/8/layout/hList1"/>
    <dgm:cxn modelId="{F15F0029-D272-FE4F-A94C-98B9A2EAD121}" type="presParOf" srcId="{4DC307E9-6D51-1449-B878-F86DD101D5A9}" destId="{6383D065-F2B1-EB4F-8F93-0DD7028A2BEC}" srcOrd="0" destOrd="0" presId="urn:microsoft.com/office/officeart/2005/8/layout/hList1"/>
    <dgm:cxn modelId="{3FD1BFB7-6B5D-7D48-A71D-C911059BADB6}" type="presParOf" srcId="{4DC307E9-6D51-1449-B878-F86DD101D5A9}" destId="{BCF57274-ED0B-B044-9879-38BADFA1B0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7BDF3-BACE-45E2-80C1-04AACA843C5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DC051B-3D27-4B2C-BDAC-A4278F5AC9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Technical Issues</a:t>
          </a:r>
          <a:endParaRPr lang="en-US"/>
        </a:p>
      </dgm:t>
    </dgm:pt>
    <dgm:pt modelId="{8EEA0146-19D3-4A4D-AE7C-5ECAE87E1346}" type="parTrans" cxnId="{474589BD-3238-4BC3-884F-586595A257B3}">
      <dgm:prSet/>
      <dgm:spPr/>
      <dgm:t>
        <a:bodyPr/>
        <a:lstStyle/>
        <a:p>
          <a:endParaRPr lang="en-US"/>
        </a:p>
      </dgm:t>
    </dgm:pt>
    <dgm:pt modelId="{AB2EB287-6451-4518-AF85-AD3ECDBB4831}" type="sibTrans" cxnId="{474589BD-3238-4BC3-884F-586595A257B3}">
      <dgm:prSet/>
      <dgm:spPr/>
      <dgm:t>
        <a:bodyPr/>
        <a:lstStyle/>
        <a:p>
          <a:endParaRPr lang="en-US"/>
        </a:p>
      </dgm:t>
    </dgm:pt>
    <dgm:pt modelId="{F38522B2-C0AF-40C3-99DB-08553DBB9A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Cost Limitations</a:t>
          </a:r>
          <a:endParaRPr lang="en-US"/>
        </a:p>
      </dgm:t>
    </dgm:pt>
    <dgm:pt modelId="{EEA7C7D9-7CB3-4E9C-9B40-44CFC2E5F456}" type="parTrans" cxnId="{F847B6C7-7365-4668-8EBF-CB37294D031E}">
      <dgm:prSet/>
      <dgm:spPr/>
      <dgm:t>
        <a:bodyPr/>
        <a:lstStyle/>
        <a:p>
          <a:endParaRPr lang="en-US"/>
        </a:p>
      </dgm:t>
    </dgm:pt>
    <dgm:pt modelId="{7F1C358F-A421-44FD-BAD6-A8D063C25CA0}" type="sibTrans" cxnId="{F847B6C7-7365-4668-8EBF-CB37294D031E}">
      <dgm:prSet/>
      <dgm:spPr/>
      <dgm:t>
        <a:bodyPr/>
        <a:lstStyle/>
        <a:p>
          <a:endParaRPr lang="en-US"/>
        </a:p>
      </dgm:t>
    </dgm:pt>
    <dgm:pt modelId="{6008CBA8-963C-4F90-A119-9EDAB699C7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Communication Gaps</a:t>
          </a:r>
          <a:endParaRPr lang="en-US"/>
        </a:p>
      </dgm:t>
    </dgm:pt>
    <dgm:pt modelId="{69259CE9-3E1F-4477-BCEC-8347693516E9}" type="parTrans" cxnId="{77C9EC40-CDD5-4271-83E1-60F1D42B0C20}">
      <dgm:prSet/>
      <dgm:spPr/>
      <dgm:t>
        <a:bodyPr/>
        <a:lstStyle/>
        <a:p>
          <a:endParaRPr lang="en-US"/>
        </a:p>
      </dgm:t>
    </dgm:pt>
    <dgm:pt modelId="{E5D55888-E93C-4758-8E2F-8631D7FFA41E}" type="sibTrans" cxnId="{77C9EC40-CDD5-4271-83E1-60F1D42B0C20}">
      <dgm:prSet/>
      <dgm:spPr/>
      <dgm:t>
        <a:bodyPr/>
        <a:lstStyle/>
        <a:p>
          <a:endParaRPr lang="en-US"/>
        </a:p>
      </dgm:t>
    </dgm:pt>
    <dgm:pt modelId="{D86B37B6-673E-4B94-B736-53434A153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significant challenge lies in the lack of interoperability between IoMT devices and healthcare platforms, which obstructs seamless integration and secure data exchange.</a:t>
          </a:r>
        </a:p>
      </dgm:t>
    </dgm:pt>
    <dgm:pt modelId="{D8738309-67B4-4748-A9AD-27C5EE42E035}" type="parTrans" cxnId="{9784DC92-C8EE-4364-B0FD-2822EB960439}">
      <dgm:prSet/>
      <dgm:spPr/>
      <dgm:t>
        <a:bodyPr/>
        <a:lstStyle/>
        <a:p>
          <a:endParaRPr lang="en-US"/>
        </a:p>
      </dgm:t>
    </dgm:pt>
    <dgm:pt modelId="{551DA0A5-39CC-445A-ADB0-801824CAF43E}" type="sibTrans" cxnId="{9784DC92-C8EE-4364-B0FD-2822EB960439}">
      <dgm:prSet/>
      <dgm:spPr/>
      <dgm:t>
        <a:bodyPr/>
        <a:lstStyle/>
        <a:p>
          <a:endParaRPr lang="en-US"/>
        </a:p>
      </dgm:t>
    </dgm:pt>
    <dgm:pt modelId="{3446233A-FB24-4028-AAE3-EA4A9E5634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high costs of implementation and maintenance hinder adoption, particularly within public hospitals and underfunded healthcare systems.</a:t>
          </a:r>
          <a:endParaRPr lang="en-US" b="0"/>
        </a:p>
      </dgm:t>
    </dgm:pt>
    <dgm:pt modelId="{77B153EA-119E-4205-83C2-351E64EA986D}" type="parTrans" cxnId="{33F6AA22-B0E5-4E5C-BA58-B6454657664B}">
      <dgm:prSet/>
      <dgm:spPr/>
      <dgm:t>
        <a:bodyPr/>
        <a:lstStyle/>
        <a:p>
          <a:endParaRPr lang="en-US"/>
        </a:p>
      </dgm:t>
    </dgm:pt>
    <dgm:pt modelId="{49DE229C-6B2E-421A-ABA0-5991B3B60A87}" type="sibTrans" cxnId="{33F6AA22-B0E5-4E5C-BA58-B6454657664B}">
      <dgm:prSet/>
      <dgm:spPr/>
      <dgm:t>
        <a:bodyPr/>
        <a:lstStyle/>
        <a:p>
          <a:endParaRPr lang="en-US"/>
        </a:p>
      </dgm:t>
    </dgm:pt>
    <dgm:pt modelId="{CBC98A76-E90D-4ECB-B335-EE6D33FF89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Inadequate coordination among IT teams, clinicians, and administrators results in delayed incident responses and undermines the effectiveness of overall cybersecurity strategies.</a:t>
          </a:r>
        </a:p>
      </dgm:t>
    </dgm:pt>
    <dgm:pt modelId="{653EFB09-2301-4723-AA85-43FBB6611FC9}" type="parTrans" cxnId="{74245CC5-CF57-4AE1-ADE0-6889D09E21E6}">
      <dgm:prSet/>
      <dgm:spPr/>
      <dgm:t>
        <a:bodyPr/>
        <a:lstStyle/>
        <a:p>
          <a:endParaRPr lang="en-US"/>
        </a:p>
      </dgm:t>
    </dgm:pt>
    <dgm:pt modelId="{E0742028-0116-4241-83D6-E32EB38619A0}" type="sibTrans" cxnId="{74245CC5-CF57-4AE1-ADE0-6889D09E21E6}">
      <dgm:prSet/>
      <dgm:spPr/>
      <dgm:t>
        <a:bodyPr/>
        <a:lstStyle/>
        <a:p>
          <a:endParaRPr lang="en-US"/>
        </a:p>
      </dgm:t>
    </dgm:pt>
    <dgm:pt modelId="{CE7792F6-4237-419A-A3E2-30F50EE27BAB}" type="pres">
      <dgm:prSet presAssocID="{F027BDF3-BACE-45E2-80C1-04AACA843C5B}" presName="root" presStyleCnt="0">
        <dgm:presLayoutVars>
          <dgm:dir/>
          <dgm:resizeHandles val="exact"/>
        </dgm:presLayoutVars>
      </dgm:prSet>
      <dgm:spPr/>
    </dgm:pt>
    <dgm:pt modelId="{C0C9CD57-41EF-41DD-9D37-A297CD2CA6B0}" type="pres">
      <dgm:prSet presAssocID="{36DC051B-3D27-4B2C-BDAC-A4278F5AC9D4}" presName="compNode" presStyleCnt="0"/>
      <dgm:spPr/>
    </dgm:pt>
    <dgm:pt modelId="{05110410-F6E1-4299-A404-C3A3D7B92C39}" type="pres">
      <dgm:prSet presAssocID="{36DC051B-3D27-4B2C-BDAC-A4278F5AC9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F6DA0C-5F2C-4E93-8208-5E464EE76508}" type="pres">
      <dgm:prSet presAssocID="{36DC051B-3D27-4B2C-BDAC-A4278F5AC9D4}" presName="iconSpace" presStyleCnt="0"/>
      <dgm:spPr/>
    </dgm:pt>
    <dgm:pt modelId="{B6C7DF01-F9CA-4E10-9690-ED943079A776}" type="pres">
      <dgm:prSet presAssocID="{36DC051B-3D27-4B2C-BDAC-A4278F5AC9D4}" presName="parTx" presStyleLbl="revTx" presStyleIdx="0" presStyleCnt="6">
        <dgm:presLayoutVars>
          <dgm:chMax val="0"/>
          <dgm:chPref val="0"/>
        </dgm:presLayoutVars>
      </dgm:prSet>
      <dgm:spPr/>
    </dgm:pt>
    <dgm:pt modelId="{F335F3C6-E320-4DC8-911D-02E6F5C92869}" type="pres">
      <dgm:prSet presAssocID="{36DC051B-3D27-4B2C-BDAC-A4278F5AC9D4}" presName="txSpace" presStyleCnt="0"/>
      <dgm:spPr/>
    </dgm:pt>
    <dgm:pt modelId="{AA5AEF30-57A7-4474-9574-2A44EDA53009}" type="pres">
      <dgm:prSet presAssocID="{36DC051B-3D27-4B2C-BDAC-A4278F5AC9D4}" presName="desTx" presStyleLbl="revTx" presStyleIdx="1" presStyleCnt="6">
        <dgm:presLayoutVars/>
      </dgm:prSet>
      <dgm:spPr/>
    </dgm:pt>
    <dgm:pt modelId="{7DF9B6FD-8A06-47E4-B528-4F8CE6393AD9}" type="pres">
      <dgm:prSet presAssocID="{AB2EB287-6451-4518-AF85-AD3ECDBB4831}" presName="sibTrans" presStyleCnt="0"/>
      <dgm:spPr/>
    </dgm:pt>
    <dgm:pt modelId="{05AA9C1C-DA76-4723-9039-69CC30D876B8}" type="pres">
      <dgm:prSet presAssocID="{F38522B2-C0AF-40C3-99DB-08553DBB9AFF}" presName="compNode" presStyleCnt="0"/>
      <dgm:spPr/>
    </dgm:pt>
    <dgm:pt modelId="{F7DC21DC-4015-4DB6-956C-8C505F0CC0AB}" type="pres">
      <dgm:prSet presAssocID="{F38522B2-C0AF-40C3-99DB-08553DBB9A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D56F937-2A34-4C50-8E52-E4813F3ED8F6}" type="pres">
      <dgm:prSet presAssocID="{F38522B2-C0AF-40C3-99DB-08553DBB9AFF}" presName="iconSpace" presStyleCnt="0"/>
      <dgm:spPr/>
    </dgm:pt>
    <dgm:pt modelId="{AA0DDD48-394B-4E53-B751-303A945D87CB}" type="pres">
      <dgm:prSet presAssocID="{F38522B2-C0AF-40C3-99DB-08553DBB9AFF}" presName="parTx" presStyleLbl="revTx" presStyleIdx="2" presStyleCnt="6">
        <dgm:presLayoutVars>
          <dgm:chMax val="0"/>
          <dgm:chPref val="0"/>
        </dgm:presLayoutVars>
      </dgm:prSet>
      <dgm:spPr/>
    </dgm:pt>
    <dgm:pt modelId="{8CABB144-56F7-4B18-B35A-A91ED0DAEB58}" type="pres">
      <dgm:prSet presAssocID="{F38522B2-C0AF-40C3-99DB-08553DBB9AFF}" presName="txSpace" presStyleCnt="0"/>
      <dgm:spPr/>
    </dgm:pt>
    <dgm:pt modelId="{8E0AD911-96EA-403F-922E-BD47E78B5F60}" type="pres">
      <dgm:prSet presAssocID="{F38522B2-C0AF-40C3-99DB-08553DBB9AFF}" presName="desTx" presStyleLbl="revTx" presStyleIdx="3" presStyleCnt="6">
        <dgm:presLayoutVars/>
      </dgm:prSet>
      <dgm:spPr/>
    </dgm:pt>
    <dgm:pt modelId="{73712604-C7C3-4EA6-A98C-5C37D50061D5}" type="pres">
      <dgm:prSet presAssocID="{7F1C358F-A421-44FD-BAD6-A8D063C25CA0}" presName="sibTrans" presStyleCnt="0"/>
      <dgm:spPr/>
    </dgm:pt>
    <dgm:pt modelId="{F17BB424-D896-4505-827A-F1E15B00B141}" type="pres">
      <dgm:prSet presAssocID="{6008CBA8-963C-4F90-A119-9EDAB699C7BD}" presName="compNode" presStyleCnt="0"/>
      <dgm:spPr/>
    </dgm:pt>
    <dgm:pt modelId="{675221F2-4F59-4ABD-B9CB-85332A4711AA}" type="pres">
      <dgm:prSet presAssocID="{6008CBA8-963C-4F90-A119-9EDAB699C7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46E61494-923B-4739-A431-4C72BA6E136B}" type="pres">
      <dgm:prSet presAssocID="{6008CBA8-963C-4F90-A119-9EDAB699C7BD}" presName="iconSpace" presStyleCnt="0"/>
      <dgm:spPr/>
    </dgm:pt>
    <dgm:pt modelId="{F82A2612-BA02-4DB9-88C4-5157A5266C5A}" type="pres">
      <dgm:prSet presAssocID="{6008CBA8-963C-4F90-A119-9EDAB699C7BD}" presName="parTx" presStyleLbl="revTx" presStyleIdx="4" presStyleCnt="6">
        <dgm:presLayoutVars>
          <dgm:chMax val="0"/>
          <dgm:chPref val="0"/>
        </dgm:presLayoutVars>
      </dgm:prSet>
      <dgm:spPr/>
    </dgm:pt>
    <dgm:pt modelId="{A652B9F7-B4DF-4D4C-9416-9BE0C34700DC}" type="pres">
      <dgm:prSet presAssocID="{6008CBA8-963C-4F90-A119-9EDAB699C7BD}" presName="txSpace" presStyleCnt="0"/>
      <dgm:spPr/>
    </dgm:pt>
    <dgm:pt modelId="{B22FB988-1EBB-4896-AEEC-9A41FED3E034}" type="pres">
      <dgm:prSet presAssocID="{6008CBA8-963C-4F90-A119-9EDAB699C7BD}" presName="desTx" presStyleLbl="revTx" presStyleIdx="5" presStyleCnt="6">
        <dgm:presLayoutVars/>
      </dgm:prSet>
      <dgm:spPr/>
    </dgm:pt>
  </dgm:ptLst>
  <dgm:cxnLst>
    <dgm:cxn modelId="{33F6AA22-B0E5-4E5C-BA58-B6454657664B}" srcId="{F38522B2-C0AF-40C3-99DB-08553DBB9AFF}" destId="{3446233A-FB24-4028-AAE3-EA4A9E56347A}" srcOrd="0" destOrd="0" parTransId="{77B153EA-119E-4205-83C2-351E64EA986D}" sibTransId="{49DE229C-6B2E-421A-ABA0-5991B3B60A87}"/>
    <dgm:cxn modelId="{77C9EC40-CDD5-4271-83E1-60F1D42B0C20}" srcId="{F027BDF3-BACE-45E2-80C1-04AACA843C5B}" destId="{6008CBA8-963C-4F90-A119-9EDAB699C7BD}" srcOrd="2" destOrd="0" parTransId="{69259CE9-3E1F-4477-BCEC-8347693516E9}" sibTransId="{E5D55888-E93C-4758-8E2F-8631D7FFA41E}"/>
    <dgm:cxn modelId="{9D5E3E4C-722C-FE48-A9AB-CCF20500B73E}" type="presOf" srcId="{3446233A-FB24-4028-AAE3-EA4A9E56347A}" destId="{8E0AD911-96EA-403F-922E-BD47E78B5F60}" srcOrd="0" destOrd="0" presId="urn:microsoft.com/office/officeart/2018/5/layout/CenteredIconLabelDescriptionList"/>
    <dgm:cxn modelId="{8416AE4E-0C6B-8F42-990C-345C4EB9678D}" type="presOf" srcId="{CBC98A76-E90D-4ECB-B335-EE6D33FF8969}" destId="{B22FB988-1EBB-4896-AEEC-9A41FED3E034}" srcOrd="0" destOrd="0" presId="urn:microsoft.com/office/officeart/2018/5/layout/CenteredIconLabelDescriptionList"/>
    <dgm:cxn modelId="{DB17BB66-9C98-F04B-9394-4A2FFDD3044E}" type="presOf" srcId="{D86B37B6-673E-4B94-B736-53434A1530E4}" destId="{AA5AEF30-57A7-4474-9574-2A44EDA53009}" srcOrd="0" destOrd="0" presId="urn:microsoft.com/office/officeart/2018/5/layout/CenteredIconLabelDescriptionList"/>
    <dgm:cxn modelId="{E0360F77-A160-FD48-A901-09F557056D0B}" type="presOf" srcId="{F38522B2-C0AF-40C3-99DB-08553DBB9AFF}" destId="{AA0DDD48-394B-4E53-B751-303A945D87CB}" srcOrd="0" destOrd="0" presId="urn:microsoft.com/office/officeart/2018/5/layout/CenteredIconLabelDescriptionList"/>
    <dgm:cxn modelId="{742E208A-A7EB-B04C-A611-9C014873617D}" type="presOf" srcId="{F027BDF3-BACE-45E2-80C1-04AACA843C5B}" destId="{CE7792F6-4237-419A-A3E2-30F50EE27BAB}" srcOrd="0" destOrd="0" presId="urn:microsoft.com/office/officeart/2018/5/layout/CenteredIconLabelDescriptionList"/>
    <dgm:cxn modelId="{9784DC92-C8EE-4364-B0FD-2822EB960439}" srcId="{36DC051B-3D27-4B2C-BDAC-A4278F5AC9D4}" destId="{D86B37B6-673E-4B94-B736-53434A1530E4}" srcOrd="0" destOrd="0" parTransId="{D8738309-67B4-4748-A9AD-27C5EE42E035}" sibTransId="{551DA0A5-39CC-445A-ADB0-801824CAF43E}"/>
    <dgm:cxn modelId="{73790BAA-6CA3-3348-A810-164E9058E694}" type="presOf" srcId="{6008CBA8-963C-4F90-A119-9EDAB699C7BD}" destId="{F82A2612-BA02-4DB9-88C4-5157A5266C5A}" srcOrd="0" destOrd="0" presId="urn:microsoft.com/office/officeart/2018/5/layout/CenteredIconLabelDescriptionList"/>
    <dgm:cxn modelId="{474589BD-3238-4BC3-884F-586595A257B3}" srcId="{F027BDF3-BACE-45E2-80C1-04AACA843C5B}" destId="{36DC051B-3D27-4B2C-BDAC-A4278F5AC9D4}" srcOrd="0" destOrd="0" parTransId="{8EEA0146-19D3-4A4D-AE7C-5ECAE87E1346}" sibTransId="{AB2EB287-6451-4518-AF85-AD3ECDBB4831}"/>
    <dgm:cxn modelId="{74245CC5-CF57-4AE1-ADE0-6889D09E21E6}" srcId="{6008CBA8-963C-4F90-A119-9EDAB699C7BD}" destId="{CBC98A76-E90D-4ECB-B335-EE6D33FF8969}" srcOrd="0" destOrd="0" parTransId="{653EFB09-2301-4723-AA85-43FBB6611FC9}" sibTransId="{E0742028-0116-4241-83D6-E32EB38619A0}"/>
    <dgm:cxn modelId="{F847B6C7-7365-4668-8EBF-CB37294D031E}" srcId="{F027BDF3-BACE-45E2-80C1-04AACA843C5B}" destId="{F38522B2-C0AF-40C3-99DB-08553DBB9AFF}" srcOrd="1" destOrd="0" parTransId="{EEA7C7D9-7CB3-4E9C-9B40-44CFC2E5F456}" sibTransId="{7F1C358F-A421-44FD-BAD6-A8D063C25CA0}"/>
    <dgm:cxn modelId="{D5BF89ED-3163-E344-AD87-11C90FE02BF0}" type="presOf" srcId="{36DC051B-3D27-4B2C-BDAC-A4278F5AC9D4}" destId="{B6C7DF01-F9CA-4E10-9690-ED943079A776}" srcOrd="0" destOrd="0" presId="urn:microsoft.com/office/officeart/2018/5/layout/CenteredIconLabelDescriptionList"/>
    <dgm:cxn modelId="{97D26D1C-DB7A-9248-93E0-92BEDB04B4D8}" type="presParOf" srcId="{CE7792F6-4237-419A-A3E2-30F50EE27BAB}" destId="{C0C9CD57-41EF-41DD-9D37-A297CD2CA6B0}" srcOrd="0" destOrd="0" presId="urn:microsoft.com/office/officeart/2018/5/layout/CenteredIconLabelDescriptionList"/>
    <dgm:cxn modelId="{7569251E-0A20-AF47-9CD9-52E23B086E96}" type="presParOf" srcId="{C0C9CD57-41EF-41DD-9D37-A297CD2CA6B0}" destId="{05110410-F6E1-4299-A404-C3A3D7B92C39}" srcOrd="0" destOrd="0" presId="urn:microsoft.com/office/officeart/2018/5/layout/CenteredIconLabelDescriptionList"/>
    <dgm:cxn modelId="{7A15EEBA-893A-414F-B5D6-7FFDF1CD5537}" type="presParOf" srcId="{C0C9CD57-41EF-41DD-9D37-A297CD2CA6B0}" destId="{86F6DA0C-5F2C-4E93-8208-5E464EE76508}" srcOrd="1" destOrd="0" presId="urn:microsoft.com/office/officeart/2018/5/layout/CenteredIconLabelDescriptionList"/>
    <dgm:cxn modelId="{22FCBDC0-4AD1-BB4D-80DE-869D634798A9}" type="presParOf" srcId="{C0C9CD57-41EF-41DD-9D37-A297CD2CA6B0}" destId="{B6C7DF01-F9CA-4E10-9690-ED943079A776}" srcOrd="2" destOrd="0" presId="urn:microsoft.com/office/officeart/2018/5/layout/CenteredIconLabelDescriptionList"/>
    <dgm:cxn modelId="{FE0B56C7-369C-1C40-AD57-2A85AB545EAE}" type="presParOf" srcId="{C0C9CD57-41EF-41DD-9D37-A297CD2CA6B0}" destId="{F335F3C6-E320-4DC8-911D-02E6F5C92869}" srcOrd="3" destOrd="0" presId="urn:microsoft.com/office/officeart/2018/5/layout/CenteredIconLabelDescriptionList"/>
    <dgm:cxn modelId="{CD4E508D-5EC0-8C4D-9D78-4CAB9EC28BB1}" type="presParOf" srcId="{C0C9CD57-41EF-41DD-9D37-A297CD2CA6B0}" destId="{AA5AEF30-57A7-4474-9574-2A44EDA53009}" srcOrd="4" destOrd="0" presId="urn:microsoft.com/office/officeart/2018/5/layout/CenteredIconLabelDescriptionList"/>
    <dgm:cxn modelId="{530CEA92-2F7D-A04F-A0B5-5C2B6D66CBE1}" type="presParOf" srcId="{CE7792F6-4237-419A-A3E2-30F50EE27BAB}" destId="{7DF9B6FD-8A06-47E4-B528-4F8CE6393AD9}" srcOrd="1" destOrd="0" presId="urn:microsoft.com/office/officeart/2018/5/layout/CenteredIconLabelDescriptionList"/>
    <dgm:cxn modelId="{4619D0BB-368D-1E4F-9B06-456A3391D90C}" type="presParOf" srcId="{CE7792F6-4237-419A-A3E2-30F50EE27BAB}" destId="{05AA9C1C-DA76-4723-9039-69CC30D876B8}" srcOrd="2" destOrd="0" presId="urn:microsoft.com/office/officeart/2018/5/layout/CenteredIconLabelDescriptionList"/>
    <dgm:cxn modelId="{6B9ECA5B-2306-1C47-9A8F-8279DC894A0F}" type="presParOf" srcId="{05AA9C1C-DA76-4723-9039-69CC30D876B8}" destId="{F7DC21DC-4015-4DB6-956C-8C505F0CC0AB}" srcOrd="0" destOrd="0" presId="urn:microsoft.com/office/officeart/2018/5/layout/CenteredIconLabelDescriptionList"/>
    <dgm:cxn modelId="{606645D4-A5A1-C14E-B86B-5EDA30BA8CA6}" type="presParOf" srcId="{05AA9C1C-DA76-4723-9039-69CC30D876B8}" destId="{2D56F937-2A34-4C50-8E52-E4813F3ED8F6}" srcOrd="1" destOrd="0" presId="urn:microsoft.com/office/officeart/2018/5/layout/CenteredIconLabelDescriptionList"/>
    <dgm:cxn modelId="{6D610353-7DF2-5C41-B023-0F78FF548391}" type="presParOf" srcId="{05AA9C1C-DA76-4723-9039-69CC30D876B8}" destId="{AA0DDD48-394B-4E53-B751-303A945D87CB}" srcOrd="2" destOrd="0" presId="urn:microsoft.com/office/officeart/2018/5/layout/CenteredIconLabelDescriptionList"/>
    <dgm:cxn modelId="{C0B85B98-3CD1-9045-9336-E0CB4DD6C391}" type="presParOf" srcId="{05AA9C1C-DA76-4723-9039-69CC30D876B8}" destId="{8CABB144-56F7-4B18-B35A-A91ED0DAEB58}" srcOrd="3" destOrd="0" presId="urn:microsoft.com/office/officeart/2018/5/layout/CenteredIconLabelDescriptionList"/>
    <dgm:cxn modelId="{28F49916-E6A6-5442-9E7D-F43C30C3B477}" type="presParOf" srcId="{05AA9C1C-DA76-4723-9039-69CC30D876B8}" destId="{8E0AD911-96EA-403F-922E-BD47E78B5F60}" srcOrd="4" destOrd="0" presId="urn:microsoft.com/office/officeart/2018/5/layout/CenteredIconLabelDescriptionList"/>
    <dgm:cxn modelId="{7E61B6D8-1BC3-1C4C-ACA8-4E56E7E7C09C}" type="presParOf" srcId="{CE7792F6-4237-419A-A3E2-30F50EE27BAB}" destId="{73712604-C7C3-4EA6-A98C-5C37D50061D5}" srcOrd="3" destOrd="0" presId="urn:microsoft.com/office/officeart/2018/5/layout/CenteredIconLabelDescriptionList"/>
    <dgm:cxn modelId="{2FE35116-7CDE-4D4F-BB2B-9B4E3E55E2CA}" type="presParOf" srcId="{CE7792F6-4237-419A-A3E2-30F50EE27BAB}" destId="{F17BB424-D896-4505-827A-F1E15B00B141}" srcOrd="4" destOrd="0" presId="urn:microsoft.com/office/officeart/2018/5/layout/CenteredIconLabelDescriptionList"/>
    <dgm:cxn modelId="{B3EF97DF-3F24-C94E-9D92-170807203BED}" type="presParOf" srcId="{F17BB424-D896-4505-827A-F1E15B00B141}" destId="{675221F2-4F59-4ABD-B9CB-85332A4711AA}" srcOrd="0" destOrd="0" presId="urn:microsoft.com/office/officeart/2018/5/layout/CenteredIconLabelDescriptionList"/>
    <dgm:cxn modelId="{2C107F30-2B59-DA4D-84CF-DB62E0124587}" type="presParOf" srcId="{F17BB424-D896-4505-827A-F1E15B00B141}" destId="{46E61494-923B-4739-A431-4C72BA6E136B}" srcOrd="1" destOrd="0" presId="urn:microsoft.com/office/officeart/2018/5/layout/CenteredIconLabelDescriptionList"/>
    <dgm:cxn modelId="{CDA5A7EE-3FFE-9448-8DCE-91EE5F5AB4C0}" type="presParOf" srcId="{F17BB424-D896-4505-827A-F1E15B00B141}" destId="{F82A2612-BA02-4DB9-88C4-5157A5266C5A}" srcOrd="2" destOrd="0" presId="urn:microsoft.com/office/officeart/2018/5/layout/CenteredIconLabelDescriptionList"/>
    <dgm:cxn modelId="{202BEDAC-6D3F-1146-A0F1-EEB4126C2991}" type="presParOf" srcId="{F17BB424-D896-4505-827A-F1E15B00B141}" destId="{A652B9F7-B4DF-4D4C-9416-9BE0C34700DC}" srcOrd="3" destOrd="0" presId="urn:microsoft.com/office/officeart/2018/5/layout/CenteredIconLabelDescriptionList"/>
    <dgm:cxn modelId="{21171907-53E7-7345-8FDB-3CFF475248D2}" type="presParOf" srcId="{F17BB424-D896-4505-827A-F1E15B00B141}" destId="{B22FB988-1EBB-4896-AEEC-9A41FED3E0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165609-20BC-46E5-8DA1-287B55E41D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D4CA4-352E-411F-9030-0CBAB87DEEF8}">
      <dgm:prSet/>
      <dgm:spPr/>
      <dgm:t>
        <a:bodyPr/>
        <a:lstStyle/>
        <a:p>
          <a:r>
            <a:rPr lang="en-US"/>
            <a:t>Numerous AI and blockchain solutions remain in the early stages of prototyping or experimental testing.</a:t>
          </a:r>
        </a:p>
      </dgm:t>
    </dgm:pt>
    <dgm:pt modelId="{0823C52C-21A7-4D1A-AEF7-4E6210CD5CDE}" type="parTrans" cxnId="{86BFC4AB-32EB-490B-B941-04C22C8E8604}">
      <dgm:prSet/>
      <dgm:spPr/>
      <dgm:t>
        <a:bodyPr/>
        <a:lstStyle/>
        <a:p>
          <a:endParaRPr lang="en-US"/>
        </a:p>
      </dgm:t>
    </dgm:pt>
    <dgm:pt modelId="{221F23A9-04DA-4F19-9105-EA6D83E3A055}" type="sibTrans" cxnId="{86BFC4AB-32EB-490B-B941-04C22C8E8604}">
      <dgm:prSet/>
      <dgm:spPr/>
      <dgm:t>
        <a:bodyPr/>
        <a:lstStyle/>
        <a:p>
          <a:endParaRPr lang="en-US"/>
        </a:p>
      </dgm:t>
    </dgm:pt>
    <dgm:pt modelId="{9CBDCD32-3A0B-41C2-ADFD-D7264DC2B28A}">
      <dgm:prSet/>
      <dgm:spPr/>
      <dgm:t>
        <a:bodyPr/>
        <a:lstStyle/>
        <a:p>
          <a:r>
            <a:rPr lang="en-US"/>
            <a:t>Research presents mixed findings regarding the scalability and practical effectiveness of these tools.</a:t>
          </a:r>
        </a:p>
      </dgm:t>
    </dgm:pt>
    <dgm:pt modelId="{EEB7B8A3-4EC5-4C58-A8D5-304B9D44E218}" type="parTrans" cxnId="{715FA40F-8644-4A56-B37E-D5C18DCBFDFB}">
      <dgm:prSet/>
      <dgm:spPr/>
      <dgm:t>
        <a:bodyPr/>
        <a:lstStyle/>
        <a:p>
          <a:endParaRPr lang="en-US"/>
        </a:p>
      </dgm:t>
    </dgm:pt>
    <dgm:pt modelId="{5D18EDE0-8B88-40A4-B8D0-34455F60BFD8}" type="sibTrans" cxnId="{715FA40F-8644-4A56-B37E-D5C18DCBFDFB}">
      <dgm:prSet/>
      <dgm:spPr/>
      <dgm:t>
        <a:bodyPr/>
        <a:lstStyle/>
        <a:p>
          <a:endParaRPr lang="en-US"/>
        </a:p>
      </dgm:t>
    </dgm:pt>
    <dgm:pt modelId="{5E43CD0B-6C58-4310-9A22-7C6549874B42}">
      <dgm:prSet/>
      <dgm:spPr/>
      <dgm:t>
        <a:bodyPr/>
        <a:lstStyle/>
        <a:p>
          <a:r>
            <a:rPr lang="en-US"/>
            <a:t>There's no global standard for securing IoMT, leading to inconsistent approaches.</a:t>
          </a:r>
        </a:p>
      </dgm:t>
    </dgm:pt>
    <dgm:pt modelId="{2D4161C3-4893-417C-B4CC-FF81317CA5A2}" type="parTrans" cxnId="{984873C9-880E-4716-95C8-76D4A8672BAE}">
      <dgm:prSet/>
      <dgm:spPr/>
      <dgm:t>
        <a:bodyPr/>
        <a:lstStyle/>
        <a:p>
          <a:endParaRPr lang="en-US"/>
        </a:p>
      </dgm:t>
    </dgm:pt>
    <dgm:pt modelId="{F1F6C7EC-CA75-4B9E-89A7-CAB811F5AC3D}" type="sibTrans" cxnId="{984873C9-880E-4716-95C8-76D4A8672BAE}">
      <dgm:prSet/>
      <dgm:spPr/>
      <dgm:t>
        <a:bodyPr/>
        <a:lstStyle/>
        <a:p>
          <a:endParaRPr lang="en-US"/>
        </a:p>
      </dgm:t>
    </dgm:pt>
    <dgm:pt modelId="{553D65B2-9482-45AD-B8B4-644236F45A77}">
      <dgm:prSet/>
      <dgm:spPr/>
      <dgm:t>
        <a:bodyPr/>
        <a:lstStyle/>
        <a:p>
          <a:r>
            <a:rPr lang="en-US"/>
            <a:t>The majority of existing research lacks validation within real-world clinical environments.</a:t>
          </a:r>
        </a:p>
      </dgm:t>
    </dgm:pt>
    <dgm:pt modelId="{968240F7-8B13-4DED-B9CD-D515ACAA5655}" type="parTrans" cxnId="{36D028F6-F000-49E3-A6F4-B555EF8587B6}">
      <dgm:prSet/>
      <dgm:spPr/>
      <dgm:t>
        <a:bodyPr/>
        <a:lstStyle/>
        <a:p>
          <a:endParaRPr lang="en-US"/>
        </a:p>
      </dgm:t>
    </dgm:pt>
    <dgm:pt modelId="{D9D73441-F6A5-4C62-B8C3-ED630C5B5FC9}" type="sibTrans" cxnId="{36D028F6-F000-49E3-A6F4-B555EF8587B6}">
      <dgm:prSet/>
      <dgm:spPr/>
      <dgm:t>
        <a:bodyPr/>
        <a:lstStyle/>
        <a:p>
          <a:endParaRPr lang="en-US"/>
        </a:p>
      </dgm:t>
    </dgm:pt>
    <dgm:pt modelId="{AFB4413E-D79B-0740-A3CD-95C10DEAAB28}" type="pres">
      <dgm:prSet presAssocID="{B7165609-20BC-46E5-8DA1-287B55E41D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17C027-1EF1-0149-BE48-54D755D7127D}" type="pres">
      <dgm:prSet presAssocID="{FBCD4CA4-352E-411F-9030-0CBAB87DEEF8}" presName="hierRoot1" presStyleCnt="0"/>
      <dgm:spPr/>
    </dgm:pt>
    <dgm:pt modelId="{F2015D19-5862-B744-ADE6-A95D4ABE175C}" type="pres">
      <dgm:prSet presAssocID="{FBCD4CA4-352E-411F-9030-0CBAB87DEEF8}" presName="composite" presStyleCnt="0"/>
      <dgm:spPr/>
    </dgm:pt>
    <dgm:pt modelId="{F3EA5E59-97BF-6041-BD12-1B0FEF3F9207}" type="pres">
      <dgm:prSet presAssocID="{FBCD4CA4-352E-411F-9030-0CBAB87DEEF8}" presName="background" presStyleLbl="node0" presStyleIdx="0" presStyleCnt="4"/>
      <dgm:spPr/>
    </dgm:pt>
    <dgm:pt modelId="{CFA94601-72EB-2641-8912-E7D227659196}" type="pres">
      <dgm:prSet presAssocID="{FBCD4CA4-352E-411F-9030-0CBAB87DEEF8}" presName="text" presStyleLbl="fgAcc0" presStyleIdx="0" presStyleCnt="4">
        <dgm:presLayoutVars>
          <dgm:chPref val="3"/>
        </dgm:presLayoutVars>
      </dgm:prSet>
      <dgm:spPr/>
    </dgm:pt>
    <dgm:pt modelId="{FF48E79E-6DD8-744E-885C-251EADD28103}" type="pres">
      <dgm:prSet presAssocID="{FBCD4CA4-352E-411F-9030-0CBAB87DEEF8}" presName="hierChild2" presStyleCnt="0"/>
      <dgm:spPr/>
    </dgm:pt>
    <dgm:pt modelId="{D62D0740-0B85-D446-B0D9-D99C00DBAFE0}" type="pres">
      <dgm:prSet presAssocID="{9CBDCD32-3A0B-41C2-ADFD-D7264DC2B28A}" presName="hierRoot1" presStyleCnt="0"/>
      <dgm:spPr/>
    </dgm:pt>
    <dgm:pt modelId="{21276924-F4C7-6E42-97E6-D2AAF9E9B8EC}" type="pres">
      <dgm:prSet presAssocID="{9CBDCD32-3A0B-41C2-ADFD-D7264DC2B28A}" presName="composite" presStyleCnt="0"/>
      <dgm:spPr/>
    </dgm:pt>
    <dgm:pt modelId="{51D522F7-6C65-E34E-B6F6-045E0169E379}" type="pres">
      <dgm:prSet presAssocID="{9CBDCD32-3A0B-41C2-ADFD-D7264DC2B28A}" presName="background" presStyleLbl="node0" presStyleIdx="1" presStyleCnt="4"/>
      <dgm:spPr/>
    </dgm:pt>
    <dgm:pt modelId="{C760AA7C-A6EC-7249-A301-173268BFF2CA}" type="pres">
      <dgm:prSet presAssocID="{9CBDCD32-3A0B-41C2-ADFD-D7264DC2B28A}" presName="text" presStyleLbl="fgAcc0" presStyleIdx="1" presStyleCnt="4">
        <dgm:presLayoutVars>
          <dgm:chPref val="3"/>
        </dgm:presLayoutVars>
      </dgm:prSet>
      <dgm:spPr/>
    </dgm:pt>
    <dgm:pt modelId="{68686559-A1FC-D340-B54F-2DC7C70190C0}" type="pres">
      <dgm:prSet presAssocID="{9CBDCD32-3A0B-41C2-ADFD-D7264DC2B28A}" presName="hierChild2" presStyleCnt="0"/>
      <dgm:spPr/>
    </dgm:pt>
    <dgm:pt modelId="{A3DAE68A-FE0E-4242-B96B-0F5077589CF1}" type="pres">
      <dgm:prSet presAssocID="{5E43CD0B-6C58-4310-9A22-7C6549874B42}" presName="hierRoot1" presStyleCnt="0"/>
      <dgm:spPr/>
    </dgm:pt>
    <dgm:pt modelId="{25708641-7C45-E749-83BC-8A219114E1FA}" type="pres">
      <dgm:prSet presAssocID="{5E43CD0B-6C58-4310-9A22-7C6549874B42}" presName="composite" presStyleCnt="0"/>
      <dgm:spPr/>
    </dgm:pt>
    <dgm:pt modelId="{36D9D6D4-DAD0-6246-BCB3-8D97CEF9D79E}" type="pres">
      <dgm:prSet presAssocID="{5E43CD0B-6C58-4310-9A22-7C6549874B42}" presName="background" presStyleLbl="node0" presStyleIdx="2" presStyleCnt="4"/>
      <dgm:spPr/>
    </dgm:pt>
    <dgm:pt modelId="{8CBE0A38-02C3-3D45-A84C-4FDF9BE537C1}" type="pres">
      <dgm:prSet presAssocID="{5E43CD0B-6C58-4310-9A22-7C6549874B42}" presName="text" presStyleLbl="fgAcc0" presStyleIdx="2" presStyleCnt="4">
        <dgm:presLayoutVars>
          <dgm:chPref val="3"/>
        </dgm:presLayoutVars>
      </dgm:prSet>
      <dgm:spPr/>
    </dgm:pt>
    <dgm:pt modelId="{3BB94347-E174-C944-B6EA-602E489BC6A5}" type="pres">
      <dgm:prSet presAssocID="{5E43CD0B-6C58-4310-9A22-7C6549874B42}" presName="hierChild2" presStyleCnt="0"/>
      <dgm:spPr/>
    </dgm:pt>
    <dgm:pt modelId="{1DB446F2-0D26-B348-AA17-C71E3CAAC115}" type="pres">
      <dgm:prSet presAssocID="{553D65B2-9482-45AD-B8B4-644236F45A77}" presName="hierRoot1" presStyleCnt="0"/>
      <dgm:spPr/>
    </dgm:pt>
    <dgm:pt modelId="{379D2AA5-CAAE-1343-8F62-41980B8E7116}" type="pres">
      <dgm:prSet presAssocID="{553D65B2-9482-45AD-B8B4-644236F45A77}" presName="composite" presStyleCnt="0"/>
      <dgm:spPr/>
    </dgm:pt>
    <dgm:pt modelId="{CDB20870-8748-2142-B1E5-922631A00A97}" type="pres">
      <dgm:prSet presAssocID="{553D65B2-9482-45AD-B8B4-644236F45A77}" presName="background" presStyleLbl="node0" presStyleIdx="3" presStyleCnt="4"/>
      <dgm:spPr/>
    </dgm:pt>
    <dgm:pt modelId="{8AC4FB3E-059B-A947-B8BB-95A6F5667D96}" type="pres">
      <dgm:prSet presAssocID="{553D65B2-9482-45AD-B8B4-644236F45A77}" presName="text" presStyleLbl="fgAcc0" presStyleIdx="3" presStyleCnt="4">
        <dgm:presLayoutVars>
          <dgm:chPref val="3"/>
        </dgm:presLayoutVars>
      </dgm:prSet>
      <dgm:spPr/>
    </dgm:pt>
    <dgm:pt modelId="{3408D759-D800-AD49-9043-F6370AB809DE}" type="pres">
      <dgm:prSet presAssocID="{553D65B2-9482-45AD-B8B4-644236F45A77}" presName="hierChild2" presStyleCnt="0"/>
      <dgm:spPr/>
    </dgm:pt>
  </dgm:ptLst>
  <dgm:cxnLst>
    <dgm:cxn modelId="{715FA40F-8644-4A56-B37E-D5C18DCBFDFB}" srcId="{B7165609-20BC-46E5-8DA1-287B55E41D64}" destId="{9CBDCD32-3A0B-41C2-ADFD-D7264DC2B28A}" srcOrd="1" destOrd="0" parTransId="{EEB7B8A3-4EC5-4C58-A8D5-304B9D44E218}" sibTransId="{5D18EDE0-8B88-40A4-B8D0-34455F60BFD8}"/>
    <dgm:cxn modelId="{4731C710-77BD-9C49-99B0-0114B3E129FF}" type="presOf" srcId="{B7165609-20BC-46E5-8DA1-287B55E41D64}" destId="{AFB4413E-D79B-0740-A3CD-95C10DEAAB28}" srcOrd="0" destOrd="0" presId="urn:microsoft.com/office/officeart/2005/8/layout/hierarchy1"/>
    <dgm:cxn modelId="{90F23D88-2DF2-924B-9040-6CB90574BC59}" type="presOf" srcId="{5E43CD0B-6C58-4310-9A22-7C6549874B42}" destId="{8CBE0A38-02C3-3D45-A84C-4FDF9BE537C1}" srcOrd="0" destOrd="0" presId="urn:microsoft.com/office/officeart/2005/8/layout/hierarchy1"/>
    <dgm:cxn modelId="{86BFC4AB-32EB-490B-B941-04C22C8E8604}" srcId="{B7165609-20BC-46E5-8DA1-287B55E41D64}" destId="{FBCD4CA4-352E-411F-9030-0CBAB87DEEF8}" srcOrd="0" destOrd="0" parTransId="{0823C52C-21A7-4D1A-AEF7-4E6210CD5CDE}" sibTransId="{221F23A9-04DA-4F19-9105-EA6D83E3A055}"/>
    <dgm:cxn modelId="{A727FCAC-A412-9E48-9C97-63E49D5EB019}" type="presOf" srcId="{9CBDCD32-3A0B-41C2-ADFD-D7264DC2B28A}" destId="{C760AA7C-A6EC-7249-A301-173268BFF2CA}" srcOrd="0" destOrd="0" presId="urn:microsoft.com/office/officeart/2005/8/layout/hierarchy1"/>
    <dgm:cxn modelId="{B802DBB2-5D3C-C94A-AF60-09E9319780EA}" type="presOf" srcId="{FBCD4CA4-352E-411F-9030-0CBAB87DEEF8}" destId="{CFA94601-72EB-2641-8912-E7D227659196}" srcOrd="0" destOrd="0" presId="urn:microsoft.com/office/officeart/2005/8/layout/hierarchy1"/>
    <dgm:cxn modelId="{984873C9-880E-4716-95C8-76D4A8672BAE}" srcId="{B7165609-20BC-46E5-8DA1-287B55E41D64}" destId="{5E43CD0B-6C58-4310-9A22-7C6549874B42}" srcOrd="2" destOrd="0" parTransId="{2D4161C3-4893-417C-B4CC-FF81317CA5A2}" sibTransId="{F1F6C7EC-CA75-4B9E-89A7-CAB811F5AC3D}"/>
    <dgm:cxn modelId="{36D028F6-F000-49E3-A6F4-B555EF8587B6}" srcId="{B7165609-20BC-46E5-8DA1-287B55E41D64}" destId="{553D65B2-9482-45AD-B8B4-644236F45A77}" srcOrd="3" destOrd="0" parTransId="{968240F7-8B13-4DED-B9CD-D515ACAA5655}" sibTransId="{D9D73441-F6A5-4C62-B8C3-ED630C5B5FC9}"/>
    <dgm:cxn modelId="{8C7639FE-E83F-EE42-8A89-0144202EB4BE}" type="presOf" srcId="{553D65B2-9482-45AD-B8B4-644236F45A77}" destId="{8AC4FB3E-059B-A947-B8BB-95A6F5667D96}" srcOrd="0" destOrd="0" presId="urn:microsoft.com/office/officeart/2005/8/layout/hierarchy1"/>
    <dgm:cxn modelId="{A342F429-C87B-3746-B6D5-DD68FA47AF93}" type="presParOf" srcId="{AFB4413E-D79B-0740-A3CD-95C10DEAAB28}" destId="{5317C027-1EF1-0149-BE48-54D755D7127D}" srcOrd="0" destOrd="0" presId="urn:microsoft.com/office/officeart/2005/8/layout/hierarchy1"/>
    <dgm:cxn modelId="{E090AEA3-5C38-8C40-A98C-2DD6463E2B00}" type="presParOf" srcId="{5317C027-1EF1-0149-BE48-54D755D7127D}" destId="{F2015D19-5862-B744-ADE6-A95D4ABE175C}" srcOrd="0" destOrd="0" presId="urn:microsoft.com/office/officeart/2005/8/layout/hierarchy1"/>
    <dgm:cxn modelId="{6E2E21E7-44E9-384B-8753-A594A6EC1FC7}" type="presParOf" srcId="{F2015D19-5862-B744-ADE6-A95D4ABE175C}" destId="{F3EA5E59-97BF-6041-BD12-1B0FEF3F9207}" srcOrd="0" destOrd="0" presId="urn:microsoft.com/office/officeart/2005/8/layout/hierarchy1"/>
    <dgm:cxn modelId="{644674A0-1367-354B-B594-27B2A8EF911B}" type="presParOf" srcId="{F2015D19-5862-B744-ADE6-A95D4ABE175C}" destId="{CFA94601-72EB-2641-8912-E7D227659196}" srcOrd="1" destOrd="0" presId="urn:microsoft.com/office/officeart/2005/8/layout/hierarchy1"/>
    <dgm:cxn modelId="{0B0E1E7F-6E52-6C44-92C8-56D7D0552DC3}" type="presParOf" srcId="{5317C027-1EF1-0149-BE48-54D755D7127D}" destId="{FF48E79E-6DD8-744E-885C-251EADD28103}" srcOrd="1" destOrd="0" presId="urn:microsoft.com/office/officeart/2005/8/layout/hierarchy1"/>
    <dgm:cxn modelId="{E95E8E90-9311-6D4D-8DE5-F747E87AB2E7}" type="presParOf" srcId="{AFB4413E-D79B-0740-A3CD-95C10DEAAB28}" destId="{D62D0740-0B85-D446-B0D9-D99C00DBAFE0}" srcOrd="1" destOrd="0" presId="urn:microsoft.com/office/officeart/2005/8/layout/hierarchy1"/>
    <dgm:cxn modelId="{63455362-8886-2C45-914A-23B4E7BC109F}" type="presParOf" srcId="{D62D0740-0B85-D446-B0D9-D99C00DBAFE0}" destId="{21276924-F4C7-6E42-97E6-D2AAF9E9B8EC}" srcOrd="0" destOrd="0" presId="urn:microsoft.com/office/officeart/2005/8/layout/hierarchy1"/>
    <dgm:cxn modelId="{F8D8D0D7-4C6C-2E43-B3DB-D1C162FE1DC1}" type="presParOf" srcId="{21276924-F4C7-6E42-97E6-D2AAF9E9B8EC}" destId="{51D522F7-6C65-E34E-B6F6-045E0169E379}" srcOrd="0" destOrd="0" presId="urn:microsoft.com/office/officeart/2005/8/layout/hierarchy1"/>
    <dgm:cxn modelId="{64AB9731-9677-954C-8E93-7E0F1BA8C555}" type="presParOf" srcId="{21276924-F4C7-6E42-97E6-D2AAF9E9B8EC}" destId="{C760AA7C-A6EC-7249-A301-173268BFF2CA}" srcOrd="1" destOrd="0" presId="urn:microsoft.com/office/officeart/2005/8/layout/hierarchy1"/>
    <dgm:cxn modelId="{4B900860-FCCE-2149-BAC4-DAE8A257A04E}" type="presParOf" srcId="{D62D0740-0B85-D446-B0D9-D99C00DBAFE0}" destId="{68686559-A1FC-D340-B54F-2DC7C70190C0}" srcOrd="1" destOrd="0" presId="urn:microsoft.com/office/officeart/2005/8/layout/hierarchy1"/>
    <dgm:cxn modelId="{57D94A02-A800-484A-88FC-C227C59F08AD}" type="presParOf" srcId="{AFB4413E-D79B-0740-A3CD-95C10DEAAB28}" destId="{A3DAE68A-FE0E-4242-B96B-0F5077589CF1}" srcOrd="2" destOrd="0" presId="urn:microsoft.com/office/officeart/2005/8/layout/hierarchy1"/>
    <dgm:cxn modelId="{CB8FF025-B748-6D4B-B475-311CFCFB5235}" type="presParOf" srcId="{A3DAE68A-FE0E-4242-B96B-0F5077589CF1}" destId="{25708641-7C45-E749-83BC-8A219114E1FA}" srcOrd="0" destOrd="0" presId="urn:microsoft.com/office/officeart/2005/8/layout/hierarchy1"/>
    <dgm:cxn modelId="{5FACCDBC-0920-924A-9ACD-757D45FD0574}" type="presParOf" srcId="{25708641-7C45-E749-83BC-8A219114E1FA}" destId="{36D9D6D4-DAD0-6246-BCB3-8D97CEF9D79E}" srcOrd="0" destOrd="0" presId="urn:microsoft.com/office/officeart/2005/8/layout/hierarchy1"/>
    <dgm:cxn modelId="{B1869FB6-6315-4645-B66A-031B520C6954}" type="presParOf" srcId="{25708641-7C45-E749-83BC-8A219114E1FA}" destId="{8CBE0A38-02C3-3D45-A84C-4FDF9BE537C1}" srcOrd="1" destOrd="0" presId="urn:microsoft.com/office/officeart/2005/8/layout/hierarchy1"/>
    <dgm:cxn modelId="{6AF3C3F5-AF45-A444-9592-AA806EBBFA1E}" type="presParOf" srcId="{A3DAE68A-FE0E-4242-B96B-0F5077589CF1}" destId="{3BB94347-E174-C944-B6EA-602E489BC6A5}" srcOrd="1" destOrd="0" presId="urn:microsoft.com/office/officeart/2005/8/layout/hierarchy1"/>
    <dgm:cxn modelId="{77A75FF2-F144-574D-BBAE-78FB4055A5F3}" type="presParOf" srcId="{AFB4413E-D79B-0740-A3CD-95C10DEAAB28}" destId="{1DB446F2-0D26-B348-AA17-C71E3CAAC115}" srcOrd="3" destOrd="0" presId="urn:microsoft.com/office/officeart/2005/8/layout/hierarchy1"/>
    <dgm:cxn modelId="{CD019B6D-DBF9-E747-9A96-DD1CC1AD1842}" type="presParOf" srcId="{1DB446F2-0D26-B348-AA17-C71E3CAAC115}" destId="{379D2AA5-CAAE-1343-8F62-41980B8E7116}" srcOrd="0" destOrd="0" presId="urn:microsoft.com/office/officeart/2005/8/layout/hierarchy1"/>
    <dgm:cxn modelId="{BAC7BD84-3423-F14D-9878-7F01EFCB8E58}" type="presParOf" srcId="{379D2AA5-CAAE-1343-8F62-41980B8E7116}" destId="{CDB20870-8748-2142-B1E5-922631A00A97}" srcOrd="0" destOrd="0" presId="urn:microsoft.com/office/officeart/2005/8/layout/hierarchy1"/>
    <dgm:cxn modelId="{4FE4A3C7-BD4F-F74F-A8CA-213B9D318697}" type="presParOf" srcId="{379D2AA5-CAAE-1343-8F62-41980B8E7116}" destId="{8AC4FB3E-059B-A947-B8BB-95A6F5667D96}" srcOrd="1" destOrd="0" presId="urn:microsoft.com/office/officeart/2005/8/layout/hierarchy1"/>
    <dgm:cxn modelId="{E9000148-0AA7-1C40-92BB-F93BCBB22D16}" type="presParOf" srcId="{1DB446F2-0D26-B348-AA17-C71E3CAAC115}" destId="{3408D759-D800-AD49-9043-F6370AB809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5C1CA3-B278-449A-9053-84351580719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4CD0A7-01CF-4586-B1D2-D128285ED26B}">
      <dgm:prSet/>
      <dgm:spPr/>
      <dgm:t>
        <a:bodyPr/>
        <a:lstStyle/>
        <a:p>
          <a:r>
            <a:rPr lang="en-US"/>
            <a:t>There is an urgent need to establish global interoperability standards for IoMT systems..</a:t>
          </a:r>
        </a:p>
      </dgm:t>
    </dgm:pt>
    <dgm:pt modelId="{D7ABA7E2-F176-4306-8DF6-D563107E9BE9}" type="parTrans" cxnId="{47694CB1-1E45-4454-9C67-B3B49B1A765E}">
      <dgm:prSet/>
      <dgm:spPr/>
      <dgm:t>
        <a:bodyPr/>
        <a:lstStyle/>
        <a:p>
          <a:endParaRPr lang="en-US"/>
        </a:p>
      </dgm:t>
    </dgm:pt>
    <dgm:pt modelId="{6BC8E28C-3A62-4542-9E98-07A8BC1C9B59}" type="sibTrans" cxnId="{47694CB1-1E45-4454-9C67-B3B49B1A765E}">
      <dgm:prSet/>
      <dgm:spPr/>
      <dgm:t>
        <a:bodyPr/>
        <a:lstStyle/>
        <a:p>
          <a:endParaRPr lang="en-US"/>
        </a:p>
      </dgm:t>
    </dgm:pt>
    <dgm:pt modelId="{09889D0B-1EEB-4077-AF05-787234EB5641}">
      <dgm:prSet/>
      <dgm:spPr/>
      <dgm:t>
        <a:bodyPr/>
        <a:lstStyle/>
        <a:p>
          <a:r>
            <a:rPr lang="en-US"/>
            <a:t>Many AI solutions haven’t been tested in real-world healthcare settings.</a:t>
          </a:r>
        </a:p>
      </dgm:t>
    </dgm:pt>
    <dgm:pt modelId="{DF815A26-C6D7-44F2-9688-88FF9AFB3365}" type="parTrans" cxnId="{1C1D70EB-31AE-4365-A853-28326465256B}">
      <dgm:prSet/>
      <dgm:spPr/>
      <dgm:t>
        <a:bodyPr/>
        <a:lstStyle/>
        <a:p>
          <a:endParaRPr lang="en-US"/>
        </a:p>
      </dgm:t>
    </dgm:pt>
    <dgm:pt modelId="{8C1E96AC-551B-47B6-8992-9A23F1A73B93}" type="sibTrans" cxnId="{1C1D70EB-31AE-4365-A853-28326465256B}">
      <dgm:prSet/>
      <dgm:spPr/>
      <dgm:t>
        <a:bodyPr/>
        <a:lstStyle/>
        <a:p>
          <a:endParaRPr lang="en-US"/>
        </a:p>
      </dgm:t>
    </dgm:pt>
    <dgm:pt modelId="{0AED6D95-79E8-40B1-85F5-42F3610C30A8}">
      <dgm:prSet/>
      <dgm:spPr/>
      <dgm:t>
        <a:bodyPr/>
        <a:lstStyle/>
        <a:p>
          <a:r>
            <a:rPr lang="en-US"/>
            <a:t>Socioeconomic difficulties in impoverished regions are frequently ignored..</a:t>
          </a:r>
        </a:p>
      </dgm:t>
    </dgm:pt>
    <dgm:pt modelId="{6B83D458-7773-474F-BACF-71A36A9248BF}" type="parTrans" cxnId="{02D65477-5AEC-42D4-BCB3-9A30F82A6C61}">
      <dgm:prSet/>
      <dgm:spPr/>
      <dgm:t>
        <a:bodyPr/>
        <a:lstStyle/>
        <a:p>
          <a:endParaRPr lang="en-US"/>
        </a:p>
      </dgm:t>
    </dgm:pt>
    <dgm:pt modelId="{ADF2B4C8-FFCE-4BDC-B208-7F08FED2FDEB}" type="sibTrans" cxnId="{02D65477-5AEC-42D4-BCB3-9A30F82A6C61}">
      <dgm:prSet/>
      <dgm:spPr/>
      <dgm:t>
        <a:bodyPr/>
        <a:lstStyle/>
        <a:p>
          <a:endParaRPr lang="en-US"/>
        </a:p>
      </dgm:t>
    </dgm:pt>
    <dgm:pt modelId="{95D2F124-D540-479A-A584-771DDE6CAF63}">
      <dgm:prSet/>
      <dgm:spPr/>
      <dgm:t>
        <a:bodyPr/>
        <a:lstStyle/>
        <a:p>
          <a:r>
            <a:rPr lang="en-US"/>
            <a:t>Future research should examine the long-term implications for security and ethics..</a:t>
          </a:r>
        </a:p>
      </dgm:t>
    </dgm:pt>
    <dgm:pt modelId="{5F63FA3D-A530-4F1D-956F-8E934E6DC404}" type="parTrans" cxnId="{C6BC62A2-23B5-409F-994F-C6C204479047}">
      <dgm:prSet/>
      <dgm:spPr/>
      <dgm:t>
        <a:bodyPr/>
        <a:lstStyle/>
        <a:p>
          <a:endParaRPr lang="en-US"/>
        </a:p>
      </dgm:t>
    </dgm:pt>
    <dgm:pt modelId="{BDCA6010-EFF0-44C4-866C-A7ECEBFF65D4}" type="sibTrans" cxnId="{C6BC62A2-23B5-409F-994F-C6C204479047}">
      <dgm:prSet/>
      <dgm:spPr/>
      <dgm:t>
        <a:bodyPr/>
        <a:lstStyle/>
        <a:p>
          <a:endParaRPr lang="en-US"/>
        </a:p>
      </dgm:t>
    </dgm:pt>
    <dgm:pt modelId="{322C4A8B-7DEC-6143-A93B-3C159151FFBA}" type="pres">
      <dgm:prSet presAssocID="{625C1CA3-B278-449A-9053-84351580719B}" presName="CompostProcess" presStyleCnt="0">
        <dgm:presLayoutVars>
          <dgm:dir/>
          <dgm:resizeHandles val="exact"/>
        </dgm:presLayoutVars>
      </dgm:prSet>
      <dgm:spPr/>
    </dgm:pt>
    <dgm:pt modelId="{C64697E2-5AA8-F744-BBA9-4D575BBCFE1C}" type="pres">
      <dgm:prSet presAssocID="{625C1CA3-B278-449A-9053-84351580719B}" presName="arrow" presStyleLbl="bgShp" presStyleIdx="0" presStyleCnt="1"/>
      <dgm:spPr/>
    </dgm:pt>
    <dgm:pt modelId="{98C35D3B-9A09-0E40-9E63-65DCB45CF9BA}" type="pres">
      <dgm:prSet presAssocID="{625C1CA3-B278-449A-9053-84351580719B}" presName="linearProcess" presStyleCnt="0"/>
      <dgm:spPr/>
    </dgm:pt>
    <dgm:pt modelId="{0A9FD068-40CF-3E4D-AB4F-31D5229A1FEC}" type="pres">
      <dgm:prSet presAssocID="{4D4CD0A7-01CF-4586-B1D2-D128285ED26B}" presName="textNode" presStyleLbl="node1" presStyleIdx="0" presStyleCnt="4">
        <dgm:presLayoutVars>
          <dgm:bulletEnabled val="1"/>
        </dgm:presLayoutVars>
      </dgm:prSet>
      <dgm:spPr/>
    </dgm:pt>
    <dgm:pt modelId="{A0FE753E-CFD8-3B4A-BA48-658289BCA3FC}" type="pres">
      <dgm:prSet presAssocID="{6BC8E28C-3A62-4542-9E98-07A8BC1C9B59}" presName="sibTrans" presStyleCnt="0"/>
      <dgm:spPr/>
    </dgm:pt>
    <dgm:pt modelId="{CABD8FA3-78DD-7C4E-BB70-9F77EF517446}" type="pres">
      <dgm:prSet presAssocID="{09889D0B-1EEB-4077-AF05-787234EB5641}" presName="textNode" presStyleLbl="node1" presStyleIdx="1" presStyleCnt="4">
        <dgm:presLayoutVars>
          <dgm:bulletEnabled val="1"/>
        </dgm:presLayoutVars>
      </dgm:prSet>
      <dgm:spPr/>
    </dgm:pt>
    <dgm:pt modelId="{32B0B3CD-D6A1-D447-9588-F584EB874DB7}" type="pres">
      <dgm:prSet presAssocID="{8C1E96AC-551B-47B6-8992-9A23F1A73B93}" presName="sibTrans" presStyleCnt="0"/>
      <dgm:spPr/>
    </dgm:pt>
    <dgm:pt modelId="{E31DECCB-C4FE-1D46-AC79-50FFDD3BF004}" type="pres">
      <dgm:prSet presAssocID="{0AED6D95-79E8-40B1-85F5-42F3610C30A8}" presName="textNode" presStyleLbl="node1" presStyleIdx="2" presStyleCnt="4">
        <dgm:presLayoutVars>
          <dgm:bulletEnabled val="1"/>
        </dgm:presLayoutVars>
      </dgm:prSet>
      <dgm:spPr/>
    </dgm:pt>
    <dgm:pt modelId="{2C5E2713-EF6F-0248-BFB3-327FFB891DE6}" type="pres">
      <dgm:prSet presAssocID="{ADF2B4C8-FFCE-4BDC-B208-7F08FED2FDEB}" presName="sibTrans" presStyleCnt="0"/>
      <dgm:spPr/>
    </dgm:pt>
    <dgm:pt modelId="{2191D722-ACF8-1E4A-A477-178CD8A28C54}" type="pres">
      <dgm:prSet presAssocID="{95D2F124-D540-479A-A584-771DDE6CAF6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E68180C-868C-A845-B65C-C142F8FBF99A}" type="presOf" srcId="{0AED6D95-79E8-40B1-85F5-42F3610C30A8}" destId="{E31DECCB-C4FE-1D46-AC79-50FFDD3BF004}" srcOrd="0" destOrd="0" presId="urn:microsoft.com/office/officeart/2005/8/layout/hProcess9"/>
    <dgm:cxn modelId="{870A470F-F2C6-984C-9B40-4EE8877382D3}" type="presOf" srcId="{95D2F124-D540-479A-A584-771DDE6CAF63}" destId="{2191D722-ACF8-1E4A-A477-178CD8A28C54}" srcOrd="0" destOrd="0" presId="urn:microsoft.com/office/officeart/2005/8/layout/hProcess9"/>
    <dgm:cxn modelId="{C3004073-1914-6742-ACD9-4A049D54BD6C}" type="presOf" srcId="{625C1CA3-B278-449A-9053-84351580719B}" destId="{322C4A8B-7DEC-6143-A93B-3C159151FFBA}" srcOrd="0" destOrd="0" presId="urn:microsoft.com/office/officeart/2005/8/layout/hProcess9"/>
    <dgm:cxn modelId="{02D65477-5AEC-42D4-BCB3-9A30F82A6C61}" srcId="{625C1CA3-B278-449A-9053-84351580719B}" destId="{0AED6D95-79E8-40B1-85F5-42F3610C30A8}" srcOrd="2" destOrd="0" parTransId="{6B83D458-7773-474F-BACF-71A36A9248BF}" sibTransId="{ADF2B4C8-FFCE-4BDC-B208-7F08FED2FDEB}"/>
    <dgm:cxn modelId="{C6BC62A2-23B5-409F-994F-C6C204479047}" srcId="{625C1CA3-B278-449A-9053-84351580719B}" destId="{95D2F124-D540-479A-A584-771DDE6CAF63}" srcOrd="3" destOrd="0" parTransId="{5F63FA3D-A530-4F1D-956F-8E934E6DC404}" sibTransId="{BDCA6010-EFF0-44C4-866C-A7ECEBFF65D4}"/>
    <dgm:cxn modelId="{47694CB1-1E45-4454-9C67-B3B49B1A765E}" srcId="{625C1CA3-B278-449A-9053-84351580719B}" destId="{4D4CD0A7-01CF-4586-B1D2-D128285ED26B}" srcOrd="0" destOrd="0" parTransId="{D7ABA7E2-F176-4306-8DF6-D563107E9BE9}" sibTransId="{6BC8E28C-3A62-4542-9E98-07A8BC1C9B59}"/>
    <dgm:cxn modelId="{618C63E9-A4AD-F64E-ADA3-63353DA668E3}" type="presOf" srcId="{4D4CD0A7-01CF-4586-B1D2-D128285ED26B}" destId="{0A9FD068-40CF-3E4D-AB4F-31D5229A1FEC}" srcOrd="0" destOrd="0" presId="urn:microsoft.com/office/officeart/2005/8/layout/hProcess9"/>
    <dgm:cxn modelId="{1C1D70EB-31AE-4365-A853-28326465256B}" srcId="{625C1CA3-B278-449A-9053-84351580719B}" destId="{09889D0B-1EEB-4077-AF05-787234EB5641}" srcOrd="1" destOrd="0" parTransId="{DF815A26-C6D7-44F2-9688-88FF9AFB3365}" sibTransId="{8C1E96AC-551B-47B6-8992-9A23F1A73B93}"/>
    <dgm:cxn modelId="{FB4024FF-553D-B044-B77F-4AD45548E09C}" type="presOf" srcId="{09889D0B-1EEB-4077-AF05-787234EB5641}" destId="{CABD8FA3-78DD-7C4E-BB70-9F77EF517446}" srcOrd="0" destOrd="0" presId="urn:microsoft.com/office/officeart/2005/8/layout/hProcess9"/>
    <dgm:cxn modelId="{5B72A012-22DF-8441-99C9-1F4E98CD081E}" type="presParOf" srcId="{322C4A8B-7DEC-6143-A93B-3C159151FFBA}" destId="{C64697E2-5AA8-F744-BBA9-4D575BBCFE1C}" srcOrd="0" destOrd="0" presId="urn:microsoft.com/office/officeart/2005/8/layout/hProcess9"/>
    <dgm:cxn modelId="{F9D37AD1-9BEC-8643-9831-0DEE3370C08A}" type="presParOf" srcId="{322C4A8B-7DEC-6143-A93B-3C159151FFBA}" destId="{98C35D3B-9A09-0E40-9E63-65DCB45CF9BA}" srcOrd="1" destOrd="0" presId="urn:microsoft.com/office/officeart/2005/8/layout/hProcess9"/>
    <dgm:cxn modelId="{8004DC7A-CF9E-EE4A-9FE3-DA1FE9DF5DFA}" type="presParOf" srcId="{98C35D3B-9A09-0E40-9E63-65DCB45CF9BA}" destId="{0A9FD068-40CF-3E4D-AB4F-31D5229A1FEC}" srcOrd="0" destOrd="0" presId="urn:microsoft.com/office/officeart/2005/8/layout/hProcess9"/>
    <dgm:cxn modelId="{0F4FA8C1-947F-1F4B-B4A2-ECAF73C2E48D}" type="presParOf" srcId="{98C35D3B-9A09-0E40-9E63-65DCB45CF9BA}" destId="{A0FE753E-CFD8-3B4A-BA48-658289BCA3FC}" srcOrd="1" destOrd="0" presId="urn:microsoft.com/office/officeart/2005/8/layout/hProcess9"/>
    <dgm:cxn modelId="{ACF40550-3F96-6142-9932-C74482DFFC6F}" type="presParOf" srcId="{98C35D3B-9A09-0E40-9E63-65DCB45CF9BA}" destId="{CABD8FA3-78DD-7C4E-BB70-9F77EF517446}" srcOrd="2" destOrd="0" presId="urn:microsoft.com/office/officeart/2005/8/layout/hProcess9"/>
    <dgm:cxn modelId="{27ECAAC2-1CF5-5641-BDFB-FE5733684F0C}" type="presParOf" srcId="{98C35D3B-9A09-0E40-9E63-65DCB45CF9BA}" destId="{32B0B3CD-D6A1-D447-9588-F584EB874DB7}" srcOrd="3" destOrd="0" presId="urn:microsoft.com/office/officeart/2005/8/layout/hProcess9"/>
    <dgm:cxn modelId="{5DDC704C-2265-1349-8E71-852120141DFB}" type="presParOf" srcId="{98C35D3B-9A09-0E40-9E63-65DCB45CF9BA}" destId="{E31DECCB-C4FE-1D46-AC79-50FFDD3BF004}" srcOrd="4" destOrd="0" presId="urn:microsoft.com/office/officeart/2005/8/layout/hProcess9"/>
    <dgm:cxn modelId="{7EB343BB-DE4E-504A-8231-89B77EB9E808}" type="presParOf" srcId="{98C35D3B-9A09-0E40-9E63-65DCB45CF9BA}" destId="{2C5E2713-EF6F-0248-BFB3-327FFB891DE6}" srcOrd="5" destOrd="0" presId="urn:microsoft.com/office/officeart/2005/8/layout/hProcess9"/>
    <dgm:cxn modelId="{F1E80373-E5D9-8745-AF64-1239922A20EE}" type="presParOf" srcId="{98C35D3B-9A09-0E40-9E63-65DCB45CF9BA}" destId="{2191D722-ACF8-1E4A-A477-178CD8A28C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2E7A6E-0E40-48A7-93B5-64B47A576F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C56E51-87A7-4185-8AA4-D9C99BA9E0FC}">
      <dgm:prSet/>
      <dgm:spPr/>
      <dgm:t>
        <a:bodyPr/>
        <a:lstStyle/>
        <a:p>
          <a:r>
            <a:rPr lang="en-US"/>
            <a:t>Promote the adoption of secure-by-design principles across all medical IoT devices..</a:t>
          </a:r>
        </a:p>
      </dgm:t>
    </dgm:pt>
    <dgm:pt modelId="{0AA98C10-887A-4462-8651-A9211D65DA99}" type="parTrans" cxnId="{F086238B-DA6A-4950-87CC-D275CBFCC9FC}">
      <dgm:prSet/>
      <dgm:spPr/>
      <dgm:t>
        <a:bodyPr/>
        <a:lstStyle/>
        <a:p>
          <a:endParaRPr lang="en-US"/>
        </a:p>
      </dgm:t>
    </dgm:pt>
    <dgm:pt modelId="{9E373D57-555E-4D4F-A914-4106528ABD04}" type="sibTrans" cxnId="{F086238B-DA6A-4950-87CC-D275CBFCC9F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BA23E7D-2E70-4228-BE60-76FD9F6DA8F8}">
      <dgm:prSet/>
      <dgm:spPr/>
      <dgm:t>
        <a:bodyPr/>
        <a:lstStyle/>
        <a:p>
          <a:r>
            <a:rPr lang="en-US"/>
            <a:t>Support international collaboration on IoMT cybersecurity policies.</a:t>
          </a:r>
        </a:p>
      </dgm:t>
    </dgm:pt>
    <dgm:pt modelId="{4FF58D5C-D335-4AAE-8905-5CD3B84CC3B3}" type="parTrans" cxnId="{94A95405-65E5-441B-91F6-570363D2EDA7}">
      <dgm:prSet/>
      <dgm:spPr/>
      <dgm:t>
        <a:bodyPr/>
        <a:lstStyle/>
        <a:p>
          <a:endParaRPr lang="en-US"/>
        </a:p>
      </dgm:t>
    </dgm:pt>
    <dgm:pt modelId="{0C81F151-1A0B-4BB0-932B-CB9C9D287C0A}" type="sibTrans" cxnId="{94A95405-65E5-441B-91F6-570363D2EDA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F3406D6-3F46-47D3-A0EF-FB9B38A9660A}">
      <dgm:prSet/>
      <dgm:spPr/>
      <dgm:t>
        <a:bodyPr/>
        <a:lstStyle/>
        <a:p>
          <a:r>
            <a:rPr lang="en-US"/>
            <a:t>Offer ongoing cybersecurity training for healthcare personnel..</a:t>
          </a:r>
        </a:p>
      </dgm:t>
    </dgm:pt>
    <dgm:pt modelId="{FD82B216-15C0-47DE-B1E2-116FF02F39A6}" type="parTrans" cxnId="{9FC67BCF-0961-4AD8-9822-2BC01419ACF2}">
      <dgm:prSet/>
      <dgm:spPr/>
      <dgm:t>
        <a:bodyPr/>
        <a:lstStyle/>
        <a:p>
          <a:endParaRPr lang="en-US"/>
        </a:p>
      </dgm:t>
    </dgm:pt>
    <dgm:pt modelId="{1F46E638-552A-412C-B530-5E6A85A7F2B5}" type="sibTrans" cxnId="{9FC67BCF-0961-4AD8-9822-2BC01419ACF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BD3B52D-7EF9-4547-8C95-32FE55D577A0}">
      <dgm:prSet/>
      <dgm:spPr/>
      <dgm:t>
        <a:bodyPr/>
        <a:lstStyle/>
        <a:p>
          <a:r>
            <a:rPr lang="en-US"/>
            <a:t>Build public-private partnerships to fund and guide innovation.</a:t>
          </a:r>
        </a:p>
      </dgm:t>
    </dgm:pt>
    <dgm:pt modelId="{E1CF977C-4AFF-4F08-873F-535AAC837C67}" type="parTrans" cxnId="{87A3B2C8-CA16-406A-B4E2-B2C39EE97524}">
      <dgm:prSet/>
      <dgm:spPr/>
      <dgm:t>
        <a:bodyPr/>
        <a:lstStyle/>
        <a:p>
          <a:endParaRPr lang="en-US"/>
        </a:p>
      </dgm:t>
    </dgm:pt>
    <dgm:pt modelId="{81EE7BE2-010F-474F-AA7D-F36092B0DBF1}" type="sibTrans" cxnId="{87A3B2C8-CA16-406A-B4E2-B2C39EE9752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D5836770-E0FB-E14B-87B5-605DB84DE5F8}" type="pres">
      <dgm:prSet presAssocID="{A52E7A6E-0E40-48A7-93B5-64B47A576F7F}" presName="Name0" presStyleCnt="0">
        <dgm:presLayoutVars>
          <dgm:animLvl val="lvl"/>
          <dgm:resizeHandles val="exact"/>
        </dgm:presLayoutVars>
      </dgm:prSet>
      <dgm:spPr/>
    </dgm:pt>
    <dgm:pt modelId="{316421FE-6F1F-7841-B756-A03D045E701A}" type="pres">
      <dgm:prSet presAssocID="{05C56E51-87A7-4185-8AA4-D9C99BA9E0FC}" presName="compositeNode" presStyleCnt="0">
        <dgm:presLayoutVars>
          <dgm:bulletEnabled val="1"/>
        </dgm:presLayoutVars>
      </dgm:prSet>
      <dgm:spPr/>
    </dgm:pt>
    <dgm:pt modelId="{03D00F97-6E97-CD47-8D5D-5406720587F3}" type="pres">
      <dgm:prSet presAssocID="{05C56E51-87A7-4185-8AA4-D9C99BA9E0FC}" presName="bgRect" presStyleLbl="bgAccFollowNode1" presStyleIdx="0" presStyleCnt="4"/>
      <dgm:spPr/>
    </dgm:pt>
    <dgm:pt modelId="{922AA3F0-D52F-7047-B476-294A79F9E6FF}" type="pres">
      <dgm:prSet presAssocID="{9E373D57-555E-4D4F-A914-4106528ABD0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D51FFE0-0096-814A-B7FF-ABF32C696FF6}" type="pres">
      <dgm:prSet presAssocID="{05C56E51-87A7-4185-8AA4-D9C99BA9E0FC}" presName="bottomLine" presStyleLbl="alignNode1" presStyleIdx="1" presStyleCnt="8">
        <dgm:presLayoutVars/>
      </dgm:prSet>
      <dgm:spPr/>
    </dgm:pt>
    <dgm:pt modelId="{6240A035-1472-7248-8C49-6B22C84B9530}" type="pres">
      <dgm:prSet presAssocID="{05C56E51-87A7-4185-8AA4-D9C99BA9E0FC}" presName="nodeText" presStyleLbl="bgAccFollowNode1" presStyleIdx="0" presStyleCnt="4">
        <dgm:presLayoutVars>
          <dgm:bulletEnabled val="1"/>
        </dgm:presLayoutVars>
      </dgm:prSet>
      <dgm:spPr/>
    </dgm:pt>
    <dgm:pt modelId="{E7299505-D672-724A-80B9-FC1ED32B0EED}" type="pres">
      <dgm:prSet presAssocID="{9E373D57-555E-4D4F-A914-4106528ABD04}" presName="sibTrans" presStyleCnt="0"/>
      <dgm:spPr/>
    </dgm:pt>
    <dgm:pt modelId="{824F28C3-A70A-5F49-AEB0-2D4E3850263E}" type="pres">
      <dgm:prSet presAssocID="{5BA23E7D-2E70-4228-BE60-76FD9F6DA8F8}" presName="compositeNode" presStyleCnt="0">
        <dgm:presLayoutVars>
          <dgm:bulletEnabled val="1"/>
        </dgm:presLayoutVars>
      </dgm:prSet>
      <dgm:spPr/>
    </dgm:pt>
    <dgm:pt modelId="{D17F710E-079C-A142-82E2-374B393C22E3}" type="pres">
      <dgm:prSet presAssocID="{5BA23E7D-2E70-4228-BE60-76FD9F6DA8F8}" presName="bgRect" presStyleLbl="bgAccFollowNode1" presStyleIdx="1" presStyleCnt="4"/>
      <dgm:spPr/>
    </dgm:pt>
    <dgm:pt modelId="{0B820F32-BBBA-AF4B-8A25-2C9432C8E52F}" type="pres">
      <dgm:prSet presAssocID="{0C81F151-1A0B-4BB0-932B-CB9C9D287C0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7E9EC47-448C-244E-9DEA-85C322E3023F}" type="pres">
      <dgm:prSet presAssocID="{5BA23E7D-2E70-4228-BE60-76FD9F6DA8F8}" presName="bottomLine" presStyleLbl="alignNode1" presStyleIdx="3" presStyleCnt="8">
        <dgm:presLayoutVars/>
      </dgm:prSet>
      <dgm:spPr/>
    </dgm:pt>
    <dgm:pt modelId="{DDF57A54-14F9-4C4D-91D2-AEBC671078EE}" type="pres">
      <dgm:prSet presAssocID="{5BA23E7D-2E70-4228-BE60-76FD9F6DA8F8}" presName="nodeText" presStyleLbl="bgAccFollowNode1" presStyleIdx="1" presStyleCnt="4">
        <dgm:presLayoutVars>
          <dgm:bulletEnabled val="1"/>
        </dgm:presLayoutVars>
      </dgm:prSet>
      <dgm:spPr/>
    </dgm:pt>
    <dgm:pt modelId="{481FDAD5-BE3B-4244-B866-88FA28A0E817}" type="pres">
      <dgm:prSet presAssocID="{0C81F151-1A0B-4BB0-932B-CB9C9D287C0A}" presName="sibTrans" presStyleCnt="0"/>
      <dgm:spPr/>
    </dgm:pt>
    <dgm:pt modelId="{E0952D75-AB9E-A340-A8FE-17E1542ACC16}" type="pres">
      <dgm:prSet presAssocID="{1F3406D6-3F46-47D3-A0EF-FB9B38A9660A}" presName="compositeNode" presStyleCnt="0">
        <dgm:presLayoutVars>
          <dgm:bulletEnabled val="1"/>
        </dgm:presLayoutVars>
      </dgm:prSet>
      <dgm:spPr/>
    </dgm:pt>
    <dgm:pt modelId="{282E2D4C-E6BC-1540-9A02-E0E7C27C7CC2}" type="pres">
      <dgm:prSet presAssocID="{1F3406D6-3F46-47D3-A0EF-FB9B38A9660A}" presName="bgRect" presStyleLbl="bgAccFollowNode1" presStyleIdx="2" presStyleCnt="4"/>
      <dgm:spPr/>
    </dgm:pt>
    <dgm:pt modelId="{C075805A-F743-DC4F-AC0D-76F0A9E7AA92}" type="pres">
      <dgm:prSet presAssocID="{1F46E638-552A-412C-B530-5E6A85A7F2B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6512D63-3F24-174F-BB46-A20A2B943613}" type="pres">
      <dgm:prSet presAssocID="{1F3406D6-3F46-47D3-A0EF-FB9B38A9660A}" presName="bottomLine" presStyleLbl="alignNode1" presStyleIdx="5" presStyleCnt="8">
        <dgm:presLayoutVars/>
      </dgm:prSet>
      <dgm:spPr/>
    </dgm:pt>
    <dgm:pt modelId="{DAD172D2-81D8-AF4D-A000-288A8E37EDBA}" type="pres">
      <dgm:prSet presAssocID="{1F3406D6-3F46-47D3-A0EF-FB9B38A9660A}" presName="nodeText" presStyleLbl="bgAccFollowNode1" presStyleIdx="2" presStyleCnt="4">
        <dgm:presLayoutVars>
          <dgm:bulletEnabled val="1"/>
        </dgm:presLayoutVars>
      </dgm:prSet>
      <dgm:spPr/>
    </dgm:pt>
    <dgm:pt modelId="{1689FBD8-88EA-944D-8F58-56654FC4EBBB}" type="pres">
      <dgm:prSet presAssocID="{1F46E638-552A-412C-B530-5E6A85A7F2B5}" presName="sibTrans" presStyleCnt="0"/>
      <dgm:spPr/>
    </dgm:pt>
    <dgm:pt modelId="{506C41AF-4201-7245-98BC-B22D3F09A5EF}" type="pres">
      <dgm:prSet presAssocID="{CBD3B52D-7EF9-4547-8C95-32FE55D577A0}" presName="compositeNode" presStyleCnt="0">
        <dgm:presLayoutVars>
          <dgm:bulletEnabled val="1"/>
        </dgm:presLayoutVars>
      </dgm:prSet>
      <dgm:spPr/>
    </dgm:pt>
    <dgm:pt modelId="{F43F23D4-E0C8-864B-92FA-3A78E79484A8}" type="pres">
      <dgm:prSet presAssocID="{CBD3B52D-7EF9-4547-8C95-32FE55D577A0}" presName="bgRect" presStyleLbl="bgAccFollowNode1" presStyleIdx="3" presStyleCnt="4"/>
      <dgm:spPr/>
    </dgm:pt>
    <dgm:pt modelId="{7107D749-1A96-8349-8DEA-D9E7B4995F56}" type="pres">
      <dgm:prSet presAssocID="{81EE7BE2-010F-474F-AA7D-F36092B0DBF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54CE1EF-097F-5141-8942-DFBE14DD3CA9}" type="pres">
      <dgm:prSet presAssocID="{CBD3B52D-7EF9-4547-8C95-32FE55D577A0}" presName="bottomLine" presStyleLbl="alignNode1" presStyleIdx="7" presStyleCnt="8">
        <dgm:presLayoutVars/>
      </dgm:prSet>
      <dgm:spPr/>
    </dgm:pt>
    <dgm:pt modelId="{29B4A65A-BA09-5E40-925D-19773CAA882B}" type="pres">
      <dgm:prSet presAssocID="{CBD3B52D-7EF9-4547-8C95-32FE55D577A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A95405-65E5-441B-91F6-570363D2EDA7}" srcId="{A52E7A6E-0E40-48A7-93B5-64B47A576F7F}" destId="{5BA23E7D-2E70-4228-BE60-76FD9F6DA8F8}" srcOrd="1" destOrd="0" parTransId="{4FF58D5C-D335-4AAE-8905-5CD3B84CC3B3}" sibTransId="{0C81F151-1A0B-4BB0-932B-CB9C9D287C0A}"/>
    <dgm:cxn modelId="{C8B9840C-B1FE-404F-BE99-5012678AE17D}" type="presOf" srcId="{9E373D57-555E-4D4F-A914-4106528ABD04}" destId="{922AA3F0-D52F-7047-B476-294A79F9E6FF}" srcOrd="0" destOrd="0" presId="urn:microsoft.com/office/officeart/2016/7/layout/BasicLinearProcessNumbered"/>
    <dgm:cxn modelId="{3EECE91A-E9BA-C74A-92F9-DA94122EF5A5}" type="presOf" srcId="{1F3406D6-3F46-47D3-A0EF-FB9B38A9660A}" destId="{DAD172D2-81D8-AF4D-A000-288A8E37EDBA}" srcOrd="1" destOrd="0" presId="urn:microsoft.com/office/officeart/2016/7/layout/BasicLinearProcessNumbered"/>
    <dgm:cxn modelId="{F1211B42-8A5A-EE44-9004-239BCC144B75}" type="presOf" srcId="{5BA23E7D-2E70-4228-BE60-76FD9F6DA8F8}" destId="{DDF57A54-14F9-4C4D-91D2-AEBC671078EE}" srcOrd="1" destOrd="0" presId="urn:microsoft.com/office/officeart/2016/7/layout/BasicLinearProcessNumbered"/>
    <dgm:cxn modelId="{45F17B4D-2B85-274B-83EF-E00EB076C009}" type="presOf" srcId="{5BA23E7D-2E70-4228-BE60-76FD9F6DA8F8}" destId="{D17F710E-079C-A142-82E2-374B393C22E3}" srcOrd="0" destOrd="0" presId="urn:microsoft.com/office/officeart/2016/7/layout/BasicLinearProcessNumbered"/>
    <dgm:cxn modelId="{31203F6B-AC40-BC4F-9305-6390B9193DCB}" type="presOf" srcId="{CBD3B52D-7EF9-4547-8C95-32FE55D577A0}" destId="{29B4A65A-BA09-5E40-925D-19773CAA882B}" srcOrd="1" destOrd="0" presId="urn:microsoft.com/office/officeart/2016/7/layout/BasicLinearProcessNumbered"/>
    <dgm:cxn modelId="{8F50C782-23BF-4F49-996D-C4AAFE16A7D5}" type="presOf" srcId="{0C81F151-1A0B-4BB0-932B-CB9C9D287C0A}" destId="{0B820F32-BBBA-AF4B-8A25-2C9432C8E52F}" srcOrd="0" destOrd="0" presId="urn:microsoft.com/office/officeart/2016/7/layout/BasicLinearProcessNumbered"/>
    <dgm:cxn modelId="{F9B34983-7DD6-E942-A514-38CBE81E9591}" type="presOf" srcId="{05C56E51-87A7-4185-8AA4-D9C99BA9E0FC}" destId="{6240A035-1472-7248-8C49-6B22C84B9530}" srcOrd="1" destOrd="0" presId="urn:microsoft.com/office/officeart/2016/7/layout/BasicLinearProcessNumbered"/>
    <dgm:cxn modelId="{D2CA0B85-C558-E040-A3E2-95ACF7F0A082}" type="presOf" srcId="{CBD3B52D-7EF9-4547-8C95-32FE55D577A0}" destId="{F43F23D4-E0C8-864B-92FA-3A78E79484A8}" srcOrd="0" destOrd="0" presId="urn:microsoft.com/office/officeart/2016/7/layout/BasicLinearProcessNumbered"/>
    <dgm:cxn modelId="{F086238B-DA6A-4950-87CC-D275CBFCC9FC}" srcId="{A52E7A6E-0E40-48A7-93B5-64B47A576F7F}" destId="{05C56E51-87A7-4185-8AA4-D9C99BA9E0FC}" srcOrd="0" destOrd="0" parTransId="{0AA98C10-887A-4462-8651-A9211D65DA99}" sibTransId="{9E373D57-555E-4D4F-A914-4106528ABD04}"/>
    <dgm:cxn modelId="{79288593-C8AB-2747-800F-A50E64696776}" type="presOf" srcId="{81EE7BE2-010F-474F-AA7D-F36092B0DBF1}" destId="{7107D749-1A96-8349-8DEA-D9E7B4995F56}" srcOrd="0" destOrd="0" presId="urn:microsoft.com/office/officeart/2016/7/layout/BasicLinearProcessNumbered"/>
    <dgm:cxn modelId="{BD71E694-E476-5F4D-840C-1307B21AD505}" type="presOf" srcId="{A52E7A6E-0E40-48A7-93B5-64B47A576F7F}" destId="{D5836770-E0FB-E14B-87B5-605DB84DE5F8}" srcOrd="0" destOrd="0" presId="urn:microsoft.com/office/officeart/2016/7/layout/BasicLinearProcessNumbered"/>
    <dgm:cxn modelId="{FBEC57B9-D31C-6744-94DB-0E4C29C3AA4C}" type="presOf" srcId="{1F3406D6-3F46-47D3-A0EF-FB9B38A9660A}" destId="{282E2D4C-E6BC-1540-9A02-E0E7C27C7CC2}" srcOrd="0" destOrd="0" presId="urn:microsoft.com/office/officeart/2016/7/layout/BasicLinearProcessNumbered"/>
    <dgm:cxn modelId="{75D7BBC7-0EF9-3D46-8024-A050B680210E}" type="presOf" srcId="{1F46E638-552A-412C-B530-5E6A85A7F2B5}" destId="{C075805A-F743-DC4F-AC0D-76F0A9E7AA92}" srcOrd="0" destOrd="0" presId="urn:microsoft.com/office/officeart/2016/7/layout/BasicLinearProcessNumbered"/>
    <dgm:cxn modelId="{87A3B2C8-CA16-406A-B4E2-B2C39EE97524}" srcId="{A52E7A6E-0E40-48A7-93B5-64B47A576F7F}" destId="{CBD3B52D-7EF9-4547-8C95-32FE55D577A0}" srcOrd="3" destOrd="0" parTransId="{E1CF977C-4AFF-4F08-873F-535AAC837C67}" sibTransId="{81EE7BE2-010F-474F-AA7D-F36092B0DBF1}"/>
    <dgm:cxn modelId="{9FC67BCF-0961-4AD8-9822-2BC01419ACF2}" srcId="{A52E7A6E-0E40-48A7-93B5-64B47A576F7F}" destId="{1F3406D6-3F46-47D3-A0EF-FB9B38A9660A}" srcOrd="2" destOrd="0" parTransId="{FD82B216-15C0-47DE-B1E2-116FF02F39A6}" sibTransId="{1F46E638-552A-412C-B530-5E6A85A7F2B5}"/>
    <dgm:cxn modelId="{E11FFFD3-ED6B-324F-A237-D5EAC597C362}" type="presOf" srcId="{05C56E51-87A7-4185-8AA4-D9C99BA9E0FC}" destId="{03D00F97-6E97-CD47-8D5D-5406720587F3}" srcOrd="0" destOrd="0" presId="urn:microsoft.com/office/officeart/2016/7/layout/BasicLinearProcessNumbered"/>
    <dgm:cxn modelId="{B98F40F3-7D29-0D45-AB9F-66BA669C165C}" type="presParOf" srcId="{D5836770-E0FB-E14B-87B5-605DB84DE5F8}" destId="{316421FE-6F1F-7841-B756-A03D045E701A}" srcOrd="0" destOrd="0" presId="urn:microsoft.com/office/officeart/2016/7/layout/BasicLinearProcessNumbered"/>
    <dgm:cxn modelId="{296724B3-CCA0-B44B-A046-7EF1E9A5F5FC}" type="presParOf" srcId="{316421FE-6F1F-7841-B756-A03D045E701A}" destId="{03D00F97-6E97-CD47-8D5D-5406720587F3}" srcOrd="0" destOrd="0" presId="urn:microsoft.com/office/officeart/2016/7/layout/BasicLinearProcessNumbered"/>
    <dgm:cxn modelId="{F973B6F4-24D3-774F-8B7A-A547E29FEB65}" type="presParOf" srcId="{316421FE-6F1F-7841-B756-A03D045E701A}" destId="{922AA3F0-D52F-7047-B476-294A79F9E6FF}" srcOrd="1" destOrd="0" presId="urn:microsoft.com/office/officeart/2016/7/layout/BasicLinearProcessNumbered"/>
    <dgm:cxn modelId="{BD71E03C-32F1-0049-8345-B794710FE236}" type="presParOf" srcId="{316421FE-6F1F-7841-B756-A03D045E701A}" destId="{8D51FFE0-0096-814A-B7FF-ABF32C696FF6}" srcOrd="2" destOrd="0" presId="urn:microsoft.com/office/officeart/2016/7/layout/BasicLinearProcessNumbered"/>
    <dgm:cxn modelId="{72CF62FB-106B-0C4F-A7AD-59B03E12C98B}" type="presParOf" srcId="{316421FE-6F1F-7841-B756-A03D045E701A}" destId="{6240A035-1472-7248-8C49-6B22C84B9530}" srcOrd="3" destOrd="0" presId="urn:microsoft.com/office/officeart/2016/7/layout/BasicLinearProcessNumbered"/>
    <dgm:cxn modelId="{57BF173E-EA94-7146-99F5-CF7EC74F07A2}" type="presParOf" srcId="{D5836770-E0FB-E14B-87B5-605DB84DE5F8}" destId="{E7299505-D672-724A-80B9-FC1ED32B0EED}" srcOrd="1" destOrd="0" presId="urn:microsoft.com/office/officeart/2016/7/layout/BasicLinearProcessNumbered"/>
    <dgm:cxn modelId="{70E29FC1-91E0-4040-AE72-A60AD62C096A}" type="presParOf" srcId="{D5836770-E0FB-E14B-87B5-605DB84DE5F8}" destId="{824F28C3-A70A-5F49-AEB0-2D4E3850263E}" srcOrd="2" destOrd="0" presId="urn:microsoft.com/office/officeart/2016/7/layout/BasicLinearProcessNumbered"/>
    <dgm:cxn modelId="{70ECC37D-3D69-E04D-A450-F90995946D3B}" type="presParOf" srcId="{824F28C3-A70A-5F49-AEB0-2D4E3850263E}" destId="{D17F710E-079C-A142-82E2-374B393C22E3}" srcOrd="0" destOrd="0" presId="urn:microsoft.com/office/officeart/2016/7/layout/BasicLinearProcessNumbered"/>
    <dgm:cxn modelId="{EB42A36B-AD05-DA41-ACCA-37544ECEBA96}" type="presParOf" srcId="{824F28C3-A70A-5F49-AEB0-2D4E3850263E}" destId="{0B820F32-BBBA-AF4B-8A25-2C9432C8E52F}" srcOrd="1" destOrd="0" presId="urn:microsoft.com/office/officeart/2016/7/layout/BasicLinearProcessNumbered"/>
    <dgm:cxn modelId="{6E489472-C359-654C-823F-76ED08FD4A0B}" type="presParOf" srcId="{824F28C3-A70A-5F49-AEB0-2D4E3850263E}" destId="{A7E9EC47-448C-244E-9DEA-85C322E3023F}" srcOrd="2" destOrd="0" presId="urn:microsoft.com/office/officeart/2016/7/layout/BasicLinearProcessNumbered"/>
    <dgm:cxn modelId="{951EB935-AD37-9148-BFD0-7A40C2F1DF06}" type="presParOf" srcId="{824F28C3-A70A-5F49-AEB0-2D4E3850263E}" destId="{DDF57A54-14F9-4C4D-91D2-AEBC671078EE}" srcOrd="3" destOrd="0" presId="urn:microsoft.com/office/officeart/2016/7/layout/BasicLinearProcessNumbered"/>
    <dgm:cxn modelId="{C33ED076-B8C1-154C-8B5C-EF22C4A50B0F}" type="presParOf" srcId="{D5836770-E0FB-E14B-87B5-605DB84DE5F8}" destId="{481FDAD5-BE3B-4244-B866-88FA28A0E817}" srcOrd="3" destOrd="0" presId="urn:microsoft.com/office/officeart/2016/7/layout/BasicLinearProcessNumbered"/>
    <dgm:cxn modelId="{A8A670E6-3417-AE4C-9321-1D402DBB389E}" type="presParOf" srcId="{D5836770-E0FB-E14B-87B5-605DB84DE5F8}" destId="{E0952D75-AB9E-A340-A8FE-17E1542ACC16}" srcOrd="4" destOrd="0" presId="urn:microsoft.com/office/officeart/2016/7/layout/BasicLinearProcessNumbered"/>
    <dgm:cxn modelId="{FFA3C361-0347-F544-B631-7A64A55CC882}" type="presParOf" srcId="{E0952D75-AB9E-A340-A8FE-17E1542ACC16}" destId="{282E2D4C-E6BC-1540-9A02-E0E7C27C7CC2}" srcOrd="0" destOrd="0" presId="urn:microsoft.com/office/officeart/2016/7/layout/BasicLinearProcessNumbered"/>
    <dgm:cxn modelId="{EF2D8D7F-9D29-4F41-AE0E-E0EF6086CBE2}" type="presParOf" srcId="{E0952D75-AB9E-A340-A8FE-17E1542ACC16}" destId="{C075805A-F743-DC4F-AC0D-76F0A9E7AA92}" srcOrd="1" destOrd="0" presId="urn:microsoft.com/office/officeart/2016/7/layout/BasicLinearProcessNumbered"/>
    <dgm:cxn modelId="{04545D96-B291-9448-B342-91CEB1EDCD2F}" type="presParOf" srcId="{E0952D75-AB9E-A340-A8FE-17E1542ACC16}" destId="{96512D63-3F24-174F-BB46-A20A2B943613}" srcOrd="2" destOrd="0" presId="urn:microsoft.com/office/officeart/2016/7/layout/BasicLinearProcessNumbered"/>
    <dgm:cxn modelId="{187463B3-7EF7-544B-B76C-71B43ED2B774}" type="presParOf" srcId="{E0952D75-AB9E-A340-A8FE-17E1542ACC16}" destId="{DAD172D2-81D8-AF4D-A000-288A8E37EDBA}" srcOrd="3" destOrd="0" presId="urn:microsoft.com/office/officeart/2016/7/layout/BasicLinearProcessNumbered"/>
    <dgm:cxn modelId="{D92C46FF-9021-F94D-AE14-9366E1C364CA}" type="presParOf" srcId="{D5836770-E0FB-E14B-87B5-605DB84DE5F8}" destId="{1689FBD8-88EA-944D-8F58-56654FC4EBBB}" srcOrd="5" destOrd="0" presId="urn:microsoft.com/office/officeart/2016/7/layout/BasicLinearProcessNumbered"/>
    <dgm:cxn modelId="{218DC3F1-DBC1-FA40-BB79-05464C5E4F2D}" type="presParOf" srcId="{D5836770-E0FB-E14B-87B5-605DB84DE5F8}" destId="{506C41AF-4201-7245-98BC-B22D3F09A5EF}" srcOrd="6" destOrd="0" presId="urn:microsoft.com/office/officeart/2016/7/layout/BasicLinearProcessNumbered"/>
    <dgm:cxn modelId="{ABD5DA48-DF62-9040-BD17-628B822D2B98}" type="presParOf" srcId="{506C41AF-4201-7245-98BC-B22D3F09A5EF}" destId="{F43F23D4-E0C8-864B-92FA-3A78E79484A8}" srcOrd="0" destOrd="0" presId="urn:microsoft.com/office/officeart/2016/7/layout/BasicLinearProcessNumbered"/>
    <dgm:cxn modelId="{5B11E984-782C-EF4E-A610-4D89BB14DF07}" type="presParOf" srcId="{506C41AF-4201-7245-98BC-B22D3F09A5EF}" destId="{7107D749-1A96-8349-8DEA-D9E7B4995F56}" srcOrd="1" destOrd="0" presId="urn:microsoft.com/office/officeart/2016/7/layout/BasicLinearProcessNumbered"/>
    <dgm:cxn modelId="{32AB964E-60B5-8847-B3BC-163DA0216B68}" type="presParOf" srcId="{506C41AF-4201-7245-98BC-B22D3F09A5EF}" destId="{554CE1EF-097F-5141-8942-DFBE14DD3CA9}" srcOrd="2" destOrd="0" presId="urn:microsoft.com/office/officeart/2016/7/layout/BasicLinearProcessNumbered"/>
    <dgm:cxn modelId="{F1288C51-32FC-F441-AB66-AEE961D379F3}" type="presParOf" srcId="{506C41AF-4201-7245-98BC-B22D3F09A5EF}" destId="{29B4A65A-BA09-5E40-925D-19773CAA882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486D-C405-854F-9085-E3B56B0CF30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8321-556D-CB42-BA2C-35E1BC2EFA7D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the primary security threats targeting IoMT networks and devices?</a:t>
          </a:r>
        </a:p>
      </dsp:txBody>
      <dsp:txXfrm>
        <a:off x="398656" y="1088253"/>
        <a:ext cx="2959127" cy="1837317"/>
      </dsp:txXfrm>
    </dsp:sp>
    <dsp:sp modelId="{41F75DBF-E9BE-1A4A-B6A7-B61B24B8B8B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2613-72B7-3A4C-8425-AA228F24DE2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what extent are existing security mechanisms effective in mitigating IoMT-related cyber threats?</a:t>
          </a:r>
        </a:p>
      </dsp:txBody>
      <dsp:txXfrm>
        <a:off x="4155097" y="1088253"/>
        <a:ext cx="2959127" cy="1837317"/>
      </dsp:txXfrm>
    </dsp:sp>
    <dsp:sp modelId="{86793BF5-5A94-894D-B6B8-CBBFB8BA02B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0A440-5849-884F-94A6-94ECC27308D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what extent can artificial intelligence improve the cybersecurity resilience of IoMT infrastructures?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03D5-8A7F-924F-B9EB-5829E4105D6A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0990-C76A-0E45-8CD2-87AD873E564A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Sources were selected from </a:t>
          </a:r>
          <a:r>
            <a:rPr lang="en-US" sz="1600" b="0" kern="1200"/>
            <a:t>IEEE Xplore, ScienceDirect, PubMed, and SpringerLink.</a:t>
          </a:r>
        </a:p>
      </dsp:txBody>
      <dsp:txXfrm>
        <a:off x="299702" y="1282093"/>
        <a:ext cx="2200851" cy="1366505"/>
      </dsp:txXfrm>
    </dsp:sp>
    <dsp:sp modelId="{E124B185-C051-F840-A7F5-69715F67C99E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4518-84E2-864C-936C-5D22EEF3BB79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Keywords: “IoMT cybersecurity,” “medical device security,” “AI in healthcare IoT.”</a:t>
          </a:r>
        </a:p>
      </dsp:txBody>
      <dsp:txXfrm>
        <a:off x="3093555" y="1282093"/>
        <a:ext cx="2200851" cy="1366505"/>
      </dsp:txXfrm>
    </dsp:sp>
    <dsp:sp modelId="{5E1A8220-F0A4-764A-9E41-1AB124D2726F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19BC-91FB-B94A-B930-195A9FD4C43C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Timeframe: Studies and publications from </a:t>
          </a:r>
          <a:r>
            <a:rPr lang="en-US" sz="1600" b="0" kern="1200"/>
            <a:t>2018 to 2024</a:t>
          </a:r>
          <a:r>
            <a:rPr lang="en-US" sz="1600" kern="1200"/>
            <a:t>.</a:t>
          </a:r>
        </a:p>
      </dsp:txBody>
      <dsp:txXfrm>
        <a:off x="5887408" y="1282093"/>
        <a:ext cx="2200851" cy="1366505"/>
      </dsp:txXfrm>
    </dsp:sp>
    <dsp:sp modelId="{1AFF7259-FF10-F84F-87D7-5664A83EA208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C9DF0-CFF5-BB43-BC68-AD20892B9CA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on peer-reviewed articles, technical white papers, and international cybersecurity policies.</a:t>
          </a:r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580C7-12AE-344B-AD8B-A30AAA8AFE9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CCB1A-7B5F-0049-8D5E-8DB3F42A574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security breaches occur as a result of inadequate staff awareness regarding phishing and social engineering.</a:t>
          </a:r>
        </a:p>
      </dsp:txBody>
      <dsp:txXfrm>
        <a:off x="398656" y="1088253"/>
        <a:ext cx="2959127" cy="1837317"/>
      </dsp:txXfrm>
    </dsp:sp>
    <dsp:sp modelId="{D364FB7A-86F7-EB43-A82A-DF5FC0683898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7FCE-2CCC-7440-8C8E-47A53CF0F7A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Healthcare systems frequently depend on outdated software and unpatched firmware, which exposes them to known vulnerabilities that could be prevented through consistent maintenance.</a:t>
          </a:r>
        </a:p>
      </dsp:txBody>
      <dsp:txXfrm>
        <a:off x="4155097" y="1088253"/>
        <a:ext cx="2959127" cy="1837317"/>
      </dsp:txXfrm>
    </dsp:sp>
    <dsp:sp modelId="{77397D26-B2FE-F448-AD64-988E3B3E1A0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69DC-42CC-7046-939D-82A58B5111C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Vendors often do not coordinate timely security updates and patches, resulting in extended vulnerability to threats and weaknesses within the system.</a:t>
          </a:r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E1767-5909-4F4A-A7D7-43DBB1036E79}">
      <dsp:nvSpPr>
        <dsp:cNvPr id="0" name=""/>
        <dsp:cNvSpPr/>
      </dsp:nvSpPr>
      <dsp:spPr>
        <a:xfrm>
          <a:off x="3414" y="8009"/>
          <a:ext cx="3329572" cy="808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Regulatory Standards</a:t>
          </a:r>
          <a:endParaRPr lang="en-US" sz="2200" kern="1200"/>
        </a:p>
      </dsp:txBody>
      <dsp:txXfrm>
        <a:off x="3414" y="8009"/>
        <a:ext cx="3329572" cy="808157"/>
      </dsp:txXfrm>
    </dsp:sp>
    <dsp:sp modelId="{E29A2AD1-DCB2-6049-8C1E-A58499BE687B}">
      <dsp:nvSpPr>
        <dsp:cNvPr id="0" name=""/>
        <dsp:cNvSpPr/>
      </dsp:nvSpPr>
      <dsp:spPr>
        <a:xfrm>
          <a:off x="3414" y="816166"/>
          <a:ext cx="3329572" cy="3368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Regulations such as HIPAA in the United States and GDPR in the European Union are established to safeguard the confidentiality and integrity of health data within IoMT systems.</a:t>
          </a:r>
        </a:p>
      </dsp:txBody>
      <dsp:txXfrm>
        <a:off x="3414" y="816166"/>
        <a:ext cx="3329572" cy="3368629"/>
      </dsp:txXfrm>
    </dsp:sp>
    <dsp:sp modelId="{647B6025-5E8B-CF4F-AE56-FC0CBDC5BBD0}">
      <dsp:nvSpPr>
        <dsp:cNvPr id="0" name=""/>
        <dsp:cNvSpPr/>
      </dsp:nvSpPr>
      <dsp:spPr>
        <a:xfrm>
          <a:off x="3799128" y="8009"/>
          <a:ext cx="3329572" cy="808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Enforcement Gaps</a:t>
          </a:r>
        </a:p>
      </dsp:txBody>
      <dsp:txXfrm>
        <a:off x="3799128" y="8009"/>
        <a:ext cx="3329572" cy="808157"/>
      </dsp:txXfrm>
    </dsp:sp>
    <dsp:sp modelId="{8CEAF952-A689-304F-8C41-A69C02859EB4}">
      <dsp:nvSpPr>
        <dsp:cNvPr id="0" name=""/>
        <dsp:cNvSpPr/>
      </dsp:nvSpPr>
      <dsp:spPr>
        <a:xfrm>
          <a:off x="3799128" y="816166"/>
          <a:ext cx="3329572" cy="3368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application and enforcement of these regulations vary considerably among regions, creating compliance challenges and disparities in data protection..</a:t>
          </a:r>
        </a:p>
      </dsp:txBody>
      <dsp:txXfrm>
        <a:off x="3799128" y="816166"/>
        <a:ext cx="3329572" cy="3368629"/>
      </dsp:txXfrm>
    </dsp:sp>
    <dsp:sp modelId="{6383D065-F2B1-EB4F-8F93-0DD7028A2BEC}">
      <dsp:nvSpPr>
        <dsp:cNvPr id="0" name=""/>
        <dsp:cNvSpPr/>
      </dsp:nvSpPr>
      <dsp:spPr>
        <a:xfrm>
          <a:off x="7594841" y="8009"/>
          <a:ext cx="3329572" cy="808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Cross-Border Data Transfers</a:t>
          </a:r>
        </a:p>
      </dsp:txBody>
      <dsp:txXfrm>
        <a:off x="7594841" y="8009"/>
        <a:ext cx="3329572" cy="808157"/>
      </dsp:txXfrm>
    </dsp:sp>
    <dsp:sp modelId="{BCF57274-ED0B-B044-9879-38BADFA1B048}">
      <dsp:nvSpPr>
        <dsp:cNvPr id="0" name=""/>
        <dsp:cNvSpPr/>
      </dsp:nvSpPr>
      <dsp:spPr>
        <a:xfrm>
          <a:off x="7594841" y="816166"/>
          <a:ext cx="3329572" cy="3368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Cross-border data transfers encounter legal complexities, particularly following the Schrems II ruling, which invalidated existing data-sharing frameworks and heightened regulatory scrutiny..</a:t>
          </a:r>
        </a:p>
      </dsp:txBody>
      <dsp:txXfrm>
        <a:off x="7594841" y="816166"/>
        <a:ext cx="3329572" cy="3368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10410-F6E1-4299-A404-C3A3D7B92C39}">
      <dsp:nvSpPr>
        <dsp:cNvPr id="0" name=""/>
        <dsp:cNvSpPr/>
      </dsp:nvSpPr>
      <dsp:spPr>
        <a:xfrm>
          <a:off x="1061437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DF01-F9CA-4E10-9690-ED943079A776}">
      <dsp:nvSpPr>
        <dsp:cNvPr id="0" name=""/>
        <dsp:cNvSpPr/>
      </dsp:nvSpPr>
      <dsp:spPr>
        <a:xfrm>
          <a:off x="1582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Technical Issues</a:t>
          </a:r>
          <a:endParaRPr lang="en-US" sz="2500" kern="1200"/>
        </a:p>
      </dsp:txBody>
      <dsp:txXfrm>
        <a:off x="1582" y="1654747"/>
        <a:ext cx="3261093" cy="489164"/>
      </dsp:txXfrm>
    </dsp:sp>
    <dsp:sp modelId="{AA5AEF30-57A7-4474-9574-2A44EDA53009}">
      <dsp:nvSpPr>
        <dsp:cNvPr id="0" name=""/>
        <dsp:cNvSpPr/>
      </dsp:nvSpPr>
      <dsp:spPr>
        <a:xfrm>
          <a:off x="1582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significant challenge lies in the lack of interoperability between IoMT devices and healthcare platforms, which obstructs seamless integration and secure data exchange.</a:t>
          </a:r>
        </a:p>
      </dsp:txBody>
      <dsp:txXfrm>
        <a:off x="1582" y="2213191"/>
        <a:ext cx="3261093" cy="1615200"/>
      </dsp:txXfrm>
    </dsp:sp>
    <dsp:sp modelId="{F7DC21DC-4015-4DB6-956C-8C505F0CC0AB}">
      <dsp:nvSpPr>
        <dsp:cNvPr id="0" name=""/>
        <dsp:cNvSpPr/>
      </dsp:nvSpPr>
      <dsp:spPr>
        <a:xfrm>
          <a:off x="4893223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DD48-394B-4E53-B751-303A945D87CB}">
      <dsp:nvSpPr>
        <dsp:cNvPr id="0" name=""/>
        <dsp:cNvSpPr/>
      </dsp:nvSpPr>
      <dsp:spPr>
        <a:xfrm>
          <a:off x="3833367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Cost Limitations</a:t>
          </a:r>
          <a:endParaRPr lang="en-US" sz="2500" kern="1200"/>
        </a:p>
      </dsp:txBody>
      <dsp:txXfrm>
        <a:off x="3833367" y="1654747"/>
        <a:ext cx="3261093" cy="489164"/>
      </dsp:txXfrm>
    </dsp:sp>
    <dsp:sp modelId="{8E0AD911-96EA-403F-922E-BD47E78B5F60}">
      <dsp:nvSpPr>
        <dsp:cNvPr id="0" name=""/>
        <dsp:cNvSpPr/>
      </dsp:nvSpPr>
      <dsp:spPr>
        <a:xfrm>
          <a:off x="3833367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high costs of implementation and maintenance hinder adoption, particularly within public hospitals and underfunded healthcare systems.</a:t>
          </a:r>
          <a:endParaRPr lang="en-US" sz="1700" b="0" kern="1200"/>
        </a:p>
      </dsp:txBody>
      <dsp:txXfrm>
        <a:off x="3833367" y="2213191"/>
        <a:ext cx="3261093" cy="1615200"/>
      </dsp:txXfrm>
    </dsp:sp>
    <dsp:sp modelId="{675221F2-4F59-4ABD-B9CB-85332A4711AA}">
      <dsp:nvSpPr>
        <dsp:cNvPr id="0" name=""/>
        <dsp:cNvSpPr/>
      </dsp:nvSpPr>
      <dsp:spPr>
        <a:xfrm>
          <a:off x="8725008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A2612-BA02-4DB9-88C4-5157A5266C5A}">
      <dsp:nvSpPr>
        <dsp:cNvPr id="0" name=""/>
        <dsp:cNvSpPr/>
      </dsp:nvSpPr>
      <dsp:spPr>
        <a:xfrm>
          <a:off x="7665152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Communication Gaps</a:t>
          </a:r>
          <a:endParaRPr lang="en-US" sz="2500" kern="1200"/>
        </a:p>
      </dsp:txBody>
      <dsp:txXfrm>
        <a:off x="7665152" y="1654747"/>
        <a:ext cx="3261093" cy="489164"/>
      </dsp:txXfrm>
    </dsp:sp>
    <dsp:sp modelId="{B22FB988-1EBB-4896-AEEC-9A41FED3E034}">
      <dsp:nvSpPr>
        <dsp:cNvPr id="0" name=""/>
        <dsp:cNvSpPr/>
      </dsp:nvSpPr>
      <dsp:spPr>
        <a:xfrm>
          <a:off x="7665152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Inadequate coordination among IT teams, clinicians, and administrators results in delayed incident responses and undermines the effectiveness of overall cybersecurity strategies.</a:t>
          </a:r>
        </a:p>
      </dsp:txBody>
      <dsp:txXfrm>
        <a:off x="7665152" y="2213191"/>
        <a:ext cx="3261093" cy="161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5E59-97BF-6041-BD12-1B0FEF3F9207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94601-72EB-2641-8912-E7D227659196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Numerous AI and blockchain solutions remain in the early stages of prototyping or experimental testing.</a:t>
          </a:r>
        </a:p>
      </dsp:txBody>
      <dsp:txXfrm>
        <a:off x="299702" y="1282093"/>
        <a:ext cx="2200851" cy="1366505"/>
      </dsp:txXfrm>
    </dsp:sp>
    <dsp:sp modelId="{51D522F7-6C65-E34E-B6F6-045E0169E379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0AA7C-A6EC-7249-A301-173268BFF2CA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presents mixed findings regarding the scalability and practical effectiveness of these tools.</a:t>
          </a:r>
        </a:p>
      </dsp:txBody>
      <dsp:txXfrm>
        <a:off x="3093555" y="1282093"/>
        <a:ext cx="2200851" cy="1366505"/>
      </dsp:txXfrm>
    </dsp:sp>
    <dsp:sp modelId="{36D9D6D4-DAD0-6246-BCB3-8D97CEF9D79E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0A38-02C3-3D45-A84C-4FDF9BE537C1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There's no global standard for securing IoMT, leading to inconsistent approaches.</a:t>
          </a:r>
        </a:p>
      </dsp:txBody>
      <dsp:txXfrm>
        <a:off x="5887408" y="1282093"/>
        <a:ext cx="2200851" cy="1366505"/>
      </dsp:txXfrm>
    </dsp:sp>
    <dsp:sp modelId="{CDB20870-8748-2142-B1E5-922631A00A97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4FB3E-059B-A947-B8BB-95A6F5667D9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majority of existing research lacks validation within real-world clinical environments.</a:t>
          </a:r>
        </a:p>
      </dsp:txBody>
      <dsp:txXfrm>
        <a:off x="8681261" y="1282093"/>
        <a:ext cx="2200851" cy="136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97E2-5AA8-F744-BBA9-4D575BBCFE1C}">
      <dsp:nvSpPr>
        <dsp:cNvPr id="0" name=""/>
        <dsp:cNvSpPr/>
      </dsp:nvSpPr>
      <dsp:spPr>
        <a:xfrm>
          <a:off x="788670" y="0"/>
          <a:ext cx="8938260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FD068-40CF-3E4D-AB4F-31D5229A1FEC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an urgent need to establish global interoperability standards for IoMT systems..</a:t>
          </a:r>
        </a:p>
      </dsp:txBody>
      <dsp:txXfrm>
        <a:off x="90228" y="1390367"/>
        <a:ext cx="2361411" cy="1570603"/>
      </dsp:txXfrm>
    </dsp:sp>
    <dsp:sp modelId="{CABD8FA3-78DD-7C4E-BB70-9F77EF517446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Many AI solutions haven’t been tested in real-world healthcare settings.</a:t>
          </a:r>
        </a:p>
      </dsp:txBody>
      <dsp:txXfrm>
        <a:off x="2748139" y="1390367"/>
        <a:ext cx="2361411" cy="1570603"/>
      </dsp:txXfrm>
    </dsp:sp>
    <dsp:sp modelId="{E31DECCB-C4FE-1D46-AC79-50FFDD3BF004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Socioeconomic difficulties in impoverished regions are frequently ignored..</a:t>
          </a:r>
        </a:p>
      </dsp:txBody>
      <dsp:txXfrm>
        <a:off x="5406049" y="1390367"/>
        <a:ext cx="2361411" cy="1570603"/>
      </dsp:txXfrm>
    </dsp:sp>
    <dsp:sp modelId="{2191D722-ACF8-1E4A-A477-178CD8A28C54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research should examine the long-term implications for security and ethics..</a:t>
          </a:r>
        </a:p>
      </dsp:txBody>
      <dsp:txXfrm>
        <a:off x="8063959" y="1390367"/>
        <a:ext cx="2361411" cy="1570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00F97-6E97-CD47-8D5D-5406720587F3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Promote the adoption of secure-by-design principles across all medical IoT devices..</a:t>
          </a:r>
        </a:p>
      </dsp:txBody>
      <dsp:txXfrm>
        <a:off x="3201" y="1418004"/>
        <a:ext cx="2539866" cy="2133487"/>
      </dsp:txXfrm>
    </dsp:sp>
    <dsp:sp modelId="{922AA3F0-D52F-7047-B476-294A79F9E6FF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8D51FFE0-0096-814A-B7FF-ABF32C696FF6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F710E-079C-A142-82E2-374B393C22E3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international collaboration on IoMT cybersecurity policies.</a:t>
          </a:r>
        </a:p>
      </dsp:txBody>
      <dsp:txXfrm>
        <a:off x="2797054" y="1418004"/>
        <a:ext cx="2539866" cy="2133487"/>
      </dsp:txXfrm>
    </dsp:sp>
    <dsp:sp modelId="{0B820F32-BBBA-AF4B-8A25-2C9432C8E52F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A7E9EC47-448C-244E-9DEA-85C322E3023F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E2D4C-E6BC-1540-9A02-E0E7C27C7CC2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 ongoing cybersecurity training for healthcare personnel..</a:t>
          </a:r>
        </a:p>
      </dsp:txBody>
      <dsp:txXfrm>
        <a:off x="5590907" y="1418004"/>
        <a:ext cx="2539866" cy="2133487"/>
      </dsp:txXfrm>
    </dsp:sp>
    <dsp:sp modelId="{C075805A-F743-DC4F-AC0D-76F0A9E7AA92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96512D63-3F24-174F-BB46-A20A2B94361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F23D4-E0C8-864B-92FA-3A78E79484A8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public-private partnerships to fund and guide innovation.</a:t>
          </a:r>
        </a:p>
      </dsp:txBody>
      <dsp:txXfrm>
        <a:off x="8384760" y="1418004"/>
        <a:ext cx="2539866" cy="2133487"/>
      </dsp:txXfrm>
    </dsp:sp>
    <dsp:sp modelId="{7107D749-1A96-8349-8DEA-D9E7B4995F56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554CE1EF-097F-5141-8942-DFBE14DD3CA9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15EB2-D6F0-4380-BCE7-A6D53C28582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F72F5-28C4-4DB1-9E9A-9A0B3F79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F72F5-28C4-4DB1-9E9A-9A0B3F79D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3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F72F5-28C4-4DB1-9E9A-9A0B3F79D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F72F5-28C4-4DB1-9E9A-9A0B3F79D3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71C5-A58B-E682-7BD3-6097AE827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754-544F-31DC-3D2F-FA4C27A4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038A-9093-514E-B8C3-78B3FC4C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FE9F-3A2D-4007-92A8-D3BE954B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07BB-194E-B7D2-B55E-F3030D5D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074B-9A48-A2C5-1E02-868BCCDF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9CBF-0109-DAF8-D7DE-513B2288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ECAE-B130-14DD-35EA-C4BBE4C4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311C-6B7D-79CA-909B-7B85DA02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C43C-C6DB-F4B6-EC0D-BAD97E19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33D62-9DB5-4668-5EE1-D537E60C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2015-A4C6-0291-1D65-3E36C72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33A4-831B-0397-49E9-90B1B93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8ACA-A69C-713D-764E-7E02C8DD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7743-C6BE-5D50-E60D-EFAFD9A9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86B4-0B26-0197-B65B-FFC3969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D859-F6C8-B583-CEC9-A7E41BB9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9747-A146-496E-8097-71C7A055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2EB7-1198-E84C-AFB3-8005863E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66D5-6DA3-E16F-4F76-1EC32E5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EA5D-4975-816D-144F-8B52D30F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5E17-B0ED-83BB-28E7-B1A44100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F65-5C11-58E9-6B4D-34F2435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B634-E92C-6A52-00BF-2EF32FB3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6C10-24A9-9006-F62C-54218650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51E9-E617-D8BF-AB73-4B620FA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7179-78EF-96D1-8F1B-B2CAAB18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71F11-4CF5-20CB-3603-D0B38178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4F8A-E8E9-B53B-A57F-3B8B1CC1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AFF93-30DD-1503-05DB-52A4C18C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77757-5283-DB20-1027-FB1D2EDB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9071-C7DE-83E5-CEB8-315383BB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5876-BB87-DB25-C59E-29B5F000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8B21E-B0B4-9948-CDCC-3736844A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8F1DA-58ED-53DB-0406-FD8230618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CA3F-4BFD-80FB-7813-585ABF92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322E-5A48-5C2D-D59D-FAD5F931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FB78-2FD0-2247-3C99-383BFD58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9688B-1FDB-CBCC-A1E3-9BD70E5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1D87-5A50-BE3E-BA6C-47F88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C8D67-3C96-F2C7-3953-AE4440D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EF7BF-25E7-8E67-0CCC-DF34D280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DF499-B1D2-AC12-BDED-5AAE9D07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3E94-E343-FCEC-FE1B-009CEB5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4F89-BCAE-D633-BB0F-43F6A192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8A458-537E-984F-C63C-CF3262A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CFF9-6960-19B4-96E8-9D75CDC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827F-5249-3268-BFD7-6CD10B51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F0C5-2774-1BF4-5C2C-1817E4E1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96A0-4636-F7B2-B8C2-670A2F3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4FC4-656A-5B22-DE0C-0081F676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FB83-2AAE-8CE0-A457-0AF35B10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F1-34F3-F995-825D-FC5468F2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DEFBD-D843-DB21-4A8A-49B61EDC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9F489-99E0-202C-CF30-5998F65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DE40-D591-FFC7-9C8A-928649D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79CD-2ECF-0BEF-F95D-95DF7C0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CA58-689B-D8D0-02FE-2DD04470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57B9B-0269-CD90-ED82-AC1A7B1E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9B90-3CDE-463D-89FA-0F77DC74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BD26-BC9C-0D92-F9CD-00DB6DFE3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1ECA1-BECD-4CBF-83C1-A15D3E0DA6F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1C49-DA38-67F1-F176-AF27EAE31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C838-7556-6A55-A120-6B7FC566D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744C2-1D63-43F9-82C8-588FC924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5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6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8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90/s24092804" TargetMode="External"/><Relationship Id="rId3" Type="http://schemas.openxmlformats.org/officeDocument/2006/relationships/hyperlink" Target="file:///C:/Users/Dell/Downloads/%20https:/doi.org/10.1109/ACCESS.2022.3225038" TargetMode="External"/><Relationship Id="rId7" Type="http://schemas.openxmlformats.org/officeDocument/2006/relationships/hyperlink" Target="https://doi.org/10.1007/978-3-031-38530-8_34" TargetMode="External"/><Relationship Id="rId2" Type="http://schemas.openxmlformats.org/officeDocument/2006/relationships/hyperlink" Target="https://doi.org/10.3390/app141147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su15076177" TargetMode="External"/><Relationship Id="rId5" Type="http://schemas.openxmlformats.org/officeDocument/2006/relationships/hyperlink" Target="https://doi.org/10.3390/s23198107" TargetMode="External"/><Relationship Id="rId4" Type="http://schemas.openxmlformats.org/officeDocument/2006/relationships/hyperlink" Target="https://ieeexplore.ieee.org/document/9964214" TargetMode="External"/><Relationship Id="rId9" Type="http://schemas.openxmlformats.org/officeDocument/2006/relationships/hyperlink" Target="https://doi.org/10.1007/s11276-024-03764-8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2/9781394287024.ch3" TargetMode="External"/><Relationship Id="rId3" Type="http://schemas.openxmlformats.org/officeDocument/2006/relationships/hyperlink" Target="https://doi.org/10.54489/ijcim.v2i2.110" TargetMode="External"/><Relationship Id="rId7" Type="http://schemas.openxmlformats.org/officeDocument/2006/relationships/hyperlink" Target="https://doi.org/10.3390/s22155517" TargetMode="External"/><Relationship Id="rId2" Type="http://schemas.openxmlformats.org/officeDocument/2006/relationships/hyperlink" Target="https://doi.org/10.1109/TCE.2025.35448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ett.4049" TargetMode="External"/><Relationship Id="rId5" Type="http://schemas.openxmlformats.org/officeDocument/2006/relationships/hyperlink" Target="https://doi.org/10.3390/fi17030107" TargetMode="External"/><Relationship Id="rId4" Type="http://schemas.openxmlformats.org/officeDocument/2006/relationships/hyperlink" Target="https://doi.org/10.1038/s41598-024-80581-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47/JMDH.S459987" TargetMode="External"/><Relationship Id="rId2" Type="http://schemas.openxmlformats.org/officeDocument/2006/relationships/hyperlink" Target="https://doi.org/10.1007/s11227-023-05657-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j.hlpt.2021.100549" TargetMode="External"/><Relationship Id="rId4" Type="http://schemas.openxmlformats.org/officeDocument/2006/relationships/hyperlink" Target="https://doi.org/10.1016/j.bushor.2021.07.0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9FB92-B416-BDC0-16D7-21A771B65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Cybersecurity Threats in Internet of Medical Things (IoMT):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Challenges and Responses in the Healthcare Sector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8B0E2F14-0E40-E563-ED37-1D8BEF2A7F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5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00"/>
    </mc:Choice>
    <mc:Fallback>
      <p:transition spd="slow" advTm="35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D60D7-640B-C3B5-4997-7321A792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Solutions and AI Innovations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0423E-F6B2-A1DD-25CF-EB93DA03F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15692"/>
              </p:ext>
            </p:extLst>
          </p:nvPr>
        </p:nvGraphicFramePr>
        <p:xfrm>
          <a:off x="4502428" y="672422"/>
          <a:ext cx="7225748" cy="55269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7979">
                  <a:extLst>
                    <a:ext uri="{9D8B030D-6E8A-4147-A177-3AD203B41FA5}">
                      <a16:colId xmlns:a16="http://schemas.microsoft.com/office/drawing/2014/main" val="3743953909"/>
                    </a:ext>
                  </a:extLst>
                </a:gridCol>
                <a:gridCol w="5047769">
                  <a:extLst>
                    <a:ext uri="{9D8B030D-6E8A-4147-A177-3AD203B41FA5}">
                      <a16:colId xmlns:a16="http://schemas.microsoft.com/office/drawing/2014/main" val="1050334961"/>
                    </a:ext>
                  </a:extLst>
                </a:gridCol>
              </a:tblGrid>
              <a:tr h="758266"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Security Measure</a:t>
                      </a:r>
                      <a:endParaRPr lang="en-US" sz="21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Function</a:t>
                      </a:r>
                      <a:endParaRPr lang="en-US" sz="2100"/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3812710088"/>
                  </a:ext>
                </a:extLst>
              </a:tr>
              <a:tr h="632251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Encryption</a:t>
                      </a:r>
                      <a:endParaRPr lang="en-US" sz="17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Protects data by converting it into unreadable formats for </a:t>
                      </a:r>
                      <a:r>
                        <a:rPr lang="en-US" sz="1700" err="1"/>
                        <a:t>unauthorised</a:t>
                      </a:r>
                      <a:r>
                        <a:rPr lang="en-US" sz="1700"/>
                        <a:t> users.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497236925"/>
                  </a:ext>
                </a:extLst>
              </a:tr>
              <a:tr h="632251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Network Segmentation</a:t>
                      </a:r>
                      <a:endParaRPr lang="en-US" sz="17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Isolates critical systems to limit the spread of cyberattacks (</a:t>
                      </a:r>
                      <a:r>
                        <a:rPr lang="en-US" sz="1700" err="1"/>
                        <a:t>Mushtaq</a:t>
                      </a:r>
                      <a:r>
                        <a:rPr lang="en-US" sz="1700"/>
                        <a:t> et al., 2021).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470587683"/>
                  </a:ext>
                </a:extLst>
              </a:tr>
              <a:tr h="632251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Multi-Factor Authentication</a:t>
                      </a:r>
                      <a:endParaRPr lang="en-US" sz="17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 necessitates multiple authentication steps for access, thereby enhancing login security.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4281491826"/>
                  </a:ext>
                </a:extLst>
              </a:tr>
              <a:tr h="632251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Blockchain</a:t>
                      </a:r>
                      <a:endParaRPr lang="en-US" sz="17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Provides immutable, secure records for medical data storage.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3725097091"/>
                  </a:ext>
                </a:extLst>
              </a:tr>
              <a:tr h="632251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AI-Based Intrusion Detection</a:t>
                      </a:r>
                      <a:endParaRPr lang="en-US" sz="1700"/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Employs machine learning algorithms to detect and mitigate threats in real time.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1490249738"/>
                  </a:ext>
                </a:extLst>
              </a:tr>
              <a:tr h="1593639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Manickam (2022) </a:t>
                      </a:r>
                    </a:p>
                  </a:txBody>
                  <a:tcPr marL="90388" marR="90388" marT="45194" marB="4519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0"/>
                        <a:t>Manickam (2022) highlights the role of AI in enhancing the security and functionality of IoMT devices, particularly in point-of-care healthcare systems.</a:t>
                      </a:r>
                    </a:p>
                  </a:txBody>
                  <a:tcPr marL="90388" marR="90388" marT="45194" marB="45194" anchor="ctr"/>
                </a:tc>
                <a:extLst>
                  <a:ext uri="{0D108BD9-81ED-4DB2-BD59-A6C34878D82A}">
                    <a16:rowId xmlns:a16="http://schemas.microsoft.com/office/drawing/2014/main" val="635256974"/>
                  </a:ext>
                </a:extLst>
              </a:tr>
            </a:tbl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37EAFE16-00A8-3B0E-E668-B6D1000716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63"/>
    </mc:Choice>
    <mc:Fallback>
      <p:transition spd="slow" advTm="29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7" name="Freeform: Shape 133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F7A17-4097-427E-1A96-5F689AF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1">
                <a:solidFill>
                  <a:srgbClr val="FFFFFF"/>
                </a:solidFill>
              </a:rPr>
              <a:t>AI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9BBE-EC39-77D9-51B7-FDCEDEBF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AI models can identify threats in real time with minimal human involvement (Sadhu et al., 2022).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Federated learning facilitates secure and decentralized model training without the need to share raw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However, challenges persist, including limited model transparency and significant computational requirements (Shree et al., 2024).</a:t>
            </a:r>
          </a:p>
        </p:txBody>
      </p:sp>
      <p:pic>
        <p:nvPicPr>
          <p:cNvPr id="13314" name="Picture 2" descr="Federated Learning in AI: How It Works, Benefits and Challenges | Splunk">
            <a:extLst>
              <a:ext uri="{FF2B5EF4-FFF2-40B4-BE49-F238E27FC236}">
                <a16:creationId xmlns:a16="http://schemas.microsoft.com/office/drawing/2014/main" id="{F0CB4C46-B714-B367-2AD5-08DF7C4A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2155859"/>
            <a:ext cx="3615776" cy="25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udio 16">
            <a:extLst>
              <a:ext uri="{FF2B5EF4-FFF2-40B4-BE49-F238E27FC236}">
                <a16:creationId xmlns:a16="http://schemas.microsoft.com/office/drawing/2014/main" id="{F476C448-243F-FF95-88DD-959C8F0EE9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1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07"/>
    </mc:Choice>
    <mc:Fallback>
      <p:transition spd="slow" advTm="23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943FA-DE6C-C1A7-CADC-779E6A38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Implementation Challenges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D57219-9E92-3A62-8189-BC59F95F7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2782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" name="Audio 24">
            <a:extLst>
              <a:ext uri="{FF2B5EF4-FFF2-40B4-BE49-F238E27FC236}">
                <a16:creationId xmlns:a16="http://schemas.microsoft.com/office/drawing/2014/main" id="{BFC65F07-DCE1-808C-5B6E-A5DD65EAA6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00"/>
    </mc:Choice>
    <mc:Fallback>
      <p:transition spd="slow" advTm="22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2539-43A0-C5E9-2405-B2F43472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Critical Evaluation of Current Research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A22CD3-809A-B99D-9F39-7672FA52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4936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Audio 8">
            <a:extLst>
              <a:ext uri="{FF2B5EF4-FFF2-40B4-BE49-F238E27FC236}">
                <a16:creationId xmlns:a16="http://schemas.microsoft.com/office/drawing/2014/main" id="{70A19545-2001-6BB0-2D9C-6D4D88B4A6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9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40"/>
    </mc:Choice>
    <mc:Fallback>
      <p:transition spd="slow" advTm="20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6A162-936C-C44F-D785-3A876607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b="1" i="1"/>
              <a:t>Research Gaps and Future Directions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610F91-8A2B-B26D-D4AE-F860F46A7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574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291EE03C-17A6-6889-CCB1-1394385D1A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00"/>
    </mc:Choice>
    <mc:Fallback>
      <p:transition spd="slow" advTm="25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A4B40-28B2-0BB6-66DC-73093C5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Strategic Recommendations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AD6588-EBB7-3CB2-DD12-EF89C57E3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3653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Audio 12">
            <a:extLst>
              <a:ext uri="{FF2B5EF4-FFF2-40B4-BE49-F238E27FC236}">
                <a16:creationId xmlns:a16="http://schemas.microsoft.com/office/drawing/2014/main" id="{051EEAC6-3292-9C33-2974-E3E869DD6B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40"/>
    </mc:Choice>
    <mc:Fallback>
      <p:transition spd="slow" advTm="27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C949B-C5B6-4260-D0F2-C4701067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482A-B4D7-78A1-0418-00DF90DA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  <a:p>
            <a:r>
              <a:rPr lang="en-US" sz="2000"/>
              <a:t>IoMT greatly improves healthcare delivery; however, it also brings intricate cybersecurity risks.</a:t>
            </a:r>
          </a:p>
          <a:p>
            <a:r>
              <a:rPr lang="en-US" sz="2000"/>
              <a:t>Emerging technologies such as AI and blockchain present promising solutions, yet they encounter both technical and ethical challenges.</a:t>
            </a:r>
          </a:p>
          <a:p>
            <a:r>
              <a:rPr lang="en-US" sz="2000"/>
              <a:t>Ensuring a safe and secure IoMT ecosystem requires a collaborative, multi-stakeholder approach.</a:t>
            </a:r>
          </a:p>
        </p:txBody>
      </p:sp>
      <p:pic>
        <p:nvPicPr>
          <p:cNvPr id="25" name="Audio 24">
            <a:extLst>
              <a:ext uri="{FF2B5EF4-FFF2-40B4-BE49-F238E27FC236}">
                <a16:creationId xmlns:a16="http://schemas.microsoft.com/office/drawing/2014/main" id="{C1E1116E-CC20-38C7-1F0D-AE8C1459B1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60"/>
    </mc:Choice>
    <mc:Fallback>
      <p:transition spd="slow" advTm="29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331-089A-04F9-E07F-584E64B0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690EEE-6D65-9F14-6054-6D43B81A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873"/>
            <a:ext cx="10058400" cy="1450757"/>
          </a:xfrm>
        </p:spPr>
        <p:txBody>
          <a:bodyPr/>
          <a:lstStyle/>
          <a:p>
            <a:pPr algn="ctr"/>
            <a:r>
              <a:rPr lang="en-US" b="1" i="1"/>
              <a:t>References</a:t>
            </a:r>
            <a:endParaRPr lang="en-US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05E1F-088C-10B6-E87D-925A9272A260}"/>
              </a:ext>
            </a:extLst>
          </p:cNvPr>
          <p:cNvSpPr txBox="1"/>
          <p:nvPr/>
        </p:nvSpPr>
        <p:spPr>
          <a:xfrm>
            <a:off x="1097280" y="1828799"/>
            <a:ext cx="999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/>
              <a:t>Algethami, S. A., &amp; Alshamrani, S. S. (2024). A deep learning-based framework for strengthening cybersecurity in Internet of Health Things (IoHT) environments. </a:t>
            </a:r>
            <a:r>
              <a:rPr lang="en-AE" sz="1200" i="1" dirty="0"/>
              <a:t>Applied Sciences, 14</a:t>
            </a:r>
            <a:r>
              <a:rPr lang="en-AE" sz="1200" dirty="0"/>
              <a:t>(11), 4729. </a:t>
            </a:r>
            <a:r>
              <a:rPr lang="en-US" sz="1200" dirty="0"/>
              <a:t>Available at: </a:t>
            </a:r>
            <a:r>
              <a:rPr lang="en-AE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https://doi.org/10.3390/app14114729</a:t>
            </a:r>
            <a:r>
              <a:rPr lang="en-US" sz="1200" dirty="0"/>
              <a:t> (Accessed: 03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Alhaj, T. A., Abdulla, S. M., Iderss, M. A. E., Ali, A. A. A., Elhaj, F. A., Remli, M. A., &amp; Gabralla, L. A. (2022). A survey: To govern, protect, and detect security principles on Internet of Medical Things (IoMT). </a:t>
            </a:r>
            <a:r>
              <a:rPr lang="en-AE" sz="1200" i="1" dirty="0"/>
              <a:t>IEEE Access, 10</a:t>
            </a:r>
            <a:r>
              <a:rPr lang="en-AE" sz="1200" dirty="0"/>
              <a:t>, 124777–124791. </a:t>
            </a:r>
            <a:r>
              <a:rPr lang="en-US" sz="1200" dirty="0"/>
              <a:t>Available at:</a:t>
            </a:r>
            <a:r>
              <a:rPr lang="en-AE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https://ieeexplore.ieee.org/document/9964214</a:t>
            </a:r>
            <a:r>
              <a:rPr lang="en-US" sz="1200" dirty="0"/>
              <a:t> (Accessed: 03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Bhukya, C. R., Thakur, P., Mudhivarthi, B. R., &amp; Singh, G. (2023). Cybersecurity in Internet of Medical Vehicles: State-of-the-art analysis, research challenges and future perspectives. </a:t>
            </a:r>
            <a:r>
              <a:rPr lang="en-AE" sz="1200" i="1" dirty="0"/>
              <a:t>Sensors, 23</a:t>
            </a:r>
            <a:r>
              <a:rPr lang="en-AE" sz="1200" dirty="0"/>
              <a:t>(19), 8107.</a:t>
            </a:r>
            <a:r>
              <a:rPr lang="en-US" sz="1200" dirty="0"/>
              <a:t> Available at: </a:t>
            </a:r>
            <a:r>
              <a:rPr lang="en-AE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https://doi.org/10.3390/s23198107</a:t>
            </a:r>
            <a:r>
              <a:rPr lang="en-US" sz="1200" dirty="0"/>
              <a:t> (Accessed: 03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Bhushan, B., Kumar, A., Agarwal, A. K., Kumar, A., Bhattacharya, P., &amp; Kumar, A. (2023). Towards a secure and sustainable Internet of Medical Things (IoMT): Requirements, design challenges, security techniques, and future trends. </a:t>
            </a:r>
            <a:r>
              <a:rPr lang="en-AE" sz="1200" i="1" dirty="0"/>
              <a:t>Sustainability, 15</a:t>
            </a:r>
            <a:r>
              <a:rPr lang="en-AE" sz="1200" dirty="0"/>
              <a:t>(7), 6177. </a:t>
            </a:r>
            <a:r>
              <a:rPr lang="en-US" sz="1200" dirty="0"/>
              <a:t>Available at: </a:t>
            </a:r>
            <a:r>
              <a:rPr lang="en-AE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https://doi.org/10.3390/su15076177</a:t>
            </a:r>
            <a:r>
              <a:rPr lang="en-US" sz="1200" dirty="0"/>
              <a:t> (Accessed: 03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Brown, S., Ruhwanya, Z., &amp; Pekane, A. (2023). Factors influencing Internet of Medical Things (IoMT) cybersecurity protective behaviours among healthcare workers. In </a:t>
            </a:r>
            <a:r>
              <a:rPr lang="en-AE" sz="1200" i="1" dirty="0"/>
              <a:t>International Symposium on Human Aspects of Information Security and Assurance</a:t>
            </a:r>
            <a:r>
              <a:rPr lang="en-AE" sz="1200" dirty="0"/>
              <a:t> (pp. 432–444). Springer. </a:t>
            </a:r>
            <a:r>
              <a:rPr lang="en-US" sz="1200" dirty="0"/>
              <a:t>Available at:</a:t>
            </a:r>
            <a:r>
              <a:rPr lang="en-AE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https://doi.org/10.1007/978-3-031-38530-8_34</a:t>
            </a:r>
            <a:r>
              <a:rPr lang="en-US" sz="1200" dirty="0"/>
              <a:t> (Accessed: 03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/>
              <a:t>Bughio, K. S., Cook, D. M., &amp; Shah, S. A. A. (2024). Developing a novel ontology for cybersecurity in Internet of Medical Things-enabled remote patient monitoring. </a:t>
            </a:r>
            <a:r>
              <a:rPr lang="en-AE" sz="1200" i="1" dirty="0"/>
              <a:t>Sensors, 24</a:t>
            </a:r>
            <a:r>
              <a:rPr lang="en-AE" sz="1200" dirty="0"/>
              <a:t>(9), 2804.</a:t>
            </a:r>
            <a:r>
              <a:rPr lang="en-US" sz="1200" dirty="0"/>
              <a:t> Available at: </a:t>
            </a:r>
            <a:r>
              <a:rPr lang="en-AE" sz="1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https://doi.org/10.3390/s24092804</a:t>
            </a:r>
            <a:r>
              <a:rPr lang="en-US" sz="1200" dirty="0"/>
              <a:t> (Accessed: 03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El-Saleh, A. A., Sheikh, A. M., Albreem, M. A., &amp; Honnurvali, M. S. (2025). The Internet of Medical Things (IoMT): Opportunities and challenges. </a:t>
            </a:r>
            <a:r>
              <a:rPr lang="en-AE" sz="1200" i="1" dirty="0"/>
              <a:t>Wireless Networks, 31</a:t>
            </a:r>
            <a:r>
              <a:rPr lang="en-AE" sz="1200" dirty="0"/>
              <a:t>(1), 327–344. </a:t>
            </a:r>
            <a:r>
              <a:rPr lang="en-US" sz="1200" dirty="0"/>
              <a:t>Available at: </a:t>
            </a:r>
            <a:r>
              <a:rPr lang="en-AE" sz="1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https://doi.org/10.1007/s11276-024-03764-8</a:t>
            </a:r>
            <a:r>
              <a:rPr lang="en-US" sz="1200" dirty="0"/>
              <a:t> (Accessed: 03 Oct 2025).</a:t>
            </a:r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4645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1F599-0E69-1FEA-4096-29CFD7EFA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E0C7B1-31B0-4796-D1E8-255CDDEB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873"/>
            <a:ext cx="10058400" cy="1450757"/>
          </a:xfrm>
        </p:spPr>
        <p:txBody>
          <a:bodyPr/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1CB42-81A3-655B-CA74-54C75E587057}"/>
              </a:ext>
            </a:extLst>
          </p:cNvPr>
          <p:cNvSpPr txBox="1"/>
          <p:nvPr/>
        </p:nvSpPr>
        <p:spPr>
          <a:xfrm>
            <a:off x="1097280" y="1828799"/>
            <a:ext cx="999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/>
              <a:t>Fahim-Ul-Islam, M., Chakrabarty, A., Alam, M. G. R., &amp; Maidin, S. S. (2025). A resource-efficient federated learning framework for intrusion detection in IoMT networks. </a:t>
            </a:r>
            <a:r>
              <a:rPr lang="en-AE" sz="1200" i="1" dirty="0"/>
              <a:t>IEEE Transactions on Consumer Electronics.</a:t>
            </a:r>
            <a:r>
              <a:rPr lang="en-AE" sz="1200" dirty="0"/>
              <a:t> Advance online publication. </a:t>
            </a:r>
            <a:r>
              <a:rPr lang="en-US" sz="1200" dirty="0"/>
              <a:t>Available at:</a:t>
            </a:r>
            <a:r>
              <a:rPr lang="en-AE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https://doi.org/10.1109/TCE.2025.3544885</a:t>
            </a:r>
            <a:r>
              <a:rPr lang="en-US" sz="1200" dirty="0"/>
              <a:t> (Accessed: 04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 err="1"/>
              <a:t>Guergov</a:t>
            </a:r>
            <a:r>
              <a:rPr lang="en-AE" sz="1200" dirty="0"/>
              <a:t>, S. (2022). Investigating E-Supply chain issues in Internet of Medical Things (IoMT): Evidence from the healthcare. </a:t>
            </a:r>
            <a:r>
              <a:rPr lang="en-AE" sz="1200" i="1" dirty="0"/>
              <a:t>International Journal of Computations, Information and Manufacturing (IJCIM), 2</a:t>
            </a:r>
            <a:r>
              <a:rPr lang="en-AE" sz="1200" dirty="0"/>
              <a:t>(2).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https://doi.org/10.54489/ijcim.v2i2.110</a:t>
            </a:r>
            <a:r>
              <a:rPr lang="en-US" sz="1200" dirty="0"/>
              <a:t> (Accessed: 04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Manoharan, A., &amp; </a:t>
            </a:r>
            <a:r>
              <a:rPr lang="en-AE" sz="1200" dirty="0" err="1"/>
              <a:t>Thathan</a:t>
            </a:r>
            <a:r>
              <a:rPr lang="en-AE" sz="1200" dirty="0"/>
              <a:t>, M. (2024). Enhanced IoMT security framework using group teaching optimized auto-encoder for intrusion detection. </a:t>
            </a:r>
            <a:r>
              <a:rPr lang="en-AE" sz="1200" i="1" dirty="0"/>
              <a:t>Scientific Reports, 14</a:t>
            </a:r>
            <a:r>
              <a:rPr lang="en-AE" sz="1200" dirty="0"/>
              <a:t>, Article 80581.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https://doi.org/10.1038/s41598-024-80581-1</a:t>
            </a:r>
            <a:r>
              <a:rPr lang="en-US" sz="1200" dirty="0"/>
              <a:t> (Accessed: 04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Mushtaq, M., Shah, M. A., &amp; Ghafoor, A. (2021). The Internet of Medical Things (IoMT): Security threats and issues affecting digital economy. In </a:t>
            </a:r>
            <a:r>
              <a:rPr lang="en-AE" sz="1200" i="1" dirty="0"/>
              <a:t>Competitive Advantage in the Digital Economy (CADE 2021)</a:t>
            </a:r>
            <a:r>
              <a:rPr lang="en-AE" sz="1200" dirty="0"/>
              <a:t> (Vol. 2021, pp. 137–142). IET.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https://doi.org/10.3390/fi17030107</a:t>
            </a:r>
            <a:r>
              <a:rPr lang="en-US" sz="1200" dirty="0"/>
              <a:t> (Accessed: 04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Papaioannou, M., Karageorgou, M., Mantas, G., </a:t>
            </a:r>
            <a:r>
              <a:rPr lang="en-AE" sz="1200" dirty="0" err="1"/>
              <a:t>Sucasas</a:t>
            </a:r>
            <a:r>
              <a:rPr lang="en-AE" sz="1200" dirty="0"/>
              <a:t>, V., Essop, I., Rodriguez, J., &amp; </a:t>
            </a:r>
            <a:r>
              <a:rPr lang="en-AE" sz="1200" dirty="0" err="1"/>
              <a:t>Lymberopoulos</a:t>
            </a:r>
            <a:r>
              <a:rPr lang="en-AE" sz="1200" dirty="0"/>
              <a:t>, D. (2022). A survey on security threats and countermeasures in Internet of Medical Things (IoMT). </a:t>
            </a:r>
            <a:r>
              <a:rPr lang="en-AE" sz="1200" i="1" dirty="0"/>
              <a:t>Transactions on Emerging Telecommunications Technologies, 33</a:t>
            </a:r>
            <a:r>
              <a:rPr lang="en-AE" sz="1200" dirty="0"/>
              <a:t>(6), e4049.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https://doi.org/10.1002/ett.4049</a:t>
            </a:r>
            <a:r>
              <a:rPr lang="en-US" sz="1200" dirty="0"/>
              <a:t> (Accessed: 04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/>
              <a:t>Sadhu, P. K., </a:t>
            </a:r>
            <a:r>
              <a:rPr lang="en-AE" sz="1200" dirty="0" err="1"/>
              <a:t>Yanambaka</a:t>
            </a:r>
            <a:r>
              <a:rPr lang="en-AE" sz="1200" dirty="0"/>
              <a:t>, V. P., </a:t>
            </a:r>
            <a:r>
              <a:rPr lang="en-AE" sz="1200" dirty="0" err="1"/>
              <a:t>Abdelgawad</a:t>
            </a:r>
            <a:r>
              <a:rPr lang="en-AE" sz="1200" dirty="0"/>
              <a:t>, A., &amp; </a:t>
            </a:r>
            <a:r>
              <a:rPr lang="en-AE" sz="1200" dirty="0" err="1"/>
              <a:t>Yelamarthi</a:t>
            </a:r>
            <a:r>
              <a:rPr lang="en-AE" sz="1200" dirty="0"/>
              <a:t>, K. (2022). Prospect of Internet of Medical Things: A review on security requirements and solutions. </a:t>
            </a:r>
            <a:r>
              <a:rPr lang="en-AE" sz="1200" i="1" dirty="0"/>
              <a:t>Sensors, 22</a:t>
            </a:r>
            <a:r>
              <a:rPr lang="en-AE" sz="1200" dirty="0"/>
              <a:t>(15), 5517.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https://doi.org/10.3390/s22155517</a:t>
            </a:r>
            <a:r>
              <a:rPr lang="en-US" sz="1200" dirty="0"/>
              <a:t> (Accessed: 04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/>
              <a:t>Shafik, W. (2025). Artificial Intelligence-assisted Internet of Medical Things (</a:t>
            </a:r>
            <a:r>
              <a:rPr lang="en-AE" sz="1200" dirty="0" err="1"/>
              <a:t>AIoMTs</a:t>
            </a:r>
            <a:r>
              <a:rPr lang="en-AE" sz="1200" dirty="0"/>
              <a:t>) in sustainable healthcare ecosystem. In </a:t>
            </a:r>
            <a:r>
              <a:rPr lang="en-AE" sz="1200" i="1" dirty="0"/>
              <a:t>Sustainable Healthcare Systems</a:t>
            </a:r>
            <a:r>
              <a:rPr lang="en-AE" sz="1200" dirty="0"/>
              <a:t> (pp. 75–101).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https://doi.org/10.1002/9781394287024.ch3</a:t>
            </a:r>
            <a:r>
              <a:rPr lang="en-US" sz="1200" dirty="0"/>
              <a:t> (Accessed: 04 Oct 2025).</a:t>
            </a:r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4308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4CFD-DE54-3817-3847-1FA1D2213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97D772-27CB-E82A-9F27-041778A2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873"/>
            <a:ext cx="10058400" cy="1450757"/>
          </a:xfrm>
        </p:spPr>
        <p:txBody>
          <a:bodyPr/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C72C1-51E6-F851-175D-FA78BD970A31}"/>
              </a:ext>
            </a:extLst>
          </p:cNvPr>
          <p:cNvSpPr txBox="1"/>
          <p:nvPr/>
        </p:nvSpPr>
        <p:spPr>
          <a:xfrm>
            <a:off x="1097280" y="1828799"/>
            <a:ext cx="9997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1200" dirty="0"/>
              <a:t>Ree, S., Zhou, C., &amp; Barati, M. (2024). Data protection in Internet of Medical Things using blockchain and secret sharing method. </a:t>
            </a:r>
            <a:r>
              <a:rPr lang="en-AE" sz="1200" i="1" dirty="0"/>
              <a:t>Journal of Supercomputing, 80</a:t>
            </a:r>
            <a:r>
              <a:rPr lang="en-AE" sz="1200" dirty="0"/>
              <a:t>, 5108–5135.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https://doi.org/10.1007/s11227-023-05657-7</a:t>
            </a:r>
            <a:r>
              <a:rPr lang="en-US" sz="1200" dirty="0"/>
              <a:t> (Accessed: 04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 err="1"/>
              <a:t>Svandova</a:t>
            </a:r>
            <a:r>
              <a:rPr lang="en-AE" sz="1200" dirty="0"/>
              <a:t>, K., &amp; Smutny, Z. (2024). Internet of Medical Things security frameworks for risk assessment and management: A scoping review. </a:t>
            </a:r>
            <a:r>
              <a:rPr lang="en-AE" sz="1200" i="1" dirty="0"/>
              <a:t>Journal of Multidisciplinary Healthcare</a:t>
            </a:r>
            <a:r>
              <a:rPr lang="en-AE" sz="1200" dirty="0"/>
              <a:t>, 2281–2301.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https://doi.org/10.2147/JMDH.S459987</a:t>
            </a:r>
            <a:r>
              <a:rPr lang="en-US" sz="1200" dirty="0"/>
              <a:t> (Accessed: 04 Oct 2025).</a:t>
            </a:r>
          </a:p>
          <a:p>
            <a:pPr algn="just"/>
            <a:endParaRPr lang="en-US" sz="1200" dirty="0"/>
          </a:p>
          <a:p>
            <a:pPr algn="just"/>
            <a:r>
              <a:rPr lang="en-AE" sz="1200" dirty="0" err="1"/>
              <a:t>Tarikere</a:t>
            </a:r>
            <a:r>
              <a:rPr lang="en-AE" sz="1200" dirty="0"/>
              <a:t>, S., Donner, I., &amp; Woods, D. (2021). Diagnosing a healthcare cybersecurity crisis: The impact of IoMT advancements and 5G. </a:t>
            </a:r>
            <a:r>
              <a:rPr lang="en-AE" sz="1200" i="1" dirty="0"/>
              <a:t>Business Horizons, 64</a:t>
            </a:r>
            <a:r>
              <a:rPr lang="en-AE" sz="1200" dirty="0"/>
              <a:t>(6), 799–807. </a:t>
            </a:r>
            <a:r>
              <a:rPr lang="en-US" sz="1200" dirty="0"/>
              <a:t>Available at: </a:t>
            </a:r>
            <a:r>
              <a:rPr lang="en-A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https://doi.org/10.1016/j.bushor.2021.07.015</a:t>
            </a:r>
            <a:r>
              <a:rPr lang="en-US" sz="1200" dirty="0"/>
              <a:t> (Accessed: 04 Oct 2025).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AE" sz="1200" dirty="0"/>
              <a:t>Thomasian, N. M., &amp; </a:t>
            </a:r>
            <a:r>
              <a:rPr lang="en-AE" sz="1200" dirty="0" err="1"/>
              <a:t>Adashi</a:t>
            </a:r>
            <a:r>
              <a:rPr lang="en-AE" sz="1200" dirty="0"/>
              <a:t>, E. Y. (2021). Cybersecurity in the Internet of Medical Things. </a:t>
            </a:r>
            <a:r>
              <a:rPr lang="en-AE" sz="1200" i="1" dirty="0"/>
              <a:t>Health Policy and Technology, 10</a:t>
            </a:r>
            <a:r>
              <a:rPr lang="en-AE" sz="1200" dirty="0"/>
              <a:t>(3), 100549.</a:t>
            </a:r>
            <a:r>
              <a:rPr lang="en-US" sz="1200" dirty="0"/>
              <a:t> Available at: </a:t>
            </a:r>
            <a:r>
              <a:rPr lang="en-AE" sz="1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https://doi.org/10.1016/j.hlpt.2021.100549</a:t>
            </a:r>
            <a:r>
              <a:rPr lang="en-US" sz="1200" dirty="0"/>
              <a:t> (Accessed: 04 Oct 2025).</a:t>
            </a:r>
          </a:p>
          <a:p>
            <a:endParaRPr lang="en-US" sz="1200" dirty="0"/>
          </a:p>
          <a:p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6930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740DC-DD69-13FE-2B25-4D33325B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i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09BB-C167-02FE-CDEB-51525DA1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1600"/>
              <a:t>The use of the </a:t>
            </a:r>
            <a:r>
              <a:rPr lang="en-US" sz="1600" b="1"/>
              <a:t>Internet of Medical Things (IoMT)</a:t>
            </a:r>
            <a:r>
              <a:rPr lang="en-US" sz="1600"/>
              <a:t> in healthcare is growing swiftly, delivering major advantages such as continuous, real-time patient monitoring and customized medical care (Alhaj et al., 2022).</a:t>
            </a:r>
          </a:p>
          <a:p>
            <a:r>
              <a:rPr lang="en-US" sz="1600"/>
              <a:t>This presentation examines the primary </a:t>
            </a:r>
            <a:r>
              <a:rPr lang="en-US" sz="1600" b="1"/>
              <a:t>cybersecurity weaknesses</a:t>
            </a:r>
            <a:r>
              <a:rPr lang="en-US" sz="1600"/>
              <a:t> within IoMT systems and evaluates how effective current defense mechanisms are.</a:t>
            </a:r>
          </a:p>
          <a:p>
            <a:r>
              <a:rPr lang="en-US" sz="1600"/>
              <a:t>Particular focus is given to the </a:t>
            </a:r>
            <a:r>
              <a:rPr lang="en-US" sz="1600" b="1"/>
              <a:t>CIA triad — Confidentiality, Integrity, and Availability —</a:t>
            </a:r>
            <a:r>
              <a:rPr lang="en-US" sz="1600"/>
              <a:t> as the core principles necessary for maintaining a secure and trustworthy IoMT environment (Brown et al., 2023).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The IoMT revolution in the healthcare ...">
            <a:extLst>
              <a:ext uri="{FF2B5EF4-FFF2-40B4-BE49-F238E27FC236}">
                <a16:creationId xmlns:a16="http://schemas.microsoft.com/office/drawing/2014/main" id="{A9223E67-D9A6-6076-29A1-21A1FE13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57297"/>
            <a:ext cx="4170530" cy="2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Audio 24">
            <a:extLst>
              <a:ext uri="{FF2B5EF4-FFF2-40B4-BE49-F238E27FC236}">
                <a16:creationId xmlns:a16="http://schemas.microsoft.com/office/drawing/2014/main" id="{7FA353B6-96CD-C102-9BFC-939FEAE477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80"/>
    </mc:Choice>
    <mc:Fallback>
      <p:transition spd="slow" advTm="4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8DC38-2069-139B-D42D-D79D76B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6482E6-A7E3-1F58-B2B6-CC178625B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938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" name="Audio 15">
            <a:extLst>
              <a:ext uri="{FF2B5EF4-FFF2-40B4-BE49-F238E27FC236}">
                <a16:creationId xmlns:a16="http://schemas.microsoft.com/office/drawing/2014/main" id="{0FFC77A1-F683-82C8-0509-0FC7CF02D3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00"/>
    </mc:Choice>
    <mc:Fallback>
      <p:transition spd="slow" advTm="24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E9EE1-78F8-105A-9474-9BD1BE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Methodology and Source Selection</a:t>
            </a:r>
            <a:endParaRPr lang="en-US" sz="4000" i="1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4D500D-FD19-7736-F47A-863F6FB69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6559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Audio 15">
            <a:extLst>
              <a:ext uri="{FF2B5EF4-FFF2-40B4-BE49-F238E27FC236}">
                <a16:creationId xmlns:a16="http://schemas.microsoft.com/office/drawing/2014/main" id="{FE681CA0-D42F-B22D-3862-9D4C3CB72D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20"/>
    </mc:Choice>
    <mc:Fallback>
      <p:transition spd="slow" advTm="26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5A18-DAE9-B6C3-08EA-0091326D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i="1"/>
              <a:t>IoMT in Healthcare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CD67-0304-40F6-9B81-2388377B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The Internet of Medical Things (IoMT) consists of key components such as sensors, communication networks, cloud infrastructures, and intelligent decision-making algorithms (Fahim-Ul-Islam et al., 2025)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It enables continuous patient monitoring, telehealth services, and data-driven treatment strategies that enhance healthcare delivery (Mushtaq et al., 2021).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 The global IoMT market is expected to expand substantially, reaching an estimated value of USD 285 billion by 2029.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6" name="Picture 4" descr="Internet of Medical Things (IoMT ...">
            <a:extLst>
              <a:ext uri="{FF2B5EF4-FFF2-40B4-BE49-F238E27FC236}">
                <a16:creationId xmlns:a16="http://schemas.microsoft.com/office/drawing/2014/main" id="{C6346237-37C4-F05A-D985-21CF50B73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/>
          <a:stretch>
            <a:fillRect/>
          </a:stretch>
        </p:blipFill>
        <p:spPr bwMode="auto">
          <a:xfrm>
            <a:off x="7075967" y="1632232"/>
            <a:ext cx="4170530" cy="362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udio 9">
            <a:extLst>
              <a:ext uri="{FF2B5EF4-FFF2-40B4-BE49-F238E27FC236}">
                <a16:creationId xmlns:a16="http://schemas.microsoft.com/office/drawing/2014/main" id="{1EF4AE78-B283-1DCA-33BA-2A5EEE1014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0"/>
    </mc:Choice>
    <mc:Fallback>
      <p:transition spd="slow" advTm="33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3B8B-2562-7011-57B4-EFF062F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IoMT Devices and Applications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8637D-8E5D-04A4-9D73-CC56E1616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6801"/>
              </p:ext>
            </p:extLst>
          </p:nvPr>
        </p:nvGraphicFramePr>
        <p:xfrm>
          <a:off x="4502428" y="921096"/>
          <a:ext cx="7225749" cy="501581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{5DA37D80-6434-44D0-A028-1B22A696006F}</a:tableStyleId>
              </a:tblPr>
              <a:tblGrid>
                <a:gridCol w="2795850">
                  <a:extLst>
                    <a:ext uri="{9D8B030D-6E8A-4147-A177-3AD203B41FA5}">
                      <a16:colId xmlns:a16="http://schemas.microsoft.com/office/drawing/2014/main" val="2807755381"/>
                    </a:ext>
                  </a:extLst>
                </a:gridCol>
                <a:gridCol w="4429899">
                  <a:extLst>
                    <a:ext uri="{9D8B030D-6E8A-4147-A177-3AD203B41FA5}">
                      <a16:colId xmlns:a16="http://schemas.microsoft.com/office/drawing/2014/main" val="4178856487"/>
                    </a:ext>
                  </a:extLst>
                </a:gridCol>
              </a:tblGrid>
              <a:tr h="576774">
                <a:tc>
                  <a:txBody>
                    <a:bodyPr/>
                    <a:lstStyle/>
                    <a:p>
                      <a:pPr algn="ctr"/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Device/Application</a:t>
                      </a:r>
                    </a:p>
                  </a:txBody>
                  <a:tcPr marL="87091" marR="129948" marT="24884" marB="1866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7091" marR="129948" marT="24884" marB="1866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04558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Insulin Pumps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Automatically administer insulin for real-time diabetes management.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69145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Pacemakers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Monitor and regulate heart rhythm for cardiac patients.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42588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Wearable ECG Monitors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Continuously monitor cardiac activity and issue alerts when abnormalities are detected.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26626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Imaging Scanners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Digitally record and transmit imaging data such as CT and MRI scans.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29826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Remote Patient Monitoring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Allows doctors to track patient vitals remotely and intervene early.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99591"/>
                  </a:ext>
                </a:extLst>
              </a:tr>
              <a:tr h="739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Cloud-Based Systems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091" marR="129948" marT="24884" marB="18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Enable centralised diagnostics, data sharing, and resource management.</a:t>
                      </a:r>
                    </a:p>
                  </a:txBody>
                  <a:tcPr marL="87091" marR="129948" marT="24884" marB="1866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32503"/>
                  </a:ext>
                </a:extLst>
              </a:tr>
            </a:tbl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BB8E4E89-E219-798F-343F-E871AC9D03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43"/>
    </mc:Choice>
    <mc:Fallback>
      <p:transition spd="slow" advTm="34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C84EA-352A-445B-E7E4-BE4B5CA7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Cybersecurity Threats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B117E-71A5-1C98-6164-A0DDECE0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51425"/>
              </p:ext>
            </p:extLst>
          </p:nvPr>
        </p:nvGraphicFramePr>
        <p:xfrm>
          <a:off x="4502428" y="943154"/>
          <a:ext cx="7225749" cy="497169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738">
                  <a:extLst>
                    <a:ext uri="{9D8B030D-6E8A-4147-A177-3AD203B41FA5}">
                      <a16:colId xmlns:a16="http://schemas.microsoft.com/office/drawing/2014/main" val="3816785821"/>
                    </a:ext>
                  </a:extLst>
                </a:gridCol>
                <a:gridCol w="5185011">
                  <a:extLst>
                    <a:ext uri="{9D8B030D-6E8A-4147-A177-3AD203B41FA5}">
                      <a16:colId xmlns:a16="http://schemas.microsoft.com/office/drawing/2014/main" val="131694513"/>
                    </a:ext>
                  </a:extLst>
                </a:gridCol>
              </a:tblGrid>
              <a:tr h="449869"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Threat Type</a:t>
                      </a:r>
                      <a:endParaRPr lang="en-US" sz="21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Impact</a:t>
                      </a:r>
                      <a:endParaRPr lang="en-US" sz="2100"/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2061174235"/>
                  </a:ext>
                </a:extLst>
              </a:tr>
              <a:tr h="705674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Ransomware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Encrypts data and demands payment for access; e.g., WannaCry.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2879629722"/>
                  </a:ext>
                </a:extLst>
              </a:tr>
              <a:tr h="705674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Phishing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Tricks users into revealing sensitive information via fake emails or links.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2483871875"/>
                  </a:ext>
                </a:extLst>
              </a:tr>
              <a:tr h="705674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Malware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Malicious software capable of disrupting or monitoring device operations.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3687463572"/>
                  </a:ext>
                </a:extLst>
              </a:tr>
              <a:tr h="705674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DDoS Attacks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Overwhelms networks or servers, leading to service outages.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1122348767"/>
                  </a:ext>
                </a:extLst>
              </a:tr>
              <a:tr h="705674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Supply Chain Attacks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Targets vulnerabilities in third-party components or vendor systems.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1345525709"/>
                  </a:ext>
                </a:extLst>
              </a:tr>
              <a:tr h="993455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Insider Threats</a:t>
                      </a:r>
                      <a:endParaRPr lang="en-US" sz="1900"/>
                    </a:p>
                  </a:txBody>
                  <a:tcPr marL="91742" marR="91742" marT="45871" marB="4587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Employees or contractors who misuse access privileges to compromise systems (</a:t>
                      </a:r>
                      <a:r>
                        <a:rPr lang="en-US" sz="1900" err="1"/>
                        <a:t>Bughio</a:t>
                      </a:r>
                      <a:r>
                        <a:rPr lang="en-US" sz="1900"/>
                        <a:t> et al., 2024).</a:t>
                      </a:r>
                    </a:p>
                  </a:txBody>
                  <a:tcPr marL="91742" marR="91742" marT="45871" marB="45871" anchor="ctr"/>
                </a:tc>
                <a:extLst>
                  <a:ext uri="{0D108BD9-81ED-4DB2-BD59-A6C34878D82A}">
                    <a16:rowId xmlns:a16="http://schemas.microsoft.com/office/drawing/2014/main" val="2451970861"/>
                  </a:ext>
                </a:extLst>
              </a:tr>
            </a:tbl>
          </a:graphicData>
        </a:graphic>
      </p:graphicFrame>
      <p:pic>
        <p:nvPicPr>
          <p:cNvPr id="18" name="Audio 17">
            <a:extLst>
              <a:ext uri="{FF2B5EF4-FFF2-40B4-BE49-F238E27FC236}">
                <a16:creationId xmlns:a16="http://schemas.microsoft.com/office/drawing/2014/main" id="{D379D224-9569-7D19-C727-82571C374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3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20"/>
    </mc:Choice>
    <mc:Fallback>
      <p:transition spd="slow" advTm="33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BC1DD-9F03-362B-EB5C-CF4590B8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Human Factors and Legacy Systems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6B7633-A133-4DB2-BEA2-E9B655C0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786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9" name="Audio 28">
            <a:extLst>
              <a:ext uri="{FF2B5EF4-FFF2-40B4-BE49-F238E27FC236}">
                <a16:creationId xmlns:a16="http://schemas.microsoft.com/office/drawing/2014/main" id="{5B2272DE-08D5-B155-181D-97B3E4E941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56"/>
    </mc:Choice>
    <mc:Fallback>
      <p:transition spd="slow" advTm="20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B5AE8-32EA-5FE0-D49E-07FBC335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</a:rPr>
              <a:t>Compliance and Regulatory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16E16-ACC6-4B2C-D552-B96533D1F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2471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Audio 17">
            <a:extLst>
              <a:ext uri="{FF2B5EF4-FFF2-40B4-BE49-F238E27FC236}">
                <a16:creationId xmlns:a16="http://schemas.microsoft.com/office/drawing/2014/main" id="{3687E629-E093-1143-106B-C88ACE31AD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81"/>
    </mc:Choice>
    <mc:Fallback>
      <p:transition spd="slow" advTm="25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2257</Words>
  <Application>Microsoft Macintosh PowerPoint</Application>
  <PresentationFormat>Widescreen</PresentationFormat>
  <Paragraphs>148</Paragraphs>
  <Slides>19</Slides>
  <Notes>3</Notes>
  <HiddenSlides>0</HiddenSlides>
  <MMClips>16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Cybersecurity Threats in Internet of Medical Things (IoMT): Challenges and Responses in the Healthcare Sector</vt:lpstr>
      <vt:lpstr>Introduction</vt:lpstr>
      <vt:lpstr>Research Questions</vt:lpstr>
      <vt:lpstr>Methodology and Source Selection</vt:lpstr>
      <vt:lpstr>IoMT in Healthcare – An Overview</vt:lpstr>
      <vt:lpstr>Types of IoMT Devices and Applications</vt:lpstr>
      <vt:lpstr>Key Cybersecurity Threats</vt:lpstr>
      <vt:lpstr>Human Factors and Legacy Systems</vt:lpstr>
      <vt:lpstr>Compliance and Regulatory Challenges</vt:lpstr>
      <vt:lpstr>Security Solutions and AI Innovations</vt:lpstr>
      <vt:lpstr>AI and Federated Learning</vt:lpstr>
      <vt:lpstr>Implementation Challenges</vt:lpstr>
      <vt:lpstr>Critical Evaluation of Current Research</vt:lpstr>
      <vt:lpstr>Research Gaps and Future Directions</vt:lpstr>
      <vt:lpstr>Strategic Recommendations</vt:lpstr>
      <vt:lpstr>Conclusion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Threats in Internet of Medical Things (IoMT): Challenges and Responses in the Healthcare Sector</dc:title>
  <dc:creator>Kinza Khan</dc:creator>
  <cp:lastModifiedBy>Yousif Ali</cp:lastModifiedBy>
  <cp:revision>18</cp:revision>
  <dcterms:created xsi:type="dcterms:W3CDTF">2025-06-26T21:22:42Z</dcterms:created>
  <dcterms:modified xsi:type="dcterms:W3CDTF">2025-10-06T05:03:36Z</dcterms:modified>
</cp:coreProperties>
</file>