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F392-B260-4F38-ADE8-480867FC7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A1542-0106-47BF-ADC2-4C2044279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04110-9856-4698-8A10-F1FC8B09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A3A83-31F4-4259-B522-68F203E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3F9C6-77FF-4B7A-A6E4-9788BBC1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166F-FE60-401D-85DE-BFC81EBF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2DDFE-9868-49CA-B159-2592AEC78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AEC6-1464-40DC-832C-59BC4697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12CCE-7F3A-4617-AE03-3EB4D4BC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93036-D12B-4616-B9C7-80C6148A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2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B07EDA-7DAC-41B2-BEF9-3945ECAF5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80073-979C-45B8-82CB-10EC2B7E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4443-D605-45D7-8B73-ADECCC62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F4D5B-F315-4B92-ABD7-12B72FBA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54C9C-2B7B-4F2A-B6E6-EC61B5B4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6228-514E-4AD8-8758-3E10DC08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D41D9-75CB-439E-9F9E-94B79104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B1D59-9F5C-4C6A-9115-C1FD15E6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4B5BD-E9F4-4438-991A-F1739308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9D0C0-CAB4-4352-972D-CC282F5F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FF539-3F34-4BC4-9519-A6F8642F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93F7E-7F35-4E00-A530-AE6476E8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50D4E-682A-418A-8CF0-F1EB8A5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B83E4-D3DC-4995-AD10-365E245F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09B40-04AD-4A0E-BE50-F4575565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1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F54A9-67C1-471C-AB02-FA19F6E5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9DF01-991E-4F87-86E4-533B3910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BCAF5-6E71-40A3-BC2F-B1F7A7BE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BAB77-B969-4BC6-AAD0-BB45EECF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67372-63A6-4967-83F3-4B00A468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1946C-F68B-4340-A1DA-E627FF9B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0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E0E6-8481-440A-8C5A-731DA5D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BA0DB-F69F-4312-A313-FDB5AE2C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288EA-4DEC-4545-865D-9D134FEF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1AE74-DE68-4010-BF7D-5F61FFB76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01515-4A4D-4B6B-8D69-646AE8BDC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D2A795-1F29-4D2E-8503-04DFF698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5DDAE5-231D-4B94-8916-C7569F1F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10347-DE09-42CB-A616-C7FA09E5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0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9098-28CB-4286-9C0B-BBC7ACA1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4AE50-2470-4FBA-BE3D-3B53FABD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F9DB5-863B-404C-9935-949263F8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2B7BCE-4E3C-4F98-BBC8-4A6A47D6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6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E71EB-7283-446C-9533-3DD8D3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89A060-7BF2-48BD-BC67-F2908FE7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02B1C-0F47-44DC-96F5-DDC2BA9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810A0-4893-4AD8-86E4-B678E810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859E-5EBF-4439-968F-29943D2C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10BC3-920D-4147-92BC-BB4576A1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EA2DA-8DAF-4F65-BA3E-D8888E9A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E5D47-4C21-4471-B73F-F77B6096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B5E75-A5D6-4E1B-81FF-D784F4EB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CC57-44C9-4114-811F-26A389BF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E63AA-60CB-4984-B563-A6DBDB3D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F175B0-5AE9-4E31-9205-CD8630C9C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F0C8B-62FA-4854-A86B-3CCC143A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CCEBD-0DFB-4054-9DEA-821CEA8B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C73C6-4064-47D1-A703-B3F1492D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64453E-238F-42B1-862C-C76C771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AC3AC-7D53-4CDD-A54F-8DE76AE1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77AE2-89EE-49D2-993A-0BA690FC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F303-3EE0-4C55-B0F1-1FB428EFB9C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DE998-E0F8-46EC-9E03-FBEDF8D71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C2E2-0102-4F6E-8008-010AC7670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8E36-CF70-4850-9537-05AF133A0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9D43-14B5-454A-A7DC-21C8BE9D7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좌표계 변환으로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DC0985-EA16-45CD-A5FC-2351A517C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4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2092F5-0FBD-4409-9B8E-295C057AB76C}"/>
              </a:ext>
            </a:extLst>
          </p:cNvPr>
          <p:cNvCxnSpPr/>
          <p:nvPr/>
        </p:nvCxnSpPr>
        <p:spPr>
          <a:xfrm flipV="1">
            <a:off x="1985818" y="3112655"/>
            <a:ext cx="0" cy="1588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9F39DD-EBF0-49AB-893C-83898A00C972}"/>
              </a:ext>
            </a:extLst>
          </p:cNvPr>
          <p:cNvCxnSpPr>
            <a:cxnSpLocks/>
          </p:cNvCxnSpPr>
          <p:nvPr/>
        </p:nvCxnSpPr>
        <p:spPr>
          <a:xfrm>
            <a:off x="1985818" y="4701309"/>
            <a:ext cx="1311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A6C891-9824-4BA0-AAEA-352F662DEDE1}"/>
              </a:ext>
            </a:extLst>
          </p:cNvPr>
          <p:cNvCxnSpPr/>
          <p:nvPr/>
        </p:nvCxnSpPr>
        <p:spPr>
          <a:xfrm flipV="1">
            <a:off x="3210557" y="1810325"/>
            <a:ext cx="0" cy="158865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621C37-A3FD-4C8E-82FF-2CD26A83A221}"/>
              </a:ext>
            </a:extLst>
          </p:cNvPr>
          <p:cNvCxnSpPr>
            <a:cxnSpLocks/>
          </p:cNvCxnSpPr>
          <p:nvPr/>
        </p:nvCxnSpPr>
        <p:spPr>
          <a:xfrm>
            <a:off x="3210557" y="3409139"/>
            <a:ext cx="1558175" cy="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F9921F-829F-4A55-9354-4ABDF4BC1A12}"/>
              </a:ext>
            </a:extLst>
          </p:cNvPr>
          <p:cNvCxnSpPr>
            <a:cxnSpLocks/>
          </p:cNvCxnSpPr>
          <p:nvPr/>
        </p:nvCxnSpPr>
        <p:spPr>
          <a:xfrm flipV="1">
            <a:off x="2443942" y="3672900"/>
            <a:ext cx="690881" cy="58438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6EE9D5-98C9-4318-A762-4FDEAFBECF23}"/>
              </a:ext>
            </a:extLst>
          </p:cNvPr>
          <p:cNvSpPr txBox="1"/>
          <p:nvPr/>
        </p:nvSpPr>
        <p:spPr>
          <a:xfrm>
            <a:off x="2578335" y="4076154"/>
            <a:ext cx="170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T(2, 2)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F48D7-B922-4ABB-B3A8-EA4C806F64B9}"/>
              </a:ext>
            </a:extLst>
          </p:cNvPr>
          <p:cNvSpPr txBox="1"/>
          <p:nvPr/>
        </p:nvSpPr>
        <p:spPr>
          <a:xfrm>
            <a:off x="1723514" y="4801124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S1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E01F6-8623-401D-A20E-DCB62DB13AE4}"/>
              </a:ext>
            </a:extLst>
          </p:cNvPr>
          <p:cNvSpPr txBox="1"/>
          <p:nvPr/>
        </p:nvSpPr>
        <p:spPr>
          <a:xfrm>
            <a:off x="3134823" y="3430968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S2</a:t>
            </a:r>
            <a:endParaRPr lang="ko-KR" altLang="en-US" sz="2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5019C1-A7D6-4D26-B179-A8FA23AF4D88}"/>
              </a:ext>
            </a:extLst>
          </p:cNvPr>
          <p:cNvSpPr/>
          <p:nvPr/>
        </p:nvSpPr>
        <p:spPr>
          <a:xfrm>
            <a:off x="3721327" y="2362415"/>
            <a:ext cx="110836" cy="1083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0B29D-8030-4668-B35E-DE6007CEF23F}"/>
              </a:ext>
            </a:extLst>
          </p:cNvPr>
          <p:cNvSpPr txBox="1"/>
          <p:nvPr/>
        </p:nvSpPr>
        <p:spPr>
          <a:xfrm>
            <a:off x="3881253" y="1952987"/>
            <a:ext cx="4778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r>
              <a:rPr lang="en-US" altLang="ko-KR" sz="2400" baseline="-25000" dirty="0"/>
              <a:t>S2</a:t>
            </a:r>
            <a:r>
              <a:rPr lang="en-US" altLang="ko-KR" sz="2400" dirty="0"/>
              <a:t> = (1,2)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sym typeface="Wingdings" panose="05000000000000000000" pitchFamily="2" charset="2"/>
              </a:rPr>
              <a:t>P</a:t>
            </a:r>
            <a:r>
              <a:rPr lang="en-US" altLang="ko-KR" sz="2400" baseline="-25000" dirty="0"/>
              <a:t>S1</a:t>
            </a:r>
            <a:r>
              <a:rPr lang="en-US" altLang="ko-KR" sz="2400" dirty="0">
                <a:sym typeface="Wingdings" panose="05000000000000000000" pitchFamily="2" charset="2"/>
              </a:rPr>
              <a:t> = (?, ?)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sym typeface="Wingdings" panose="05000000000000000000" pitchFamily="2" charset="2"/>
              </a:rPr>
              <a:t> P</a:t>
            </a:r>
            <a:r>
              <a:rPr lang="en-US" altLang="ko-KR" sz="2400" baseline="-25000" dirty="0"/>
              <a:t>S1 </a:t>
            </a:r>
            <a:r>
              <a:rPr lang="en-US" altLang="ko-KR" sz="2400" dirty="0"/>
              <a:t>=</a:t>
            </a:r>
            <a:r>
              <a:rPr lang="en-US" altLang="ko-KR" sz="2400" dirty="0">
                <a:sym typeface="Wingdings" panose="05000000000000000000" pitchFamily="2" charset="2"/>
              </a:rPr>
              <a:t> M </a:t>
            </a:r>
            <a:r>
              <a:rPr lang="en-US" altLang="ko-KR" sz="2400" dirty="0"/>
              <a:t>P</a:t>
            </a:r>
            <a:r>
              <a:rPr lang="en-US" altLang="ko-KR" sz="2400" baseline="-25000" dirty="0"/>
              <a:t>S2 </a:t>
            </a:r>
            <a:r>
              <a:rPr lang="en-US" altLang="ko-KR" sz="2400" dirty="0">
                <a:sym typeface="Wingdings" panose="05000000000000000000" pitchFamily="2" charset="2"/>
              </a:rPr>
              <a:t>==&gt; M = ?</a:t>
            </a:r>
            <a:r>
              <a:rPr lang="en-US" altLang="ko-KR" sz="2400" baseline="-25000" dirty="0"/>
              <a:t> 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15557F-FCA7-483E-9C7D-C783B8505DC7}"/>
              </a:ext>
            </a:extLst>
          </p:cNvPr>
          <p:cNvSpPr txBox="1"/>
          <p:nvPr/>
        </p:nvSpPr>
        <p:spPr>
          <a:xfrm>
            <a:off x="5334496" y="3591369"/>
            <a:ext cx="441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 = S1</a:t>
            </a:r>
            <a:r>
              <a:rPr lang="ko-KR" altLang="en-US" sz="2400" dirty="0"/>
              <a:t> 좌표계를 </a:t>
            </a:r>
            <a:r>
              <a:rPr lang="en-US" altLang="ko-KR" sz="2400" dirty="0"/>
              <a:t>S2</a:t>
            </a:r>
            <a:r>
              <a:rPr lang="ko-KR" altLang="en-US" sz="2400" dirty="0"/>
              <a:t>와 일치 시키기 위해 필요한 변환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 = T(2,2)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49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2092F5-0FBD-4409-9B8E-295C057AB76C}"/>
              </a:ext>
            </a:extLst>
          </p:cNvPr>
          <p:cNvCxnSpPr/>
          <p:nvPr/>
        </p:nvCxnSpPr>
        <p:spPr>
          <a:xfrm flipV="1">
            <a:off x="1985818" y="3112655"/>
            <a:ext cx="0" cy="1588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9F39DD-EBF0-49AB-893C-83898A00C972}"/>
              </a:ext>
            </a:extLst>
          </p:cNvPr>
          <p:cNvCxnSpPr>
            <a:cxnSpLocks/>
          </p:cNvCxnSpPr>
          <p:nvPr/>
        </p:nvCxnSpPr>
        <p:spPr>
          <a:xfrm>
            <a:off x="1985818" y="4701309"/>
            <a:ext cx="1311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A6C891-9824-4BA0-AAEA-352F662DEDE1}"/>
              </a:ext>
            </a:extLst>
          </p:cNvPr>
          <p:cNvCxnSpPr>
            <a:cxnSpLocks/>
          </p:cNvCxnSpPr>
          <p:nvPr/>
        </p:nvCxnSpPr>
        <p:spPr>
          <a:xfrm flipH="1" flipV="1">
            <a:off x="1196070" y="3682509"/>
            <a:ext cx="763751" cy="1018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621C37-A3FD-4C8E-82FF-2CD26A83A221}"/>
              </a:ext>
            </a:extLst>
          </p:cNvPr>
          <p:cNvCxnSpPr>
            <a:cxnSpLocks/>
          </p:cNvCxnSpPr>
          <p:nvPr/>
        </p:nvCxnSpPr>
        <p:spPr>
          <a:xfrm flipV="1">
            <a:off x="2000448" y="3601226"/>
            <a:ext cx="1391573" cy="1067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4F48D7-B922-4ABB-B3A8-EA4C806F64B9}"/>
              </a:ext>
            </a:extLst>
          </p:cNvPr>
          <p:cNvSpPr txBox="1"/>
          <p:nvPr/>
        </p:nvSpPr>
        <p:spPr>
          <a:xfrm>
            <a:off x="1723514" y="4801124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S1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E01F6-8623-401D-A20E-DCB62DB13AE4}"/>
              </a:ext>
            </a:extLst>
          </p:cNvPr>
          <p:cNvSpPr txBox="1"/>
          <p:nvPr/>
        </p:nvSpPr>
        <p:spPr>
          <a:xfrm>
            <a:off x="3026432" y="3849714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S2</a:t>
            </a:r>
            <a:endParaRPr lang="ko-KR" altLang="en-US" sz="2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5019C1-A7D6-4D26-B179-A8FA23AF4D88}"/>
              </a:ext>
            </a:extLst>
          </p:cNvPr>
          <p:cNvSpPr/>
          <p:nvPr/>
        </p:nvSpPr>
        <p:spPr>
          <a:xfrm>
            <a:off x="1811230" y="3492888"/>
            <a:ext cx="110836" cy="1083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0B29D-8030-4668-B35E-DE6007CEF23F}"/>
              </a:ext>
            </a:extLst>
          </p:cNvPr>
          <p:cNvSpPr txBox="1"/>
          <p:nvPr/>
        </p:nvSpPr>
        <p:spPr>
          <a:xfrm>
            <a:off x="1723514" y="1780145"/>
            <a:ext cx="4778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r>
              <a:rPr lang="en-US" altLang="ko-KR" sz="2400" baseline="-25000" dirty="0"/>
              <a:t>S2</a:t>
            </a:r>
            <a:r>
              <a:rPr lang="en-US" altLang="ko-KR" sz="2400" dirty="0"/>
              <a:t> = (1,2)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sym typeface="Wingdings" panose="05000000000000000000" pitchFamily="2" charset="2"/>
              </a:rPr>
              <a:t>P</a:t>
            </a:r>
            <a:r>
              <a:rPr lang="en-US" altLang="ko-KR" sz="2400" baseline="-25000" dirty="0"/>
              <a:t>S1</a:t>
            </a:r>
            <a:r>
              <a:rPr lang="en-US" altLang="ko-KR" sz="2400" dirty="0">
                <a:sym typeface="Wingdings" panose="05000000000000000000" pitchFamily="2" charset="2"/>
              </a:rPr>
              <a:t> = (?, ?)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sym typeface="Wingdings" panose="05000000000000000000" pitchFamily="2" charset="2"/>
              </a:rPr>
              <a:t> P</a:t>
            </a:r>
            <a:r>
              <a:rPr lang="en-US" altLang="ko-KR" sz="2400" baseline="-25000" dirty="0"/>
              <a:t>S1 </a:t>
            </a:r>
            <a:r>
              <a:rPr lang="en-US" altLang="ko-KR" sz="2400" dirty="0"/>
              <a:t>=</a:t>
            </a:r>
            <a:r>
              <a:rPr lang="en-US" altLang="ko-KR" sz="2400" dirty="0">
                <a:sym typeface="Wingdings" panose="05000000000000000000" pitchFamily="2" charset="2"/>
              </a:rPr>
              <a:t> M </a:t>
            </a:r>
            <a:r>
              <a:rPr lang="en-US" altLang="ko-KR" sz="2400" dirty="0"/>
              <a:t>P</a:t>
            </a:r>
            <a:r>
              <a:rPr lang="en-US" altLang="ko-KR" sz="2400" baseline="-25000" dirty="0"/>
              <a:t>S2 </a:t>
            </a:r>
            <a:r>
              <a:rPr lang="en-US" altLang="ko-KR" sz="2400" dirty="0">
                <a:sym typeface="Wingdings" panose="05000000000000000000" pitchFamily="2" charset="2"/>
              </a:rPr>
              <a:t>==&gt; M = ?</a:t>
            </a:r>
            <a:r>
              <a:rPr lang="en-US" altLang="ko-KR" sz="2400" baseline="-25000" dirty="0"/>
              <a:t> 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15557F-FCA7-483E-9C7D-C783B8505DC7}"/>
              </a:ext>
            </a:extLst>
          </p:cNvPr>
          <p:cNvSpPr txBox="1"/>
          <p:nvPr/>
        </p:nvSpPr>
        <p:spPr>
          <a:xfrm>
            <a:off x="5334496" y="3591369"/>
            <a:ext cx="4413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 = S1</a:t>
            </a:r>
            <a:r>
              <a:rPr lang="ko-KR" altLang="en-US" sz="2400" dirty="0"/>
              <a:t> 좌표계를 </a:t>
            </a:r>
            <a:r>
              <a:rPr lang="en-US" altLang="ko-KR" sz="2400" dirty="0"/>
              <a:t>S2</a:t>
            </a:r>
            <a:r>
              <a:rPr lang="ko-KR" altLang="en-US" sz="2400" dirty="0"/>
              <a:t>와 일치 시키기 위해 필요한 변환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 = R(    )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7236E6-BA8A-4482-993F-EAFC8C73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0" y="3607609"/>
            <a:ext cx="254557" cy="370794"/>
          </a:xfrm>
          <a:prstGeom prst="rect">
            <a:avLst/>
          </a:prstGeom>
        </p:spPr>
      </p:pic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DD5CC31-155E-4EA7-B52F-56C7C918CA6D}"/>
              </a:ext>
            </a:extLst>
          </p:cNvPr>
          <p:cNvSpPr/>
          <p:nvPr/>
        </p:nvSpPr>
        <p:spPr>
          <a:xfrm>
            <a:off x="1638300" y="3879291"/>
            <a:ext cx="362124" cy="279052"/>
          </a:xfrm>
          <a:custGeom>
            <a:avLst/>
            <a:gdLst>
              <a:gd name="connsiteX0" fmla="*/ 0 w 362124"/>
              <a:gd name="connsiteY0" fmla="*/ 279052 h 279052"/>
              <a:gd name="connsiteX1" fmla="*/ 70757 w 362124"/>
              <a:gd name="connsiteY1" fmla="*/ 12352 h 279052"/>
              <a:gd name="connsiteX2" fmla="*/ 326571 w 362124"/>
              <a:gd name="connsiteY2" fmla="*/ 50452 h 279052"/>
              <a:gd name="connsiteX3" fmla="*/ 353786 w 362124"/>
              <a:gd name="connsiteY3" fmla="*/ 104880 h 27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124" h="279052">
                <a:moveTo>
                  <a:pt x="0" y="279052"/>
                </a:moveTo>
                <a:cubicBezTo>
                  <a:pt x="8164" y="164752"/>
                  <a:pt x="16329" y="50452"/>
                  <a:pt x="70757" y="12352"/>
                </a:cubicBezTo>
                <a:cubicBezTo>
                  <a:pt x="125185" y="-25748"/>
                  <a:pt x="279400" y="35031"/>
                  <a:pt x="326571" y="50452"/>
                </a:cubicBezTo>
                <a:cubicBezTo>
                  <a:pt x="373742" y="65873"/>
                  <a:pt x="363764" y="85376"/>
                  <a:pt x="353786" y="10488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4C5062-2CDE-4D4C-B845-ECADDCF7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40" y="4784678"/>
            <a:ext cx="254557" cy="3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7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D4D348-4B8F-4ABD-ACE9-87C8EAE0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33" y="111293"/>
            <a:ext cx="5356514" cy="589216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F21A44-708A-4FDE-B495-0369C8383042}"/>
              </a:ext>
            </a:extLst>
          </p:cNvPr>
          <p:cNvCxnSpPr>
            <a:cxnSpLocks/>
          </p:cNvCxnSpPr>
          <p:nvPr/>
        </p:nvCxnSpPr>
        <p:spPr>
          <a:xfrm>
            <a:off x="748149" y="2438402"/>
            <a:ext cx="18452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15C551-E24F-4706-A019-4E9DEF0C4A79}"/>
              </a:ext>
            </a:extLst>
          </p:cNvPr>
          <p:cNvCxnSpPr>
            <a:cxnSpLocks/>
          </p:cNvCxnSpPr>
          <p:nvPr/>
        </p:nvCxnSpPr>
        <p:spPr>
          <a:xfrm flipH="1" flipV="1">
            <a:off x="748149" y="1671783"/>
            <a:ext cx="14630" cy="84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D526D38-1330-432C-B9C0-55D68CE49E5A}"/>
              </a:ext>
            </a:extLst>
          </p:cNvPr>
          <p:cNvCxnSpPr>
            <a:cxnSpLocks/>
          </p:cNvCxnSpPr>
          <p:nvPr/>
        </p:nvCxnSpPr>
        <p:spPr>
          <a:xfrm>
            <a:off x="731388" y="2438402"/>
            <a:ext cx="11343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65F29EA-1A53-4E10-B4E0-2B8A5E461290}"/>
              </a:ext>
            </a:extLst>
          </p:cNvPr>
          <p:cNvSpPr/>
          <p:nvPr/>
        </p:nvSpPr>
        <p:spPr>
          <a:xfrm>
            <a:off x="1551538" y="1737981"/>
            <a:ext cx="110836" cy="10833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BAEB2E-3E8D-4BCD-A736-CC96A6A7D9E1}"/>
              </a:ext>
            </a:extLst>
          </p:cNvPr>
          <p:cNvCxnSpPr/>
          <p:nvPr/>
        </p:nvCxnSpPr>
        <p:spPr>
          <a:xfrm flipV="1">
            <a:off x="731388" y="849748"/>
            <a:ext cx="0" cy="1588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30329B-80CD-4C4A-86D0-8970E08E001A}"/>
              </a:ext>
            </a:extLst>
          </p:cNvPr>
          <p:cNvSpPr txBox="1"/>
          <p:nvPr/>
        </p:nvSpPr>
        <p:spPr>
          <a:xfrm>
            <a:off x="1738539" y="1306060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4C553C-D553-40C5-A37A-E9E92CE57201}"/>
              </a:ext>
            </a:extLst>
          </p:cNvPr>
          <p:cNvSpPr txBox="1"/>
          <p:nvPr/>
        </p:nvSpPr>
        <p:spPr>
          <a:xfrm>
            <a:off x="4561687" y="4748631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S1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48BFD-0A21-46A9-A2C5-F2B22E752297}"/>
              </a:ext>
            </a:extLst>
          </p:cNvPr>
          <p:cNvSpPr txBox="1"/>
          <p:nvPr/>
        </p:nvSpPr>
        <p:spPr>
          <a:xfrm>
            <a:off x="6235631" y="2070164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S3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2528FF-45BA-4773-B207-FD4470EBA1A1}"/>
              </a:ext>
            </a:extLst>
          </p:cNvPr>
          <p:cNvSpPr txBox="1"/>
          <p:nvPr/>
        </p:nvSpPr>
        <p:spPr>
          <a:xfrm>
            <a:off x="3025369" y="4640284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S2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58ED3-1D08-4DDC-A515-50ADA71BC7A1}"/>
              </a:ext>
            </a:extLst>
          </p:cNvPr>
          <p:cNvSpPr txBox="1"/>
          <p:nvPr/>
        </p:nvSpPr>
        <p:spPr>
          <a:xfrm>
            <a:off x="7408161" y="1758383"/>
            <a:ext cx="5215355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</a:t>
            </a:r>
            <a:r>
              <a:rPr lang="en-US" altLang="ko-KR" sz="3200" baseline="-25000" dirty="0"/>
              <a:t>S3</a:t>
            </a:r>
            <a:r>
              <a:rPr lang="en-US" altLang="ko-KR" sz="3200" dirty="0"/>
              <a:t> = (1,2)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3200" dirty="0">
                <a:sym typeface="Wingdings" panose="05000000000000000000" pitchFamily="2" charset="2"/>
              </a:rPr>
              <a:t>P</a:t>
            </a:r>
            <a:r>
              <a:rPr lang="en-US" altLang="ko-KR" sz="3200" baseline="-25000" dirty="0"/>
              <a:t>S1</a:t>
            </a:r>
            <a:r>
              <a:rPr lang="en-US" altLang="ko-KR" sz="3200" dirty="0">
                <a:sym typeface="Wingdings" panose="05000000000000000000" pitchFamily="2" charset="2"/>
              </a:rPr>
              <a:t> = (?, ?)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3200" dirty="0">
                <a:sym typeface="Wingdings" panose="05000000000000000000" pitchFamily="2" charset="2"/>
              </a:rPr>
              <a:t> P</a:t>
            </a:r>
            <a:r>
              <a:rPr lang="en-US" altLang="ko-KR" sz="3200" baseline="-25000" dirty="0"/>
              <a:t>S1 </a:t>
            </a:r>
            <a:r>
              <a:rPr lang="en-US" altLang="ko-KR" sz="3200" dirty="0"/>
              <a:t>=</a:t>
            </a:r>
            <a:r>
              <a:rPr lang="en-US" altLang="ko-KR" sz="3200" dirty="0">
                <a:sym typeface="Wingdings" panose="05000000000000000000" pitchFamily="2" charset="2"/>
              </a:rPr>
              <a:t> M </a:t>
            </a:r>
            <a:r>
              <a:rPr lang="en-US" altLang="ko-KR" sz="3200" dirty="0"/>
              <a:t>P</a:t>
            </a:r>
            <a:r>
              <a:rPr lang="en-US" altLang="ko-KR" sz="3200" baseline="-25000" dirty="0"/>
              <a:t>S3 </a:t>
            </a:r>
            <a:r>
              <a:rPr lang="en-US" altLang="ko-KR" sz="3200" dirty="0">
                <a:sym typeface="Wingdings" panose="05000000000000000000" pitchFamily="2" charset="2"/>
              </a:rPr>
              <a:t> M = ?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3200" baseline="-25000" dirty="0">
              <a:sym typeface="Wingdings" panose="05000000000000000000" pitchFamily="2" charset="2"/>
            </a:endParaRPr>
          </a:p>
          <a:p>
            <a:r>
              <a:rPr lang="en-US" altLang="ko-KR" sz="3200" dirty="0">
                <a:sym typeface="Wingdings" panose="05000000000000000000" pitchFamily="2" charset="2"/>
              </a:rPr>
              <a:t>M = R T why?</a:t>
            </a:r>
          </a:p>
          <a:p>
            <a:r>
              <a:rPr lang="en-US" altLang="ko-KR" sz="3200" baseline="-25000" dirty="0">
                <a:sym typeface="Wingdings" panose="05000000000000000000" pitchFamily="2" charset="2"/>
              </a:rPr>
              <a:t> </a:t>
            </a:r>
            <a:r>
              <a:rPr lang="en-US" altLang="ko-KR" sz="3200" dirty="0">
                <a:sym typeface="Wingdings" panose="05000000000000000000" pitchFamily="2" charset="2"/>
              </a:rPr>
              <a:t> </a:t>
            </a:r>
            <a:r>
              <a:rPr lang="en-US" altLang="ko-KR" sz="3200" dirty="0">
                <a:highlight>
                  <a:srgbClr val="FFFF00"/>
                </a:highlight>
                <a:sym typeface="Wingdings" panose="05000000000000000000" pitchFamily="2" charset="2"/>
              </a:rPr>
              <a:t>P</a:t>
            </a:r>
            <a:r>
              <a:rPr lang="en-US" altLang="ko-KR" sz="3200" baseline="-25000" dirty="0">
                <a:highlight>
                  <a:srgbClr val="FFFF00"/>
                </a:highlight>
              </a:rPr>
              <a:t>S1 </a:t>
            </a:r>
            <a:r>
              <a:rPr lang="en-US" altLang="ko-KR" sz="3200" dirty="0">
                <a:highlight>
                  <a:srgbClr val="FFFF00"/>
                </a:highlight>
              </a:rPr>
              <a:t>=</a:t>
            </a:r>
            <a:r>
              <a:rPr lang="en-US" altLang="ko-KR" sz="3200" dirty="0">
                <a:highlight>
                  <a:srgbClr val="FFFF00"/>
                </a:highlight>
                <a:sym typeface="Wingdings" panose="05000000000000000000" pitchFamily="2" charset="2"/>
              </a:rPr>
              <a:t> (R (T </a:t>
            </a:r>
            <a:r>
              <a:rPr lang="en-US" altLang="ko-KR" sz="3200" dirty="0">
                <a:highlight>
                  <a:srgbClr val="FFFF00"/>
                </a:highlight>
              </a:rPr>
              <a:t>P</a:t>
            </a:r>
            <a:r>
              <a:rPr lang="en-US" altLang="ko-KR" sz="3200" baseline="-25000" dirty="0">
                <a:highlight>
                  <a:srgbClr val="FFFF00"/>
                </a:highlight>
              </a:rPr>
              <a:t>S3  </a:t>
            </a:r>
            <a:r>
              <a:rPr lang="en-US" altLang="ko-KR" sz="3200" dirty="0">
                <a:highlight>
                  <a:srgbClr val="FFFF00"/>
                </a:highlight>
              </a:rPr>
              <a:t>) )</a:t>
            </a:r>
          </a:p>
          <a:p>
            <a:pPr marL="342900" indent="-342900">
              <a:buFont typeface="Wingdings" panose="05000000000000000000" pitchFamily="2" charset="2"/>
              <a:buChar char="ç"/>
            </a:pPr>
            <a:r>
              <a:rPr lang="en-US" altLang="ko-KR" sz="3200" dirty="0">
                <a:sym typeface="Wingdings" panose="05000000000000000000" pitchFamily="2" charset="2"/>
              </a:rPr>
              <a:t>P</a:t>
            </a:r>
            <a:r>
              <a:rPr lang="en-US" altLang="ko-KR" sz="3200" baseline="-25000" dirty="0">
                <a:sym typeface="Wingdings" panose="05000000000000000000" pitchFamily="2" charset="2"/>
              </a:rPr>
              <a:t>S2</a:t>
            </a:r>
            <a:r>
              <a:rPr lang="en-US" altLang="ko-KR" sz="3200" dirty="0">
                <a:sym typeface="Wingdings" panose="05000000000000000000" pitchFamily="2" charset="2"/>
              </a:rPr>
              <a:t> = (T </a:t>
            </a:r>
            <a:r>
              <a:rPr lang="en-US" altLang="ko-KR" sz="3200" dirty="0"/>
              <a:t>P</a:t>
            </a:r>
            <a:r>
              <a:rPr lang="en-US" altLang="ko-KR" sz="3200" baseline="-25000" dirty="0"/>
              <a:t>S3 </a:t>
            </a:r>
            <a:r>
              <a:rPr lang="en-US" altLang="ko-KR" sz="3200" dirty="0"/>
              <a:t>)</a:t>
            </a:r>
            <a:r>
              <a:rPr lang="en-US" altLang="ko-KR" sz="3200" baseline="-25000" dirty="0"/>
              <a:t> </a:t>
            </a:r>
          </a:p>
          <a:p>
            <a:r>
              <a:rPr lang="en-US" altLang="ko-KR" sz="3200" baseline="-25000" dirty="0"/>
              <a:t>     </a:t>
            </a:r>
            <a:r>
              <a:rPr lang="en-US" altLang="ko-KR" sz="3200" dirty="0">
                <a:sym typeface="Wingdings" panose="05000000000000000000" pitchFamily="2" charset="2"/>
              </a:rPr>
              <a:t>P</a:t>
            </a:r>
            <a:r>
              <a:rPr lang="en-US" altLang="ko-KR" sz="3200" baseline="-25000" dirty="0">
                <a:sym typeface="Wingdings" panose="05000000000000000000" pitchFamily="2" charset="2"/>
              </a:rPr>
              <a:t>S1</a:t>
            </a:r>
            <a:r>
              <a:rPr lang="en-US" altLang="ko-KR" sz="3200" dirty="0">
                <a:sym typeface="Wingdings" panose="05000000000000000000" pitchFamily="2" charset="2"/>
              </a:rPr>
              <a:t> = (R </a:t>
            </a:r>
            <a:r>
              <a:rPr lang="en-US" altLang="ko-KR" sz="3200" dirty="0"/>
              <a:t>P</a:t>
            </a:r>
            <a:r>
              <a:rPr lang="en-US" altLang="ko-KR" sz="3200" baseline="-25000" dirty="0"/>
              <a:t>S2 </a:t>
            </a:r>
            <a:r>
              <a:rPr lang="en-US" altLang="ko-KR" sz="3200" dirty="0"/>
              <a:t>)</a:t>
            </a:r>
            <a:r>
              <a:rPr lang="en-US" altLang="ko-KR" sz="3200" baseline="-25000" dirty="0"/>
              <a:t> </a:t>
            </a:r>
          </a:p>
          <a:p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E993B-2FBD-4F2F-8F4B-9477552D4733}"/>
              </a:ext>
            </a:extLst>
          </p:cNvPr>
          <p:cNvSpPr txBox="1"/>
          <p:nvPr/>
        </p:nvSpPr>
        <p:spPr>
          <a:xfrm>
            <a:off x="443747" y="2492549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S1,  S2</a:t>
            </a:r>
            <a:endParaRPr lang="ko-KR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330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96F7159-E04C-4E5E-AEB2-61CAF2C995E2}"/>
              </a:ext>
            </a:extLst>
          </p:cNvPr>
          <p:cNvCxnSpPr/>
          <p:nvPr/>
        </p:nvCxnSpPr>
        <p:spPr>
          <a:xfrm flipV="1">
            <a:off x="1985818" y="3112655"/>
            <a:ext cx="0" cy="1588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72257B9-FA98-4F8F-B032-A1F8803B0809}"/>
              </a:ext>
            </a:extLst>
          </p:cNvPr>
          <p:cNvCxnSpPr>
            <a:cxnSpLocks/>
          </p:cNvCxnSpPr>
          <p:nvPr/>
        </p:nvCxnSpPr>
        <p:spPr>
          <a:xfrm>
            <a:off x="1985818" y="4701309"/>
            <a:ext cx="1311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51B52A-A2C1-48CE-A972-75721B823461}"/>
              </a:ext>
            </a:extLst>
          </p:cNvPr>
          <p:cNvCxnSpPr/>
          <p:nvPr/>
        </p:nvCxnSpPr>
        <p:spPr>
          <a:xfrm flipV="1">
            <a:off x="3210557" y="1810325"/>
            <a:ext cx="0" cy="15886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26DBCB-3CFD-4AFE-8DEA-591D06D8D00B}"/>
              </a:ext>
            </a:extLst>
          </p:cNvPr>
          <p:cNvCxnSpPr>
            <a:cxnSpLocks/>
          </p:cNvCxnSpPr>
          <p:nvPr/>
        </p:nvCxnSpPr>
        <p:spPr>
          <a:xfrm flipV="1">
            <a:off x="2443942" y="3585732"/>
            <a:ext cx="593718" cy="67155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ECDAF3-C514-4118-9719-96569F6F5C5A}"/>
              </a:ext>
            </a:extLst>
          </p:cNvPr>
          <p:cNvSpPr txBox="1"/>
          <p:nvPr/>
        </p:nvSpPr>
        <p:spPr>
          <a:xfrm>
            <a:off x="2578335" y="4076154"/>
            <a:ext cx="170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T(2, 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0CD9E-D892-4BAE-8444-016509F101C3}"/>
              </a:ext>
            </a:extLst>
          </p:cNvPr>
          <p:cNvSpPr txBox="1"/>
          <p:nvPr/>
        </p:nvSpPr>
        <p:spPr>
          <a:xfrm>
            <a:off x="1723514" y="4801124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S1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79B0E-425D-4BD1-9777-E3223257AF7D}"/>
              </a:ext>
            </a:extLst>
          </p:cNvPr>
          <p:cNvSpPr txBox="1"/>
          <p:nvPr/>
        </p:nvSpPr>
        <p:spPr>
          <a:xfrm>
            <a:off x="3680682" y="3402555"/>
            <a:ext cx="691811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S2</a:t>
            </a:r>
            <a:endParaRPr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F70A70-B87F-431D-BA9F-C1FCED087282}"/>
              </a:ext>
            </a:extLst>
          </p:cNvPr>
          <p:cNvSpPr/>
          <p:nvPr/>
        </p:nvSpPr>
        <p:spPr>
          <a:xfrm>
            <a:off x="1841741" y="421191"/>
            <a:ext cx="110836" cy="1083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BC15D-F722-4F44-98B6-2E91700A8454}"/>
              </a:ext>
            </a:extLst>
          </p:cNvPr>
          <p:cNvSpPr txBox="1"/>
          <p:nvPr/>
        </p:nvSpPr>
        <p:spPr>
          <a:xfrm>
            <a:off x="5618124" y="2057927"/>
            <a:ext cx="4778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highlight>
                  <a:srgbClr val="FFFF00"/>
                </a:highlight>
              </a:rPr>
              <a:t>Problem:</a:t>
            </a:r>
          </a:p>
          <a:p>
            <a:r>
              <a:rPr lang="en-US" altLang="ko-KR" sz="2800" b="1" dirty="0">
                <a:highlight>
                  <a:srgbClr val="FFFF00"/>
                </a:highlight>
              </a:rPr>
              <a:t>P</a:t>
            </a:r>
            <a:r>
              <a:rPr lang="en-US" altLang="ko-KR" sz="2800" b="1" baseline="-25000" dirty="0">
                <a:highlight>
                  <a:srgbClr val="FFFF00"/>
                </a:highlight>
              </a:rPr>
              <a:t>S4</a:t>
            </a:r>
            <a:r>
              <a:rPr lang="en-US" altLang="ko-KR" sz="2800" b="1" dirty="0">
                <a:highlight>
                  <a:srgbClr val="FFFF00"/>
                </a:highlight>
              </a:rPr>
              <a:t>= (1,2)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P</a:t>
            </a:r>
            <a:r>
              <a:rPr lang="en-US" altLang="ko-KR" sz="2800" b="1" baseline="-25000" dirty="0">
                <a:highlight>
                  <a:srgbClr val="FFFF00"/>
                </a:highlight>
              </a:rPr>
              <a:t>S1</a:t>
            </a:r>
            <a:r>
              <a:rPr lang="en-US" altLang="ko-KR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 = (?, ?)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 P</a:t>
            </a:r>
            <a:r>
              <a:rPr lang="en-US" altLang="ko-KR" sz="2800" b="1" baseline="-25000" dirty="0">
                <a:highlight>
                  <a:srgbClr val="FFFF00"/>
                </a:highlight>
              </a:rPr>
              <a:t>S1 </a:t>
            </a:r>
            <a:r>
              <a:rPr lang="en-US" altLang="ko-KR" sz="2800" b="1" dirty="0">
                <a:highlight>
                  <a:srgbClr val="FFFF00"/>
                </a:highlight>
              </a:rPr>
              <a:t>=</a:t>
            </a:r>
            <a:r>
              <a:rPr lang="en-US" altLang="ko-KR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 M </a:t>
            </a:r>
            <a:r>
              <a:rPr lang="en-US" altLang="ko-KR" sz="2800" b="1" dirty="0">
                <a:highlight>
                  <a:srgbClr val="FFFF00"/>
                </a:highlight>
              </a:rPr>
              <a:t>P</a:t>
            </a:r>
            <a:r>
              <a:rPr lang="en-US" altLang="ko-KR" sz="2800" b="1" baseline="-25000" dirty="0">
                <a:highlight>
                  <a:srgbClr val="FFFF00"/>
                </a:highlight>
              </a:rPr>
              <a:t>S3 </a:t>
            </a:r>
            <a:r>
              <a:rPr lang="en-US" altLang="ko-KR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==&gt; M = ?</a:t>
            </a:r>
            <a:r>
              <a:rPr lang="en-US" altLang="ko-KR" sz="2800" b="1" baseline="-25000" dirty="0">
                <a:highlight>
                  <a:srgbClr val="FFFF00"/>
                </a:highlight>
              </a:rPr>
              <a:t> </a:t>
            </a:r>
            <a:endParaRPr lang="ko-KR" altLang="en-US" sz="2800" b="1" dirty="0">
              <a:highlight>
                <a:srgbClr val="FFFF00"/>
              </a:highlight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6C35A9-CCF6-4857-9B2D-C298B47676C4}"/>
              </a:ext>
            </a:extLst>
          </p:cNvPr>
          <p:cNvCxnSpPr>
            <a:cxnSpLocks/>
          </p:cNvCxnSpPr>
          <p:nvPr/>
        </p:nvCxnSpPr>
        <p:spPr>
          <a:xfrm flipH="1" flipV="1">
            <a:off x="2421875" y="2342196"/>
            <a:ext cx="763751" cy="1018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C22CCD-49C7-4C3B-A7B5-FE76DA936E1A}"/>
              </a:ext>
            </a:extLst>
          </p:cNvPr>
          <p:cNvCxnSpPr>
            <a:cxnSpLocks/>
          </p:cNvCxnSpPr>
          <p:nvPr/>
        </p:nvCxnSpPr>
        <p:spPr>
          <a:xfrm flipV="1">
            <a:off x="3210557" y="2305407"/>
            <a:ext cx="1391573" cy="1067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AE8626C-3145-42C2-911D-4020BF05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03" y="2342196"/>
            <a:ext cx="254557" cy="37079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F01FAE-FDB4-4FED-8E56-FC107BDED68F}"/>
              </a:ext>
            </a:extLst>
          </p:cNvPr>
          <p:cNvCxnSpPr>
            <a:cxnSpLocks/>
          </p:cNvCxnSpPr>
          <p:nvPr/>
        </p:nvCxnSpPr>
        <p:spPr>
          <a:xfrm flipH="1" flipV="1">
            <a:off x="1077990" y="457980"/>
            <a:ext cx="763751" cy="10188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9615C7-B855-4171-8389-F9DA525C8491}"/>
              </a:ext>
            </a:extLst>
          </p:cNvPr>
          <p:cNvCxnSpPr>
            <a:cxnSpLocks/>
          </p:cNvCxnSpPr>
          <p:nvPr/>
        </p:nvCxnSpPr>
        <p:spPr>
          <a:xfrm flipV="1">
            <a:off x="1866672" y="421191"/>
            <a:ext cx="1391573" cy="106771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36BA5E-D086-4549-B613-E571E79279AF}"/>
              </a:ext>
            </a:extLst>
          </p:cNvPr>
          <p:cNvSpPr txBox="1"/>
          <p:nvPr/>
        </p:nvSpPr>
        <p:spPr>
          <a:xfrm>
            <a:off x="2472113" y="2690649"/>
            <a:ext cx="56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S3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32A11-82E8-48AF-916C-2ACCEF5D12DB}"/>
              </a:ext>
            </a:extLst>
          </p:cNvPr>
          <p:cNvSpPr txBox="1"/>
          <p:nvPr/>
        </p:nvSpPr>
        <p:spPr>
          <a:xfrm>
            <a:off x="1413177" y="1398821"/>
            <a:ext cx="170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S4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5EF56-A6DE-4B5E-AEFE-FD8A79A69E6C}"/>
              </a:ext>
            </a:extLst>
          </p:cNvPr>
          <p:cNvSpPr txBox="1"/>
          <p:nvPr/>
        </p:nvSpPr>
        <p:spPr>
          <a:xfrm>
            <a:off x="1971040" y="128695"/>
            <a:ext cx="1709642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196A6-077B-4157-AD85-F2963A9EB8F4}"/>
              </a:ext>
            </a:extLst>
          </p:cNvPr>
          <p:cNvSpPr txBox="1"/>
          <p:nvPr/>
        </p:nvSpPr>
        <p:spPr>
          <a:xfrm>
            <a:off x="2114668" y="1644085"/>
            <a:ext cx="170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T(2, 0)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A335E4-635B-4275-9939-808A3AC1C971}"/>
              </a:ext>
            </a:extLst>
          </p:cNvPr>
          <p:cNvCxnSpPr>
            <a:cxnSpLocks/>
          </p:cNvCxnSpPr>
          <p:nvPr/>
        </p:nvCxnSpPr>
        <p:spPr>
          <a:xfrm flipH="1" flipV="1">
            <a:off x="1985818" y="1713168"/>
            <a:ext cx="268766" cy="44128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7974FB-151E-4D49-A9E6-8C3F65D71B4C}"/>
              </a:ext>
            </a:extLst>
          </p:cNvPr>
          <p:cNvCxnSpPr>
            <a:cxnSpLocks/>
          </p:cNvCxnSpPr>
          <p:nvPr/>
        </p:nvCxnSpPr>
        <p:spPr>
          <a:xfrm>
            <a:off x="3210557" y="3398979"/>
            <a:ext cx="1425174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8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174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좌표계 변환으로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좌표계 변환으로 </dc:title>
  <dc:creator>rje</dc:creator>
  <cp:lastModifiedBy>rje</cp:lastModifiedBy>
  <cp:revision>19</cp:revision>
  <dcterms:created xsi:type="dcterms:W3CDTF">2021-04-11T22:23:23Z</dcterms:created>
  <dcterms:modified xsi:type="dcterms:W3CDTF">2021-04-11T23:09:17Z</dcterms:modified>
</cp:coreProperties>
</file>