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9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47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AB524-2E75-43C9-93EB-F18436642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A505AF-8034-44EB-A2C8-8A0B5DC79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A8EBE-1B76-4254-B6F5-F5863F51C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8784-1D94-43A3-AA8C-42D7E3671701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8B3761-C20B-44EC-989C-B0993383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CD8D21-C232-457A-A729-CFE37DEBF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7C82-9A49-43E8-BF1F-401A04DA3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77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F38E5-9F18-4AE3-98CB-C009150E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FC111A-02A0-477A-A927-C39560D58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71FB87-C211-4AB9-BC53-69875C347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8784-1D94-43A3-AA8C-42D7E3671701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41B84-E890-44CF-A214-1488010C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CF8934-CF6D-42C8-B2BE-345049FB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7C82-9A49-43E8-BF1F-401A04DA3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51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05D8EC-DF9B-4BDA-82F6-0B4298928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428ECC-C852-4613-A0AA-FBFF6FEF6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EE3566-7217-499A-9853-A96AFC22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8784-1D94-43A3-AA8C-42D7E3671701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136DA6-0934-418F-BFC7-EE2EC0946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E059A2-810A-4E74-80E5-B410AE2E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7C82-9A49-43E8-BF1F-401A04DA3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37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869E9-2EAB-4BAC-AD90-9167C02CB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294160-5CBB-4930-9ECC-92C72797D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9EC318-1D54-4C03-8C89-664EDA341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8784-1D94-43A3-AA8C-42D7E3671701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6A9FE4-D99D-4EC9-AF75-30C44085C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64DF40-FD58-4146-82C3-3E83F305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7C82-9A49-43E8-BF1F-401A04DA3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4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BF362-8785-4EB2-A4FC-BFA95069F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E3D220-4C89-4BF8-BFC2-5810080BE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E749DE-FC3C-49F8-A91A-41801D4C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8784-1D94-43A3-AA8C-42D7E3671701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4EB22-B3E3-4ADC-A70E-51CA1DA28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C3815-5E44-4804-A1AA-C45831C7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7C82-9A49-43E8-BF1F-401A04DA3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101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14F27-F4E1-491C-873B-74E59403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E41F7-939B-406D-A3E3-59F22E056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12F8FF-9061-472B-8065-29D6B2834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638A04-EC18-452F-B300-4EF5E91C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8784-1D94-43A3-AA8C-42D7E3671701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961667-4062-40A8-A9CC-2B2920E2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B8E189-DEC5-47AB-B530-6D684D9B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7C82-9A49-43E8-BF1F-401A04DA3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30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16002-9A2C-49D4-B524-129A62C4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E76E8B-F6B1-4232-B11E-51A462D0E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FE3A72-804F-496C-B8EC-D2A1C4D05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B9178F-C096-4FA6-800E-F116A37B1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237E93-9FAA-4C9E-8E47-BC7DBD4B7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5740DB-68A4-42CB-95B2-8D2C0A90F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8784-1D94-43A3-AA8C-42D7E3671701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F8C04B-3071-4D4E-B35F-6D07F038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E40FE8-6A96-48D4-87D4-D2100279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7C82-9A49-43E8-BF1F-401A04DA3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63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29F44-CC2C-4AD2-BF95-9D230162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7D92B5-E388-400F-8199-7A5A6BBD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8784-1D94-43A3-AA8C-42D7E3671701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682BB5-1FEF-4BCE-8409-51B31E496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965EBF-AACD-420B-B6B8-3795D16F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7C82-9A49-43E8-BF1F-401A04DA3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65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8BDDAC-E92C-4F76-BDC8-4B6BD177A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8784-1D94-43A3-AA8C-42D7E3671701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4064B7-DA7A-4C8C-858F-0074B2B5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7D9A62-8B3B-4BB7-846B-C6307012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7C82-9A49-43E8-BF1F-401A04DA3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086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2CC65-A65E-4858-AC74-FA5FEFD6C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D278D-85EE-429F-83B7-EF2798574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5E09AD-4080-475D-A1A5-5AADE50A5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9C1BA4-6419-4368-B042-B7E9BD7EF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8784-1D94-43A3-AA8C-42D7E3671701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8B91A7-DE37-458D-A45D-EEA1E197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18D99C-8766-4793-A1AB-8E1B755F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7C82-9A49-43E8-BF1F-401A04DA3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1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76137-1DD9-4AE6-80C8-E16B84F3F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6C2DA5-71B5-4AFF-98CF-0EB58819D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67C001-C224-43BA-8B7E-5D3B09D1E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27888A-250A-4023-A4E9-AA8B922D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8784-1D94-43A3-AA8C-42D7E3671701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A85531-74A9-4D2A-AB89-C911DA949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451B9E-162A-4C54-8280-BF7C9280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7C82-9A49-43E8-BF1F-401A04DA3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34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71AE40-5DB9-4EE4-9B06-EFCF034C4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7F83BB-A395-44EB-9BA3-5ADF6473F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05991A-3082-474A-AFD4-2F9010BC2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38784-1D94-43A3-AA8C-42D7E3671701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FDC9B-8230-4468-83E7-D2C92A10C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6CDC78-57C2-42CD-85DB-7E9497D0D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C7C82-9A49-43E8-BF1F-401A04DA3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16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7ADF3-B007-4941-944E-1FE2E0B8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690" y="365125"/>
            <a:ext cx="4073237" cy="1325563"/>
          </a:xfrm>
        </p:spPr>
        <p:txBody>
          <a:bodyPr/>
          <a:lstStyle/>
          <a:p>
            <a:r>
              <a:rPr lang="en-US" altLang="ko-KR" dirty="0"/>
              <a:t>Why d = H〮P ?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83F6C-62A7-41C0-8001-23DDCF85E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0655"/>
            <a:ext cx="10515600" cy="2560276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8B86243-A721-40FD-B1C2-0B010894E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667" y="494434"/>
            <a:ext cx="3671888" cy="213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0EDDE3-AD6C-4134-A7E5-C89B03434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167" y="4005263"/>
            <a:ext cx="67437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44D16D83-A5EC-45E3-B303-D2E7121DB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167" y="4581525"/>
            <a:ext cx="580072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85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81FF14DC-97BC-4EE7-8E53-F92119A511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0CB1F-839C-4F49-9E90-5184D1B0B6B4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281602" name="Rectangle 2">
            <a:extLst>
              <a:ext uri="{FF2B5EF4-FFF2-40B4-BE49-F238E27FC236}">
                <a16:creationId xmlns:a16="http://schemas.microsoft.com/office/drawing/2014/main" id="{F48AB47F-09AB-46DD-9440-B80183A425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/>
              <a:t>평면 표현</a:t>
            </a:r>
          </a:p>
        </p:txBody>
      </p:sp>
      <p:pic>
        <p:nvPicPr>
          <p:cNvPr id="281605" name="Picture 5">
            <a:extLst>
              <a:ext uri="{FF2B5EF4-FFF2-40B4-BE49-F238E27FC236}">
                <a16:creationId xmlns:a16="http://schemas.microsoft.com/office/drawing/2014/main" id="{AAB47E01-2C0F-40F6-9D30-1A1DA4470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8" y="1052514"/>
            <a:ext cx="2735262" cy="224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1606" name="Picture 6">
            <a:extLst>
              <a:ext uri="{FF2B5EF4-FFF2-40B4-BE49-F238E27FC236}">
                <a16:creationId xmlns:a16="http://schemas.microsoft.com/office/drawing/2014/main" id="{9158242F-A051-4C64-82E2-82E253EE8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205038"/>
            <a:ext cx="2076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1607" name="Picture 7">
            <a:extLst>
              <a:ext uri="{FF2B5EF4-FFF2-40B4-BE49-F238E27FC236}">
                <a16:creationId xmlns:a16="http://schemas.microsoft.com/office/drawing/2014/main" id="{C5334307-68CC-4009-8850-193514AF9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3644901"/>
            <a:ext cx="35814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1608" name="Picture 8">
            <a:extLst>
              <a:ext uri="{FF2B5EF4-FFF2-40B4-BE49-F238E27FC236}">
                <a16:creationId xmlns:a16="http://schemas.microsoft.com/office/drawing/2014/main" id="{8C0BD6B8-7F7E-4A83-AFC9-B2EB41CDD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6" y="4508501"/>
            <a:ext cx="29241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C5941EB4-75CC-4714-8AB2-8C2B3F760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50" y="404283"/>
            <a:ext cx="6390937" cy="371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47DA8F-E2C2-43A2-958E-DF7CDA54FAE9}"/>
              </a:ext>
            </a:extLst>
          </p:cNvPr>
          <p:cNvSpPr txBox="1"/>
          <p:nvPr/>
        </p:nvSpPr>
        <p:spPr>
          <a:xfrm>
            <a:off x="3919396" y="1438889"/>
            <a:ext cx="587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</a:t>
            </a:r>
            <a:endParaRPr lang="ko-KR" altLang="en-US" sz="3200" b="1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506B819-5D58-4592-B793-B9771B287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20585"/>
            <a:ext cx="10515600" cy="206034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P’ = Q + (P-Q) – </a:t>
            </a:r>
            <a:r>
              <a:rPr lang="en-US" altLang="ko-KR" dirty="0" err="1"/>
              <a:t>dN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P’ 〮 N = Q 〮 N</a:t>
            </a:r>
          </a:p>
          <a:p>
            <a:pPr marL="0" indent="0">
              <a:buNone/>
            </a:pPr>
            <a:r>
              <a:rPr lang="en-US" altLang="ko-KR" dirty="0"/>
              <a:t>(Q + (P-Q) –</a:t>
            </a:r>
            <a:r>
              <a:rPr lang="en-US" altLang="ko-KR" dirty="0" err="1"/>
              <a:t>dN</a:t>
            </a:r>
            <a:r>
              <a:rPr lang="en-US" altLang="ko-KR" dirty="0"/>
              <a:t>) 〮 N = Q 〮 N</a:t>
            </a:r>
          </a:p>
          <a:p>
            <a:pPr marL="0" indent="0">
              <a:buNone/>
            </a:pPr>
            <a:r>
              <a:rPr lang="en-US" altLang="ko-KR" dirty="0"/>
              <a:t>P 〮 N + D = </a:t>
            </a:r>
            <a:r>
              <a:rPr lang="en-US" altLang="ko-KR" dirty="0" err="1"/>
              <a:t>dN</a:t>
            </a:r>
            <a:r>
              <a:rPr lang="en-US" altLang="ko-KR" dirty="0"/>
              <a:t> 〮 N = d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Ax+Bt+Cz+D</a:t>
            </a:r>
            <a:r>
              <a:rPr lang="en-US" altLang="ko-KR" dirty="0">
                <a:sym typeface="Wingdings" panose="05000000000000000000" pitchFamily="2" charset="2"/>
              </a:rPr>
              <a:t> =&gt; d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560055-B425-4574-A11D-3A1E514927E7}"/>
              </a:ext>
            </a:extLst>
          </p:cNvPr>
          <p:cNvSpPr txBox="1"/>
          <p:nvPr/>
        </p:nvSpPr>
        <p:spPr>
          <a:xfrm>
            <a:off x="1786838" y="2697665"/>
            <a:ext cx="587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P’</a:t>
            </a:r>
            <a:endParaRPr lang="ko-KR" altLang="en-US" sz="3200"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E55C976-034C-4BB0-95FF-0FE9C7999E81}"/>
              </a:ext>
            </a:extLst>
          </p:cNvPr>
          <p:cNvCxnSpPr>
            <a:cxnSpLocks/>
          </p:cNvCxnSpPr>
          <p:nvPr/>
        </p:nvCxnSpPr>
        <p:spPr>
          <a:xfrm flipH="1">
            <a:off x="1888438" y="1613796"/>
            <a:ext cx="2030958" cy="11201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840A31A-2711-4298-AD1A-96F436538F5B}"/>
              </a:ext>
            </a:extLst>
          </p:cNvPr>
          <p:cNvCxnSpPr>
            <a:cxnSpLocks/>
          </p:cNvCxnSpPr>
          <p:nvPr/>
        </p:nvCxnSpPr>
        <p:spPr>
          <a:xfrm flipH="1" flipV="1">
            <a:off x="1888438" y="1274347"/>
            <a:ext cx="1935417" cy="329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79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67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Why d = H〮P ? </vt:lpstr>
      <vt:lpstr>평면 표현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 = H〮P ? </dc:title>
  <dc:creator>rje</dc:creator>
  <cp:lastModifiedBy>rje</cp:lastModifiedBy>
  <cp:revision>4</cp:revision>
  <dcterms:created xsi:type="dcterms:W3CDTF">2021-05-03T11:04:57Z</dcterms:created>
  <dcterms:modified xsi:type="dcterms:W3CDTF">2021-05-03T11:15:29Z</dcterms:modified>
</cp:coreProperties>
</file>