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8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8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8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882D-C221-43B2-B5A1-928A21DA3CF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A9E8-EB6B-44ED-9AAB-EED0735F3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수업 소개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컴퓨터 그래픽스</a:t>
            </a:r>
          </a:p>
        </p:txBody>
      </p:sp>
    </p:spTree>
    <p:extLst>
      <p:ext uri="{BB962C8B-B14F-4D97-AF65-F5344CB8AC3E}">
        <p14:creationId xmlns:p14="http://schemas.microsoft.com/office/powerpoint/2010/main" val="325125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6252" y="311789"/>
            <a:ext cx="10515600" cy="779463"/>
          </a:xfrm>
        </p:spPr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252" y="15011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OpenGL</a:t>
            </a:r>
            <a:r>
              <a:rPr lang="ko-KR" altLang="en-US" dirty="0"/>
              <a:t>로 배우는 </a:t>
            </a:r>
            <a:r>
              <a:rPr lang="en-US" altLang="ko-KR" dirty="0"/>
              <a:t>3</a:t>
            </a:r>
            <a:r>
              <a:rPr lang="ko-KR" altLang="en-US" dirty="0"/>
              <a:t>차원 컴퓨터 그래픽스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한빛아카데미</a:t>
            </a:r>
            <a:r>
              <a:rPr lang="en-US" altLang="ko-KR" dirty="0"/>
              <a:t>, </a:t>
            </a:r>
            <a:r>
              <a:rPr lang="ko-KR" altLang="en-US" dirty="0" err="1"/>
              <a:t>주우석</a:t>
            </a:r>
            <a:r>
              <a:rPr lang="ko-KR" altLang="en-US" dirty="0"/>
              <a:t> 저</a:t>
            </a:r>
          </a:p>
        </p:txBody>
      </p:sp>
      <p:pic>
        <p:nvPicPr>
          <p:cNvPr id="1026" name="Picture 2" descr="https://www.hanbit.co.kr/data/books/B1779572378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77" y="1501160"/>
            <a:ext cx="4271451" cy="53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365523" y="324464"/>
            <a:ext cx="3421626" cy="147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/>
              <a:t>Synthesis, Rendering</a:t>
            </a:r>
            <a:endParaRPr lang="ko-KR" altLang="en-US" sz="4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6136" y="4989872"/>
            <a:ext cx="7398774" cy="147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800" b="1" dirty="0"/>
              <a:t>참고</a:t>
            </a:r>
            <a:r>
              <a:rPr lang="en-US" altLang="ko-KR" sz="4800" b="1" dirty="0"/>
              <a:t>: Image Processing</a:t>
            </a:r>
            <a:endParaRPr lang="ko-KR" altLang="en-US" sz="4800" b="1" dirty="0"/>
          </a:p>
        </p:txBody>
      </p:sp>
      <p:pic>
        <p:nvPicPr>
          <p:cNvPr id="9" name="Picture 5" descr="UNI00000b9000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5" y="1799303"/>
            <a:ext cx="9598741" cy="24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368413" y="2005781"/>
            <a:ext cx="1091381" cy="50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2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2" descr="sea wave shader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82" y="812416"/>
            <a:ext cx="8947035" cy="49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8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65125"/>
            <a:ext cx="9504414" cy="60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2CE2F-A55C-437F-9F13-5BCD0D78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AE8D6-BC51-4F0D-809E-0541645F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144B7-ECA8-4D92-B647-15456B3F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789336"/>
            <a:ext cx="12192000" cy="49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7" descr="UNI00000b9000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34" y="732938"/>
            <a:ext cx="7931731" cy="516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213" y="7932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/>
              <a:t>Open Graphics Library</a:t>
            </a:r>
            <a:r>
              <a:rPr lang="en-US" altLang="ko-KR" sz="4000" dirty="0"/>
              <a:t> (</a:t>
            </a:r>
            <a:r>
              <a:rPr lang="en-US" altLang="ko-KR" sz="4000" b="1" dirty="0"/>
              <a:t>OpenGL</a:t>
            </a:r>
            <a:r>
              <a:rPr lang="en-US" altLang="ko-KR" sz="4000" dirty="0"/>
              <a:t>)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A cross-language, cross-platform application programming interface (API) for rendering 2D and 3D vector graphics.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868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수업 소개: 컴퓨터 그래픽스</vt:lpstr>
      <vt:lpstr>교재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수업 소개: 컴퓨터 그래픽스</dc:title>
  <dc:creator>okemos</dc:creator>
  <cp:lastModifiedBy>rje</cp:lastModifiedBy>
  <cp:revision>10</cp:revision>
  <dcterms:created xsi:type="dcterms:W3CDTF">2020-03-12T02:49:12Z</dcterms:created>
  <dcterms:modified xsi:type="dcterms:W3CDTF">2021-03-03T23:08:15Z</dcterms:modified>
</cp:coreProperties>
</file>