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647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934E-FFDF-4854-B28B-48417A8C5CD4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394B-15CC-4129-8394-834121F35D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934E-FFDF-4854-B28B-48417A8C5CD4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394B-15CC-4129-8394-834121F35D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934E-FFDF-4854-B28B-48417A8C5CD4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394B-15CC-4129-8394-834121F35D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934E-FFDF-4854-B28B-48417A8C5CD4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394B-15CC-4129-8394-834121F35D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934E-FFDF-4854-B28B-48417A8C5CD4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394B-15CC-4129-8394-834121F35D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934E-FFDF-4854-B28B-48417A8C5CD4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394B-15CC-4129-8394-834121F35D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934E-FFDF-4854-B28B-48417A8C5CD4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394B-15CC-4129-8394-834121F35D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934E-FFDF-4854-B28B-48417A8C5CD4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394B-15CC-4129-8394-834121F35D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934E-FFDF-4854-B28B-48417A8C5CD4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394B-15CC-4129-8394-834121F35D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934E-FFDF-4854-B28B-48417A8C5CD4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394B-15CC-4129-8394-834121F35D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934E-FFDF-4854-B28B-48417A8C5CD4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394B-15CC-4129-8394-834121F35D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5934E-FFDF-4854-B28B-48417A8C5CD4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394B-15CC-4129-8394-834121F35D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숙제 </a:t>
            </a:r>
            <a:r>
              <a:rPr lang="en-US" altLang="ko-KR" dirty="0"/>
              <a:t>3 - </a:t>
            </a:r>
            <a:r>
              <a:rPr lang="ko-KR" altLang="en-US" dirty="0"/>
              <a:t>글로벌캠퍼스 </a:t>
            </a:r>
            <a:r>
              <a:rPr lang="ko-KR" altLang="en-US" dirty="0" err="1"/>
              <a:t>내비게이션</a:t>
            </a:r>
            <a:r>
              <a:rPr lang="ko-KR" altLang="en-US" dirty="0"/>
              <a:t> 시스템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/>
              <a:t>내용</a:t>
            </a:r>
            <a:r>
              <a:rPr lang="en-US" altLang="ko-KR" sz="1600" dirty="0"/>
              <a:t>: </a:t>
            </a:r>
            <a:r>
              <a:rPr lang="ko-KR" altLang="en-US" sz="1600" dirty="0"/>
              <a:t>글로벌 캠퍼스를 간단한 그래픽 객체들을 이용해 모델링하고</a:t>
            </a:r>
            <a:r>
              <a:rPr lang="en-US" altLang="ko-KR" sz="1600" dirty="0"/>
              <a:t>,</a:t>
            </a:r>
          </a:p>
          <a:p>
            <a:pPr>
              <a:buNone/>
            </a:pPr>
            <a:r>
              <a:rPr lang="en-US" altLang="ko-KR" sz="1600" dirty="0"/>
              <a:t>   </a:t>
            </a:r>
            <a:r>
              <a:rPr lang="ko-KR" altLang="en-US" sz="1600" dirty="0"/>
              <a:t>관점자의 위치와 방향에서의  전경을 화면에 보여주는 시스템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 </a:t>
            </a:r>
            <a:r>
              <a:rPr lang="ko-KR" altLang="en-US" sz="1600" dirty="0"/>
              <a:t>조건</a:t>
            </a:r>
            <a:r>
              <a:rPr lang="en-US" altLang="ko-KR" sz="1600" dirty="0"/>
              <a:t>-1:  </a:t>
            </a:r>
            <a:r>
              <a:rPr lang="ko-KR" altLang="en-US" sz="1600" dirty="0"/>
              <a:t>도로 </a:t>
            </a:r>
            <a:r>
              <a:rPr lang="en-US" altLang="ko-KR" sz="1600" dirty="0"/>
              <a:t>(</a:t>
            </a:r>
            <a:r>
              <a:rPr lang="ko-KR" altLang="en-US" sz="1600" dirty="0"/>
              <a:t>다각형으로 모델링</a:t>
            </a:r>
            <a:r>
              <a:rPr lang="en-US" altLang="ko-KR" sz="1600" dirty="0"/>
              <a:t>), </a:t>
            </a:r>
            <a:r>
              <a:rPr lang="ko-KR" altLang="en-US" sz="1600" dirty="0"/>
              <a:t>적당한 위치에 배치된  </a:t>
            </a:r>
            <a:r>
              <a:rPr lang="ko-KR" altLang="en-US" sz="1600" dirty="0" err="1"/>
              <a:t>공대건물</a:t>
            </a:r>
            <a:r>
              <a:rPr lang="en-US" altLang="ko-KR" sz="1600" dirty="0"/>
              <a:t>(</a:t>
            </a:r>
            <a:r>
              <a:rPr lang="ko-KR" altLang="en-US" sz="1600" dirty="0"/>
              <a:t>다면체로 모델링</a:t>
            </a:r>
            <a:r>
              <a:rPr lang="en-US" altLang="ko-KR" sz="1600" dirty="0"/>
              <a:t>), </a:t>
            </a:r>
            <a:r>
              <a:rPr lang="ko-KR" altLang="en-US" sz="1600" dirty="0"/>
              <a:t>기숙사</a:t>
            </a:r>
            <a:r>
              <a:rPr lang="en-US" altLang="ko-KR" sz="1600" dirty="0"/>
              <a:t>(</a:t>
            </a:r>
            <a:r>
              <a:rPr lang="ko-KR" altLang="en-US" sz="1600" dirty="0"/>
              <a:t>다면체로 모델링</a:t>
            </a:r>
            <a:r>
              <a:rPr lang="en-US" altLang="ko-KR" sz="1600" dirty="0"/>
              <a:t>), </a:t>
            </a:r>
            <a:r>
              <a:rPr lang="ko-KR" altLang="en-US" sz="1600" dirty="0"/>
              <a:t>자연대 건물 </a:t>
            </a:r>
            <a:r>
              <a:rPr lang="en-US" altLang="ko-KR" sz="1600" dirty="0"/>
              <a:t>(</a:t>
            </a:r>
            <a:r>
              <a:rPr lang="ko-KR" altLang="en-US" sz="1600" dirty="0"/>
              <a:t>다면체로 모델링</a:t>
            </a:r>
            <a:r>
              <a:rPr lang="en-US" altLang="ko-KR" sz="1600" dirty="0"/>
              <a:t>), </a:t>
            </a:r>
            <a:r>
              <a:rPr lang="ko-KR" altLang="en-US" sz="1600" dirty="0"/>
              <a:t>도서관</a:t>
            </a:r>
            <a:r>
              <a:rPr lang="en-US" altLang="ko-KR" sz="1600" dirty="0"/>
              <a:t>(</a:t>
            </a:r>
            <a:r>
              <a:rPr lang="ko-KR" altLang="en-US" sz="1600" dirty="0"/>
              <a:t>다면체로 모델링</a:t>
            </a:r>
            <a:r>
              <a:rPr lang="en-US" altLang="ko-KR" sz="1600" dirty="0"/>
              <a:t>), </a:t>
            </a:r>
            <a:r>
              <a:rPr lang="ko-KR" altLang="en-US" sz="1600" dirty="0" err="1"/>
              <a:t>명수당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다각형이나 원 으로 모델링</a:t>
            </a:r>
            <a:r>
              <a:rPr lang="en-US" altLang="ko-KR" sz="1600" dirty="0"/>
              <a:t>) </a:t>
            </a:r>
            <a:r>
              <a:rPr lang="ko-KR" altLang="en-US" sz="1600" dirty="0"/>
              <a:t>포함</a:t>
            </a:r>
            <a:r>
              <a:rPr lang="en-US" altLang="ko-KR" sz="1600" dirty="0"/>
              <a:t>.</a:t>
            </a:r>
          </a:p>
          <a:p>
            <a:pPr>
              <a:buNone/>
            </a:pPr>
            <a:r>
              <a:rPr lang="ko-KR" altLang="en-US" sz="1600" dirty="0"/>
              <a:t>조건</a:t>
            </a:r>
            <a:r>
              <a:rPr lang="en-US" altLang="ko-KR" sz="1600" dirty="0"/>
              <a:t>-2:  3D </a:t>
            </a:r>
            <a:r>
              <a:rPr lang="ko-KR" altLang="en-US" sz="1600" dirty="0"/>
              <a:t>모델링 포맷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들면  </a:t>
            </a:r>
            <a:r>
              <a:rPr lang="en-US" altLang="ko-KR" sz="1600" dirty="0"/>
              <a:t>OBJ</a:t>
            </a:r>
            <a:r>
              <a:rPr lang="ko-KR" altLang="en-US" sz="1600" dirty="0"/>
              <a:t>등</a:t>
            </a:r>
            <a:r>
              <a:rPr lang="en-US" altLang="ko-KR" sz="1600" dirty="0"/>
              <a:t>) </a:t>
            </a:r>
            <a:r>
              <a:rPr lang="ko-KR" altLang="en-US" sz="1600" dirty="0"/>
              <a:t>사용하지 말 것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buNone/>
            </a:pPr>
            <a:r>
              <a:rPr lang="ko-KR" altLang="en-US" sz="1600" dirty="0"/>
              <a:t>조건</a:t>
            </a:r>
            <a:r>
              <a:rPr lang="en-US" altLang="ko-KR" sz="1600" dirty="0"/>
              <a:t>-3: </a:t>
            </a:r>
            <a:r>
              <a:rPr lang="ko-KR" altLang="en-US" sz="1600" dirty="0" err="1"/>
              <a:t>원근투상을</a:t>
            </a:r>
            <a:r>
              <a:rPr lang="ko-KR" altLang="en-US" sz="1600" dirty="0"/>
              <a:t> 이용할 것</a:t>
            </a:r>
            <a:r>
              <a:rPr lang="en-US" altLang="ko-KR" sz="1600" dirty="0"/>
              <a:t>. (1</a:t>
            </a:r>
            <a:r>
              <a:rPr lang="ko-KR" altLang="en-US" sz="1600" dirty="0"/>
              <a:t>인칭 관점 또는 </a:t>
            </a:r>
            <a:r>
              <a:rPr lang="en-US" altLang="ko-KR" sz="1600" dirty="0"/>
              <a:t>3</a:t>
            </a:r>
            <a:r>
              <a:rPr lang="ko-KR" altLang="en-US" sz="1600" dirty="0"/>
              <a:t>인칭 관점을 선택</a:t>
            </a:r>
            <a:r>
              <a:rPr lang="en-US" altLang="ko-KR" sz="1600" dirty="0"/>
              <a:t>)</a:t>
            </a:r>
          </a:p>
          <a:p>
            <a:pPr>
              <a:buNone/>
            </a:pPr>
            <a:r>
              <a:rPr lang="ko-KR" altLang="en-US" sz="1600" dirty="0"/>
              <a:t>조건</a:t>
            </a:r>
            <a:r>
              <a:rPr lang="en-US" altLang="ko-KR" sz="1600" dirty="0"/>
              <a:t>-4: lighting(</a:t>
            </a:r>
            <a:r>
              <a:rPr lang="ko-KR" altLang="en-US" sz="1600" dirty="0"/>
              <a:t>조명</a:t>
            </a:r>
            <a:r>
              <a:rPr lang="en-US" altLang="ko-KR" sz="1600" dirty="0"/>
              <a:t>) </a:t>
            </a:r>
            <a:r>
              <a:rPr lang="ko-KR" altLang="en-US" sz="1600" dirty="0"/>
              <a:t>을 이용</a:t>
            </a:r>
            <a:r>
              <a:rPr lang="en-US" altLang="ko-KR" sz="1600" dirty="0"/>
              <a:t>.</a:t>
            </a:r>
          </a:p>
          <a:p>
            <a:pPr>
              <a:buNone/>
            </a:pPr>
            <a:r>
              <a:rPr lang="ko-KR" altLang="en-US" sz="1600" dirty="0"/>
              <a:t>조건</a:t>
            </a:r>
            <a:r>
              <a:rPr lang="en-US" altLang="ko-KR" sz="1600" dirty="0"/>
              <a:t>-5: </a:t>
            </a:r>
            <a:r>
              <a:rPr lang="ko-KR" altLang="en-US" sz="1600" dirty="0"/>
              <a:t>건물 외면에 </a:t>
            </a:r>
            <a:r>
              <a:rPr lang="en-US" altLang="ko-KR" sz="1600" dirty="0"/>
              <a:t>texture mapping </a:t>
            </a:r>
            <a:r>
              <a:rPr lang="ko-KR" altLang="en-US" sz="1600" dirty="0"/>
              <a:t>사용</a:t>
            </a:r>
            <a:r>
              <a:rPr lang="en-US" altLang="ko-KR" sz="1600" dirty="0"/>
              <a:t>(optional) </a:t>
            </a:r>
          </a:p>
          <a:p>
            <a:pPr>
              <a:buNone/>
            </a:pPr>
            <a:r>
              <a:rPr lang="ko-KR" altLang="en-US" sz="1600" dirty="0"/>
              <a:t>조건</a:t>
            </a:r>
            <a:r>
              <a:rPr lang="en-US" altLang="ko-KR" sz="1600" dirty="0"/>
              <a:t>-6: </a:t>
            </a:r>
            <a:r>
              <a:rPr lang="ko-KR" altLang="en-US" sz="1600" dirty="0"/>
              <a:t>관찰자의 위치와 방향을 키보드 키로 조작 가능 할 것</a:t>
            </a:r>
            <a:r>
              <a:rPr lang="en-US" altLang="ko-KR" sz="1600" dirty="0"/>
              <a:t>.  's'</a:t>
            </a:r>
            <a:r>
              <a:rPr lang="ko-KR" altLang="en-US" sz="1600" dirty="0"/>
              <a:t>는 약간 전진</a:t>
            </a:r>
            <a:r>
              <a:rPr lang="en-US" altLang="ko-KR" sz="1600" dirty="0"/>
              <a:t>, 'd' </a:t>
            </a:r>
            <a:r>
              <a:rPr lang="ko-KR" altLang="en-US" sz="1600" dirty="0"/>
              <a:t>는 약간 후진</a:t>
            </a:r>
            <a:r>
              <a:rPr lang="en-US" altLang="ko-KR" sz="1600" dirty="0"/>
              <a:t>,   ＇r＇</a:t>
            </a:r>
            <a:r>
              <a:rPr lang="ko-KR" altLang="en-US" sz="1600" dirty="0"/>
              <a:t>은 시계방향으로 조금 회전</a:t>
            </a:r>
            <a:r>
              <a:rPr lang="en-US" altLang="ko-KR" sz="1600" dirty="0"/>
              <a:t>,  ’l'</a:t>
            </a:r>
            <a:r>
              <a:rPr lang="ko-KR" altLang="en-US" sz="1600" dirty="0"/>
              <a:t>은 시계반대 빙향으로 조금 회전</a:t>
            </a:r>
            <a:r>
              <a:rPr lang="en-US" altLang="ko-KR" sz="1600" dirty="0"/>
              <a:t>. ‘u’</a:t>
            </a:r>
            <a:r>
              <a:rPr lang="ko-KR" altLang="en-US" sz="1600" dirty="0"/>
              <a:t>는 고개를 조금 들고</a:t>
            </a:r>
            <a:r>
              <a:rPr lang="en-US" altLang="ko-KR" sz="1600" dirty="0"/>
              <a:t>, ‘d’</a:t>
            </a:r>
            <a:r>
              <a:rPr lang="ko-KR" altLang="en-US" sz="1600" dirty="0" err="1"/>
              <a:t>는고개를</a:t>
            </a:r>
            <a:r>
              <a:rPr lang="ko-KR" altLang="en-US" sz="1600" dirty="0"/>
              <a:t> 조금 내림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 </a:t>
            </a:r>
            <a:endParaRPr lang="ko-KR" altLang="en-US" sz="1600" dirty="0"/>
          </a:p>
          <a:p>
            <a:pPr>
              <a:buNone/>
            </a:pPr>
            <a:r>
              <a:rPr lang="ko-KR" altLang="en-US" sz="1600" dirty="0"/>
              <a:t>보고서 제출일</a:t>
            </a:r>
            <a:r>
              <a:rPr lang="en-US" altLang="ko-KR" sz="1600"/>
              <a:t>:  </a:t>
            </a:r>
          </a:p>
          <a:p>
            <a:pPr>
              <a:buNone/>
            </a:pPr>
            <a:r>
              <a:rPr lang="ko-KR" altLang="en-US" sz="1600"/>
              <a:t>보고서내용</a:t>
            </a:r>
            <a:r>
              <a:rPr lang="en-US" altLang="ko-KR" sz="1600" dirty="0"/>
              <a:t>: </a:t>
            </a:r>
            <a:r>
              <a:rPr lang="ko-KR" altLang="en-US" sz="1600" dirty="0"/>
              <a:t>코드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함수별로</a:t>
            </a:r>
            <a:r>
              <a:rPr lang="ko-KR" altLang="en-US" sz="1600" dirty="0"/>
              <a:t> 간단한 기능 설명</a:t>
            </a:r>
            <a:r>
              <a:rPr lang="en-US" altLang="ko-KR" sz="1600" dirty="0"/>
              <a:t>, </a:t>
            </a:r>
            <a:r>
              <a:rPr lang="ko-KR" altLang="en-US" sz="1600" dirty="0"/>
              <a:t>화면  캡쳐 이미지 </a:t>
            </a:r>
            <a:r>
              <a:rPr lang="en-US" altLang="ko-KR" sz="1600" dirty="0"/>
              <a:t>, </a:t>
            </a:r>
          </a:p>
          <a:p>
            <a:pPr>
              <a:buNone/>
            </a:pPr>
            <a:r>
              <a:rPr lang="en-US" altLang="ko-KR" sz="1600" dirty="0"/>
              <a:t>                 </a:t>
            </a:r>
          </a:p>
          <a:p>
            <a:pPr>
              <a:buNone/>
            </a:pPr>
            <a:endParaRPr lang="en-US" altLang="ko-KR" sz="1600" dirty="0"/>
          </a:p>
          <a:p>
            <a:endParaRPr lang="ko-KR" alt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/>
        </p:nvSpPr>
        <p:spPr>
          <a:xfrm rot="2670471">
            <a:off x="2069089" y="991019"/>
            <a:ext cx="864096" cy="5255822"/>
          </a:xfrm>
          <a:prstGeom prst="parallelogram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도로</a:t>
            </a:r>
          </a:p>
        </p:txBody>
      </p:sp>
      <p:sp>
        <p:nvSpPr>
          <p:cNvPr id="5" name="정육면체 4"/>
          <p:cNvSpPr/>
          <p:nvPr/>
        </p:nvSpPr>
        <p:spPr>
          <a:xfrm>
            <a:off x="2339752" y="2030409"/>
            <a:ext cx="648072" cy="7920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공대</a:t>
            </a:r>
          </a:p>
        </p:txBody>
      </p:sp>
      <p:sp>
        <p:nvSpPr>
          <p:cNvPr id="6" name="정육면체 5"/>
          <p:cNvSpPr/>
          <p:nvPr/>
        </p:nvSpPr>
        <p:spPr>
          <a:xfrm>
            <a:off x="1115616" y="2204864"/>
            <a:ext cx="648072" cy="7920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자연대</a:t>
            </a:r>
          </a:p>
        </p:txBody>
      </p:sp>
      <p:sp>
        <p:nvSpPr>
          <p:cNvPr id="7" name="정육면체 6"/>
          <p:cNvSpPr/>
          <p:nvPr/>
        </p:nvSpPr>
        <p:spPr>
          <a:xfrm>
            <a:off x="3635896" y="2996952"/>
            <a:ext cx="898631" cy="7920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도서관</a:t>
            </a:r>
          </a:p>
        </p:txBody>
      </p:sp>
      <p:sp>
        <p:nvSpPr>
          <p:cNvPr id="8" name="타원 7"/>
          <p:cNvSpPr/>
          <p:nvPr/>
        </p:nvSpPr>
        <p:spPr>
          <a:xfrm rot="19998083">
            <a:off x="3268342" y="784176"/>
            <a:ext cx="877597" cy="791063"/>
          </a:xfrm>
          <a:prstGeom prst="ellipse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명수당</a:t>
            </a:r>
            <a:endParaRPr lang="ko-KR" altLang="en-US" dirty="0"/>
          </a:p>
        </p:txBody>
      </p:sp>
      <p:sp>
        <p:nvSpPr>
          <p:cNvPr id="9" name="평행 사변형 8"/>
          <p:cNvSpPr/>
          <p:nvPr/>
        </p:nvSpPr>
        <p:spPr>
          <a:xfrm rot="18799429">
            <a:off x="1475656" y="2911723"/>
            <a:ext cx="576064" cy="792088"/>
          </a:xfrm>
          <a:prstGeom prst="parallelogram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육면체 9"/>
          <p:cNvSpPr/>
          <p:nvPr/>
        </p:nvSpPr>
        <p:spPr>
          <a:xfrm>
            <a:off x="2651360" y="4630353"/>
            <a:ext cx="972108" cy="7920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기숙사</a:t>
            </a:r>
            <a:endParaRPr lang="ko-KR" altLang="en-US" dirty="0"/>
          </a:p>
        </p:txBody>
      </p:sp>
      <p:sp>
        <p:nvSpPr>
          <p:cNvPr id="11" name="평행 사변형 10"/>
          <p:cNvSpPr/>
          <p:nvPr/>
        </p:nvSpPr>
        <p:spPr>
          <a:xfrm rot="18799429">
            <a:off x="1926043" y="4545123"/>
            <a:ext cx="576064" cy="792088"/>
          </a:xfrm>
          <a:prstGeom prst="parallelogram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28184" y="1520908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91961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211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숙제 3 - 글로벌캠퍼스 내비게이션 시스템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숙제 3 - 글로벌캠퍼스 내비게이션 시스템 만들기</dc:title>
  <dc:creator>omemos</dc:creator>
  <cp:lastModifiedBy>rje</cp:lastModifiedBy>
  <cp:revision>14</cp:revision>
  <dcterms:created xsi:type="dcterms:W3CDTF">2017-05-16T22:10:15Z</dcterms:created>
  <dcterms:modified xsi:type="dcterms:W3CDTF">2021-05-30T11:51:24Z</dcterms:modified>
</cp:coreProperties>
</file>