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15"/>
  </p:notesMasterIdLst>
  <p:handoutMasterIdLst>
    <p:handoutMasterId r:id="rId16"/>
  </p:handoutMasterIdLst>
  <p:sldIdLst>
    <p:sldId id="457" r:id="rId2"/>
    <p:sldId id="489" r:id="rId3"/>
    <p:sldId id="423" r:id="rId4"/>
    <p:sldId id="502" r:id="rId5"/>
    <p:sldId id="467" r:id="rId6"/>
    <p:sldId id="468" r:id="rId7"/>
    <p:sldId id="503" r:id="rId8"/>
    <p:sldId id="504" r:id="rId9"/>
    <p:sldId id="441" r:id="rId10"/>
    <p:sldId id="495" r:id="rId11"/>
    <p:sldId id="442" r:id="rId12"/>
    <p:sldId id="466" r:id="rId13"/>
    <p:sldId id="443" r:id="rId14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BFFD1"/>
    <a:srgbClr val="FFFF00"/>
    <a:srgbClr val="FF0066"/>
    <a:srgbClr val="FF3300"/>
    <a:srgbClr val="E1C48F"/>
    <a:srgbClr val="FF9999"/>
    <a:srgbClr val="33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63" d="100"/>
          <a:sy n="63" d="100"/>
        </p:scale>
        <p:origin x="1804" y="44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연결된 구조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0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April 7,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April 7,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5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9594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April 7,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April 7,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6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April 7,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April 7,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April 7,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April 7,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April 7,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April 7,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2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April 7,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April 7,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6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535" y="2438890"/>
            <a:ext cx="684076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연결된 구조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518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6.2 </a:t>
            </a:r>
            <a:r>
              <a:rPr lang="ko-KR" altLang="en-US" dirty="0">
                <a:solidFill>
                  <a:srgbClr val="0000FF"/>
                </a:solidFill>
              </a:rPr>
              <a:t>단순연결리스트 응용</a:t>
            </a:r>
            <a:r>
              <a:rPr lang="en-US" altLang="ko-KR" dirty="0">
                <a:solidFill>
                  <a:srgbClr val="0000FF"/>
                </a:solidFill>
              </a:rPr>
              <a:t>: Linked Stack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노드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노드 클래스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F19D2A-BC82-41E7-BB1D-559949E9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1853825"/>
            <a:ext cx="4185465" cy="1266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92329-C8ED-4275-A9E7-A7A7D9001600}"/>
              </a:ext>
            </a:extLst>
          </p:cNvPr>
          <p:cNvSpPr txBox="1"/>
          <p:nvPr/>
        </p:nvSpPr>
        <p:spPr>
          <a:xfrm>
            <a:off x="836585" y="4194085"/>
            <a:ext cx="5715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Node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def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__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__(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self,element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self.data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element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self.link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None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연결된 스택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단순연결리스트 응용</a:t>
            </a:r>
            <a:r>
              <a:rPr lang="en-US" altLang="ko-KR" dirty="0"/>
              <a:t>: </a:t>
            </a:r>
            <a:r>
              <a:rPr lang="ko-KR" altLang="en-US" dirty="0"/>
              <a:t>연결된 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B2BA7-1C22-4B3D-B7C5-321C2849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77" y="2368299"/>
            <a:ext cx="6419535" cy="2076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0C8944-A023-49DE-A9E0-643E4AFCE592}"/>
              </a:ext>
            </a:extLst>
          </p:cNvPr>
          <p:cNvSpPr txBox="1"/>
          <p:nvPr/>
        </p:nvSpPr>
        <p:spPr>
          <a:xfrm>
            <a:off x="513101" y="4504546"/>
            <a:ext cx="82727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LinkedStack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self.top</a:t>
            </a:r>
            <a:r>
              <a:rPr lang="ko-KR" altLang="en-US" dirty="0"/>
              <a:t> = </a:t>
            </a:r>
            <a:r>
              <a:rPr lang="ko-KR" altLang="en-US" dirty="0" err="1"/>
              <a:t>None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en-US" altLang="ko-KR" dirty="0" err="1"/>
              <a:t>isEmpty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self.top</a:t>
            </a:r>
            <a:r>
              <a:rPr lang="ko-KR" altLang="en-US" dirty="0"/>
              <a:t> == </a:t>
            </a:r>
            <a:r>
              <a:rPr lang="ko-KR" altLang="en-US" dirty="0" err="1"/>
              <a:t>None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D5B5A-7B2C-42D5-9464-D225D237F6CE}"/>
              </a:ext>
            </a:extLst>
          </p:cNvPr>
          <p:cNvSpPr txBox="1"/>
          <p:nvPr/>
        </p:nvSpPr>
        <p:spPr>
          <a:xfrm>
            <a:off x="808904" y="2821487"/>
            <a:ext cx="3694385" cy="16681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730E5-8633-4A05-8E04-F19C81FBD1C9}"/>
              </a:ext>
            </a:extLst>
          </p:cNvPr>
          <p:cNvSpPr txBox="1"/>
          <p:nvPr/>
        </p:nvSpPr>
        <p:spPr>
          <a:xfrm>
            <a:off x="1496696" y="2543205"/>
            <a:ext cx="721184" cy="2986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3316EE9-84B9-4CA4-9E02-D304C82A560A}"/>
              </a:ext>
            </a:extLst>
          </p:cNvPr>
          <p:cNvCxnSpPr/>
          <p:nvPr/>
        </p:nvCxnSpPr>
        <p:spPr>
          <a:xfrm>
            <a:off x="1317780" y="2575605"/>
            <a:ext cx="9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삽입 연산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32" y="1352824"/>
            <a:ext cx="6419535" cy="2076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6C369A-FFE0-405D-9B50-4101E7BD1DB5}"/>
              </a:ext>
            </a:extLst>
          </p:cNvPr>
          <p:cNvSpPr txBox="1"/>
          <p:nvPr/>
        </p:nvSpPr>
        <p:spPr>
          <a:xfrm>
            <a:off x="473483" y="4295953"/>
            <a:ext cx="82727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    </a:t>
            </a:r>
            <a:r>
              <a:rPr lang="ko-KR" altLang="en-US" sz="2400" dirty="0" err="1"/>
              <a:t>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push</a:t>
            </a:r>
            <a:r>
              <a:rPr lang="ko-KR" altLang="en-US" sz="2400" dirty="0"/>
              <a:t>(</a:t>
            </a:r>
            <a:r>
              <a:rPr lang="ko-KR" altLang="en-US" sz="2400" dirty="0" err="1"/>
              <a:t>self,e</a:t>
            </a:r>
            <a:r>
              <a:rPr lang="ko-KR" altLang="en-US" sz="2400" dirty="0"/>
              <a:t>):</a:t>
            </a:r>
          </a:p>
          <a:p>
            <a:r>
              <a:rPr lang="ko-KR" altLang="en-US" sz="2400" dirty="0"/>
              <a:t>        </a:t>
            </a:r>
            <a:r>
              <a:rPr lang="ko-KR" altLang="en-US" sz="2400" dirty="0" err="1"/>
              <a:t>newNode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Node</a:t>
            </a:r>
            <a:r>
              <a:rPr lang="ko-KR" altLang="en-US" sz="2400" dirty="0"/>
              <a:t>(</a:t>
            </a:r>
            <a:r>
              <a:rPr lang="ko-KR" altLang="en-US" sz="2400" dirty="0" err="1"/>
              <a:t>e</a:t>
            </a:r>
            <a:r>
              <a:rPr lang="ko-KR" altLang="en-US" sz="2400" dirty="0"/>
              <a:t>)       </a:t>
            </a:r>
            <a:r>
              <a:rPr lang="en-US" altLang="ko-KR" sz="2400" dirty="0"/>
              <a:t># Step 1</a:t>
            </a:r>
            <a:endParaRPr lang="ko-KR" altLang="en-US" sz="2400" dirty="0"/>
          </a:p>
          <a:p>
            <a:r>
              <a:rPr lang="ko-KR" altLang="en-US" sz="2400" dirty="0"/>
              <a:t>        </a:t>
            </a:r>
            <a:r>
              <a:rPr lang="ko-KR" altLang="en-US" sz="2400" dirty="0" err="1"/>
              <a:t>newNode.link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self.top</a:t>
            </a:r>
            <a:r>
              <a:rPr lang="ko-KR" altLang="en-US" sz="2400" dirty="0"/>
              <a:t>   </a:t>
            </a:r>
            <a:r>
              <a:rPr lang="en-US" altLang="ko-KR" sz="2400" dirty="0"/>
              <a:t># Step 2</a:t>
            </a:r>
            <a:endParaRPr lang="ko-KR" altLang="en-US" sz="2400" dirty="0"/>
          </a:p>
          <a:p>
            <a:r>
              <a:rPr lang="ko-KR" altLang="en-US" sz="2400" dirty="0"/>
              <a:t>        </a:t>
            </a:r>
            <a:r>
              <a:rPr lang="ko-KR" altLang="en-US" sz="2400" dirty="0" err="1"/>
              <a:t>self.top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newNode</a:t>
            </a:r>
            <a:r>
              <a:rPr lang="ko-KR" altLang="en-US" sz="2400" dirty="0"/>
              <a:t>        </a:t>
            </a:r>
            <a:r>
              <a:rPr lang="en-US" altLang="ko-KR" sz="2400" dirty="0"/>
              <a:t># Step 3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F115B-2F04-4232-A374-13D1EFB20FD9}"/>
              </a:ext>
            </a:extLst>
          </p:cNvPr>
          <p:cNvSpPr txBox="1"/>
          <p:nvPr/>
        </p:nvSpPr>
        <p:spPr>
          <a:xfrm>
            <a:off x="473483" y="2357765"/>
            <a:ext cx="11251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newNode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31433-E808-4AD9-8780-EDA83A4AE09C}"/>
              </a:ext>
            </a:extLst>
          </p:cNvPr>
          <p:cNvSpPr txBox="1"/>
          <p:nvPr/>
        </p:nvSpPr>
        <p:spPr>
          <a:xfrm>
            <a:off x="3941930" y="1917394"/>
            <a:ext cx="11251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53504-1EAE-4BAB-AF3C-60D7B215DE64}"/>
              </a:ext>
            </a:extLst>
          </p:cNvPr>
          <p:cNvSpPr txBox="1"/>
          <p:nvPr/>
        </p:nvSpPr>
        <p:spPr>
          <a:xfrm>
            <a:off x="2577367" y="2351354"/>
            <a:ext cx="3744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C0A13C-D250-462A-9AA3-97138908DDF1}"/>
              </a:ext>
            </a:extLst>
          </p:cNvPr>
          <p:cNvSpPr txBox="1"/>
          <p:nvPr/>
        </p:nvSpPr>
        <p:spPr>
          <a:xfrm>
            <a:off x="1736685" y="2754052"/>
            <a:ext cx="1485165" cy="7720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E26A6-6BA5-4731-8D18-18BDA1CBEDF2}"/>
              </a:ext>
            </a:extLst>
          </p:cNvPr>
          <p:cNvSpPr txBox="1"/>
          <p:nvPr/>
        </p:nvSpPr>
        <p:spPr>
          <a:xfrm>
            <a:off x="1511660" y="2787262"/>
            <a:ext cx="721184" cy="2986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77D17-0D69-4CE1-9A38-B52543FCDE2F}"/>
              </a:ext>
            </a:extLst>
          </p:cNvPr>
          <p:cNvSpPr txBox="1"/>
          <p:nvPr/>
        </p:nvSpPr>
        <p:spPr>
          <a:xfrm>
            <a:off x="2232844" y="2807562"/>
            <a:ext cx="111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4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삭제 연산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358770"/>
            <a:ext cx="7543800" cy="2143125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995555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800" dirty="0"/>
          </a:p>
          <a:p>
            <a:r>
              <a:rPr lang="ko-KR" altLang="en-US" dirty="0">
                <a:solidFill>
                  <a:srgbClr val="FF0000"/>
                </a:solidFill>
              </a:rPr>
              <a:t>메모리 해제를 신경 쓸 필요 없음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C00D2-D623-456D-B749-03358C985D6D}"/>
              </a:ext>
            </a:extLst>
          </p:cNvPr>
          <p:cNvSpPr txBox="1"/>
          <p:nvPr/>
        </p:nvSpPr>
        <p:spPr>
          <a:xfrm>
            <a:off x="296995" y="1268760"/>
            <a:ext cx="402858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F127D-B20B-4986-8ED2-F9F1E8C4BC0D}"/>
              </a:ext>
            </a:extLst>
          </p:cNvPr>
          <p:cNvSpPr txBox="1"/>
          <p:nvPr/>
        </p:nvSpPr>
        <p:spPr>
          <a:xfrm>
            <a:off x="881590" y="3562140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pop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self.empty</a:t>
            </a:r>
            <a:r>
              <a:rPr lang="ko-KR" altLang="en-US" dirty="0"/>
              <a:t>()):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Stack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empty</a:t>
            </a:r>
            <a:r>
              <a:rPr lang="ko-KR" altLang="en-US" dirty="0"/>
              <a:t>")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return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e</a:t>
            </a:r>
            <a:r>
              <a:rPr lang="ko-KR" altLang="en-US" dirty="0"/>
              <a:t> = </a:t>
            </a:r>
            <a:r>
              <a:rPr lang="ko-KR" altLang="en-US" dirty="0" err="1"/>
              <a:t>self.top.data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self.top</a:t>
            </a:r>
            <a:r>
              <a:rPr lang="ko-KR" altLang="en-US" dirty="0"/>
              <a:t> = </a:t>
            </a:r>
            <a:r>
              <a:rPr lang="ko-KR" altLang="en-US" dirty="0" err="1"/>
              <a:t>self.top.link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04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6.1 </a:t>
            </a:r>
            <a:r>
              <a:rPr lang="ko-KR" altLang="en-US" dirty="0">
                <a:solidFill>
                  <a:srgbClr val="0000FF"/>
                </a:solidFill>
              </a:rPr>
              <a:t>연결된 구조란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연결된 구조는 흩어진 데이터를 링크로 연결해서 관리한다</a:t>
            </a:r>
            <a:r>
              <a:rPr lang="en-US" altLang="ko-KR" sz="2400" kern="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연결된 구조의 특징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연결리스트의 구조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연결리스트의 종류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42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033845"/>
            <a:ext cx="7820025" cy="3819525"/>
          </a:xfrm>
          <a:prstGeom prst="rect">
            <a:avLst/>
          </a:prstGeom>
        </p:spPr>
      </p:pic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연결된 구조란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연결된 구조는 흩어진 데이터를 링크로 연결해서 관리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526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연결된 구조의 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ko-KR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746575" y="3609020"/>
            <a:ext cx="7425825" cy="301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12060" y="2978950"/>
            <a:ext cx="1215135" cy="855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1540" y="2486844"/>
            <a:ext cx="8280920" cy="1884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053" y="3672616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1021" y="3671477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4918" y="3685693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4379" y="3679575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54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24253" y="2877344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328221" y="2877344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886301" y="2896760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491579" y="2896760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345828" y="2693186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150069" y="2681141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583043" y="2681141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959564" y="2674101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>
            <a:off x="4341948" y="2859521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570423" y="2843626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737072" y="2824899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082907" y="2874659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83905" y="2667665"/>
            <a:ext cx="1025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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27732" y="2657258"/>
          <a:ext cx="294535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9071">
                  <a:extLst>
                    <a:ext uri="{9D8B030D-6E8A-4147-A177-3AD203B41FA5}">
                      <a16:colId xmlns:a16="http://schemas.microsoft.com/office/drawing/2014/main" val="870842223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293558556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976534997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434882448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52963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16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567332" y="3671477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18703" y="3670455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08178" y="3670455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27115" y="3666944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54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824532" y="2842678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141294" y="2863970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390884" y="2896760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584315" y="2877344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연결된 구조의 특징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용량이 고정되지 않음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1898830"/>
            <a:ext cx="6225750" cy="45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4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연결된 구조의 특징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76545" y="1493785"/>
                <a:ext cx="8289630" cy="47822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ko-KR" altLang="en-US" dirty="0"/>
                  <a:t>중간에 자료를 삽입하거나 삭제하는 것이 용이</a:t>
                </a: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>
                  <a:lnSpc>
                    <a:spcPct val="9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n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번째 항목에 접근하는데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의 시간이 걸림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ko-KR" sz="20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545" y="1493785"/>
                <a:ext cx="8289630" cy="4782235"/>
              </a:xfrm>
              <a:blipFill>
                <a:blip r:embed="rId2"/>
                <a:stretch>
                  <a:fillRect l="-956" t="-1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5" y="1898830"/>
            <a:ext cx="5715635" cy="34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연결된 구조의 특징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76545" y="1493785"/>
                <a:ext cx="8289630" cy="47822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ko-KR" altLang="en-US" dirty="0"/>
                  <a:t>중간에 자료를 삽입하거나 삭제하는 것이 용이</a:t>
                </a: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>
                  <a:lnSpc>
                    <a:spcPct val="9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n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번째 항목에 접근하는데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의 시간이 걸림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ko-KR" sz="20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545" y="1493785"/>
                <a:ext cx="8289630" cy="4782235"/>
              </a:xfrm>
              <a:blipFill>
                <a:blip r:embed="rId2"/>
                <a:stretch>
                  <a:fillRect l="-956" t="-1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878144" y="2367965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682385" y="235592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115359" y="235592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91880" y="234888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2874264" y="2534300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102739" y="2518405"/>
            <a:ext cx="60875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269388" y="2499678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615223" y="2549438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16221" y="2342444"/>
            <a:ext cx="1025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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9648" y="3346256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51019" y="3345234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0494" y="3345234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59431" y="3341723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54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356848" y="2517457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673610" y="2538749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923200" y="2571539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116631" y="2552123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708219" y="393809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4127572" y="2568739"/>
            <a:ext cx="167776" cy="145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4460040" y="2568739"/>
            <a:ext cx="388614" cy="145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08219" y="4646734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54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39" idx="0"/>
          </p:cNvCxnSpPr>
          <p:nvPr/>
        </p:nvCxnSpPr>
        <p:spPr>
          <a:xfrm>
            <a:off x="3965419" y="4148557"/>
            <a:ext cx="0" cy="49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A98358-0771-48D3-84EC-DAFBB3F43297}"/>
              </a:ext>
            </a:extLst>
          </p:cNvPr>
          <p:cNvCxnSpPr>
            <a:cxnSpLocks/>
          </p:cNvCxnSpPr>
          <p:nvPr/>
        </p:nvCxnSpPr>
        <p:spPr>
          <a:xfrm flipH="1">
            <a:off x="4419101" y="2411849"/>
            <a:ext cx="231841" cy="2112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EB3C561-9D26-4A22-BE49-6E3E248F1C6F}"/>
              </a:ext>
            </a:extLst>
          </p:cNvPr>
          <p:cNvCxnSpPr>
            <a:cxnSpLocks/>
          </p:cNvCxnSpPr>
          <p:nvPr/>
        </p:nvCxnSpPr>
        <p:spPr>
          <a:xfrm>
            <a:off x="4419101" y="2411849"/>
            <a:ext cx="231841" cy="2112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22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328040"/>
            <a:ext cx="8289630" cy="4782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노드 </a:t>
            </a:r>
            <a:r>
              <a:rPr lang="en-US" altLang="ko-KR" dirty="0"/>
              <a:t>(node)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데이터 필드</a:t>
            </a:r>
            <a:r>
              <a:rPr lang="en-US" altLang="ko-KR" dirty="0"/>
              <a:t>(data field)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하나 이상의 링크 필드</a:t>
            </a:r>
            <a:r>
              <a:rPr lang="en-US" altLang="ko-KR" dirty="0"/>
              <a:t>(link field)</a:t>
            </a:r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sz="2000" dirty="0"/>
              <a:t>헤드 포인터 </a:t>
            </a:r>
            <a:r>
              <a:rPr lang="en-US" altLang="ko-KR" sz="2000" dirty="0"/>
              <a:t>(head pointer) : </a:t>
            </a:r>
            <a:r>
              <a:rPr lang="ko-KR" altLang="en-US" sz="2000" dirty="0"/>
              <a:t>연결리스트의 첫번째 노드를 가리킴</a:t>
            </a:r>
            <a:r>
              <a:rPr lang="en-US" altLang="ko-KR" sz="2000" dirty="0"/>
              <a:t> </a:t>
            </a:r>
          </a:p>
          <a:p>
            <a:pPr>
              <a:lnSpc>
                <a:spcPct val="90000"/>
              </a:lnSpc>
            </a:pPr>
            <a:r>
              <a:rPr lang="ko-KR" altLang="en-US" sz="2000" b="1" u="sng" dirty="0">
                <a:solidFill>
                  <a:srgbClr val="3366FF"/>
                </a:solidFill>
              </a:rPr>
              <a:t>앞으로</a:t>
            </a:r>
            <a:r>
              <a:rPr lang="en-US" altLang="ko-KR" sz="2000" b="1" u="sng" dirty="0">
                <a:solidFill>
                  <a:srgbClr val="3366FF"/>
                </a:solidFill>
              </a:rPr>
              <a:t>,</a:t>
            </a:r>
            <a:r>
              <a:rPr lang="ko-KR" altLang="en-US" sz="2000" b="1" u="sng" dirty="0">
                <a:solidFill>
                  <a:srgbClr val="3366FF"/>
                </a:solidFill>
              </a:rPr>
              <a:t> 노드의 </a:t>
            </a:r>
            <a:r>
              <a:rPr lang="en-US" altLang="ko-KR" sz="2000" b="1" u="sng" dirty="0">
                <a:solidFill>
                  <a:srgbClr val="3366FF"/>
                </a:solidFill>
              </a:rPr>
              <a:t>data</a:t>
            </a:r>
            <a:r>
              <a:rPr lang="ko-KR" altLang="en-US" sz="2000" b="1" u="sng" dirty="0">
                <a:solidFill>
                  <a:srgbClr val="3366FF"/>
                </a:solidFill>
              </a:rPr>
              <a:t>는 편의상 자료를 저장되어 있는 것으로 표기함 </a:t>
            </a:r>
            <a:r>
              <a:rPr lang="en-US" altLang="ko-KR" sz="2000" b="1" u="sng" dirty="0">
                <a:solidFill>
                  <a:srgbClr val="3366FF"/>
                </a:solidFill>
              </a:rPr>
              <a:t>(</a:t>
            </a:r>
            <a:r>
              <a:rPr lang="ko-KR" altLang="en-US" sz="2000" b="1" u="sng" dirty="0">
                <a:solidFill>
                  <a:srgbClr val="3366FF"/>
                </a:solidFill>
              </a:rPr>
              <a:t>참조 대신</a:t>
            </a:r>
            <a:r>
              <a:rPr lang="en-US" altLang="ko-KR" sz="2000" b="1" u="sng" dirty="0">
                <a:solidFill>
                  <a:srgbClr val="3366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sz="2000" dirty="0"/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연결 리스트의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2452739"/>
            <a:ext cx="4185465" cy="12664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4869160"/>
            <a:ext cx="6362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4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 연결 리스트</a:t>
            </a:r>
            <a:r>
              <a:rPr lang="en-US" altLang="ko-KR" dirty="0"/>
              <a:t>(singly linked list)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원형 연결 리스트</a:t>
            </a:r>
            <a:r>
              <a:rPr lang="en-US" altLang="ko-KR" dirty="0"/>
              <a:t>(circular linked list)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이중 연결 리스트</a:t>
            </a:r>
            <a:r>
              <a:rPr lang="en-US" altLang="ko-KR" dirty="0"/>
              <a:t>(doubly linked list)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연결 리스트의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0" y="1943835"/>
            <a:ext cx="7953375" cy="628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5" y="3203975"/>
            <a:ext cx="732472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7" y="4734145"/>
            <a:ext cx="83058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08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15751</TotalTime>
  <Words>339</Words>
  <Application>Microsoft Office PowerPoint</Application>
  <PresentationFormat>화면 슬라이드 쇼(4:3)</PresentationFormat>
  <Paragraphs>131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한양해서</vt:lpstr>
      <vt:lpstr>Arial</vt:lpstr>
      <vt:lpstr>Cambria Math</vt:lpstr>
      <vt:lpstr>Tahoma</vt:lpstr>
      <vt:lpstr>1_Office 테마</vt:lpstr>
      <vt:lpstr>연결된 구조</vt:lpstr>
      <vt:lpstr>6.1 연결된 구조란?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6.2 단순연결리스트 응용: Linked Stack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05장.포인터와연결리스트</dc:title>
  <dc:creator>최영규</dc:creator>
  <cp:lastModifiedBy>HCKIM</cp:lastModifiedBy>
  <cp:revision>289</cp:revision>
  <cp:lastPrinted>2020-03-08T08:13:44Z</cp:lastPrinted>
  <dcterms:created xsi:type="dcterms:W3CDTF">2004-02-19T02:52:38Z</dcterms:created>
  <dcterms:modified xsi:type="dcterms:W3CDTF">2021-04-07T01:40:46Z</dcterms:modified>
</cp:coreProperties>
</file>