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notesMasterIdLst>
    <p:notesMasterId r:id="rId12"/>
  </p:notesMasterIdLst>
  <p:handoutMasterIdLst>
    <p:handoutMasterId r:id="rId13"/>
  </p:handoutMasterIdLst>
  <p:sldIdLst>
    <p:sldId id="540" r:id="rId2"/>
    <p:sldId id="517" r:id="rId3"/>
    <p:sldId id="454" r:id="rId4"/>
    <p:sldId id="470" r:id="rId5"/>
    <p:sldId id="469" r:id="rId6"/>
    <p:sldId id="571" r:id="rId7"/>
    <p:sldId id="511" r:id="rId8"/>
    <p:sldId id="471" r:id="rId9"/>
    <p:sldId id="472" r:id="rId10"/>
    <p:sldId id="506" r:id="rId11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66FF"/>
    <a:srgbClr val="FF3300"/>
    <a:srgbClr val="FBFFD1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63" d="100"/>
          <a:sy n="63" d="100"/>
        </p:scale>
        <p:origin x="1412" y="4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52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리스트와 집합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4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2804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            리스트</a:t>
            </a:r>
          </a:p>
        </p:txBody>
      </p:sp>
    </p:spTree>
    <p:extLst>
      <p:ext uri="{BB962C8B-B14F-4D97-AF65-F5344CB8AC3E}">
        <p14:creationId xmlns:p14="http://schemas.microsoft.com/office/powerpoint/2010/main" val="396586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출력</a:t>
            </a:r>
            <a:r>
              <a:rPr lang="en-US" altLang="ko-KR" sz="3200" b="0" dirty="0"/>
              <a:t> : </a:t>
            </a:r>
            <a:r>
              <a:rPr lang="en-US" altLang="ko-KR" sz="3200" b="0" dirty="0" err="1"/>
              <a:t>printAll</a:t>
            </a:r>
            <a:r>
              <a:rPr lang="en-US" altLang="ko-KR" sz="3200" b="0" dirty="0"/>
              <a:t>(self) (ADT</a:t>
            </a:r>
            <a:r>
              <a:rPr lang="ko-KR" altLang="en-US" sz="3200" b="0" dirty="0"/>
              <a:t>의 </a:t>
            </a:r>
            <a:r>
              <a:rPr lang="en-US" altLang="ko-KR" sz="3200" b="0" dirty="0"/>
              <a:t>display)</a:t>
            </a:r>
            <a:endParaRPr lang="ko-KR" altLang="en-US" sz="32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36585" y="1763815"/>
            <a:ext cx="5265585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iterative version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printList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node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while node in not None: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print(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node.data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node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----------------------------------------------------------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recursive version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(self, node):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if node is not None: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print(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node.data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self.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printList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8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2860" y="1493785"/>
                <a:ext cx="8409620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리스트</a:t>
                </a:r>
                <a:r>
                  <a:rPr lang="en-US" altLang="ko-KR" dirty="0"/>
                  <a:t>(list), </a:t>
                </a:r>
                <a:r>
                  <a:rPr lang="ko-KR" altLang="en-US" dirty="0"/>
                  <a:t>선형리스트</a:t>
                </a:r>
                <a:r>
                  <a:rPr lang="en-US" altLang="ko-KR" dirty="0"/>
                  <a:t>(linear list)</a:t>
                </a:r>
              </a:p>
              <a:p>
                <a:pPr lvl="1"/>
                <a:r>
                  <a:rPr lang="ko-KR" altLang="en-US" dirty="0">
                    <a:solidFill>
                      <a:srgbClr val="3366FF"/>
                    </a:solidFill>
                  </a:rPr>
                  <a:t>순서를 가진 항목</a:t>
                </a:r>
                <a:r>
                  <a:rPr lang="ko-KR" altLang="en-US" dirty="0"/>
                  <a:t>들의 모임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     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번째 원소 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번째원소                      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 err="1"/>
                  <a:t>번쨰</a:t>
                </a:r>
                <a:r>
                  <a:rPr lang="ko-KR" altLang="en-US" sz="1400" dirty="0"/>
                  <a:t> 원소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ko-KR" altLang="en-US" dirty="0"/>
                  <a:t> </a:t>
                </a:r>
              </a:p>
              <a:p>
                <a:pPr lvl="1"/>
                <a:r>
                  <a:rPr lang="ko-KR" altLang="en-US" dirty="0"/>
                  <a:t>집합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항목간의 순서의 개념이 없음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860" y="1493785"/>
                <a:ext cx="8409620" cy="4525963"/>
              </a:xfrm>
              <a:blipFill>
                <a:blip r:embed="rId3"/>
                <a:stretch>
                  <a:fillRect l="-94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0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223755"/>
            <a:ext cx="7335815" cy="53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연결리스트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클래스</a:t>
            </a:r>
            <a:r>
              <a:rPr lang="en-US" altLang="ko-KR" dirty="0"/>
              <a:t>: </a:t>
            </a:r>
            <a:r>
              <a:rPr lang="ko-KR" altLang="en-US" dirty="0"/>
              <a:t>연결된 </a:t>
            </a:r>
            <a:r>
              <a:rPr lang="ko-KR" altLang="en-US" dirty="0" err="1"/>
              <a:t>스택에서와</a:t>
            </a:r>
            <a:r>
              <a:rPr lang="ko-KR" altLang="en-US" dirty="0"/>
              <a:t> 동일</a:t>
            </a:r>
            <a:endParaRPr lang="en-US" altLang="ko-KR" dirty="0"/>
          </a:p>
          <a:p>
            <a:r>
              <a:rPr lang="ko-KR" altLang="en-US" dirty="0"/>
              <a:t>연결 리스트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sz="3600" dirty="0">
                <a:solidFill>
                  <a:srgbClr val="0000FF"/>
                </a:solidFill>
              </a:rPr>
              <a:t>. </a:t>
            </a:r>
            <a:r>
              <a:rPr lang="ko-KR" altLang="en-US" sz="3600" dirty="0">
                <a:solidFill>
                  <a:srgbClr val="0000FF"/>
                </a:solidFill>
              </a:rPr>
              <a:t>연결리스트</a:t>
            </a:r>
            <a:r>
              <a:rPr lang="ko-KR" altLang="en-US" dirty="0">
                <a:solidFill>
                  <a:srgbClr val="0000FF"/>
                </a:solidFill>
              </a:rPr>
              <a:t>로 구현한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60" y="2053776"/>
            <a:ext cx="7467600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2" y="3750311"/>
            <a:ext cx="8055895" cy="2488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7560" y="5899969"/>
            <a:ext cx="74676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printList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 : …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79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 리스트 </a:t>
            </a:r>
            <a:r>
              <a:rPr lang="ko-KR" altLang="en-US" sz="3200" b="0" dirty="0" err="1"/>
              <a:t>메소드</a:t>
            </a:r>
            <a:endParaRPr lang="ko-KR" altLang="en-US" sz="3200" b="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506560" y="1268760"/>
            <a:ext cx="8229600" cy="49955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pos</a:t>
            </a:r>
            <a:r>
              <a:rPr lang="ko-KR" altLang="en-US" dirty="0"/>
              <a:t>번째 노드 반환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getNode</a:t>
            </a:r>
            <a:r>
              <a:rPr lang="en-US" altLang="ko-KR" dirty="0"/>
              <a:t>(pos) -&gt;</a:t>
            </a:r>
            <a:r>
              <a:rPr lang="ko-KR" altLang="en-US" dirty="0"/>
              <a:t>반복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pos</a:t>
            </a:r>
            <a:r>
              <a:rPr lang="ko-KR" altLang="en-US" dirty="0"/>
              <a:t>번째 노드 반환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getNode</a:t>
            </a:r>
            <a:r>
              <a:rPr lang="en-US" altLang="ko-KR" dirty="0"/>
              <a:t>(pos) -&gt;</a:t>
            </a:r>
            <a:r>
              <a:rPr lang="ko-KR" altLang="en-US" dirty="0"/>
              <a:t>재귀 이용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0" y="1808820"/>
            <a:ext cx="8100900" cy="2095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6FE3E2-EF86-4A6A-947F-F32F16CED1A5}"/>
              </a:ext>
            </a:extLst>
          </p:cNvPr>
          <p:cNvSpPr txBox="1"/>
          <p:nvPr/>
        </p:nvSpPr>
        <p:spPr>
          <a:xfrm>
            <a:off x="516870" y="4397160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    def </a:t>
            </a:r>
            <a:r>
              <a:rPr lang="en-US" altLang="ko-KR" sz="1400" dirty="0" err="1">
                <a:latin typeface="+mn-ea"/>
                <a:ea typeface="+mn-ea"/>
              </a:rPr>
              <a:t>getNode</a:t>
            </a:r>
            <a:r>
              <a:rPr lang="en-US" altLang="ko-KR" sz="1400" dirty="0">
                <a:latin typeface="+mn-ea"/>
                <a:ea typeface="+mn-ea"/>
              </a:rPr>
              <a:t>(self, pos):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return </a:t>
            </a:r>
            <a:r>
              <a:rPr lang="en-US" altLang="ko-KR" sz="1400" dirty="0" err="1">
                <a:latin typeface="+mn-ea"/>
                <a:ea typeface="+mn-ea"/>
              </a:rPr>
              <a:t>self.recurGetNode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self.head</a:t>
            </a:r>
            <a:r>
              <a:rPr lang="en-US" altLang="ko-KR" sz="1400" dirty="0">
                <a:latin typeface="+mn-ea"/>
                <a:ea typeface="+mn-ea"/>
              </a:rPr>
              <a:t>, pos)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def </a:t>
            </a:r>
            <a:r>
              <a:rPr lang="en-US" altLang="ko-KR" sz="1400" dirty="0" err="1">
                <a:latin typeface="+mn-ea"/>
                <a:ea typeface="+mn-ea"/>
              </a:rPr>
              <a:t>recurGetNode</a:t>
            </a:r>
            <a:r>
              <a:rPr lang="en-US" altLang="ko-KR" sz="1400" dirty="0">
                <a:latin typeface="+mn-ea"/>
                <a:ea typeface="+mn-ea"/>
              </a:rPr>
              <a:t>(self, </a:t>
            </a:r>
            <a:r>
              <a:rPr lang="en-US" altLang="ko-KR" sz="1400" dirty="0" err="1">
                <a:latin typeface="+mn-ea"/>
                <a:ea typeface="+mn-ea"/>
              </a:rPr>
              <a:t>ptr</a:t>
            </a:r>
            <a:r>
              <a:rPr lang="en-US" altLang="ko-KR" sz="1400" dirty="0">
                <a:latin typeface="+mn-ea"/>
                <a:ea typeface="+mn-ea"/>
              </a:rPr>
              <a:t>, pos):    # </a:t>
            </a:r>
            <a:r>
              <a:rPr lang="en-US" altLang="ko-KR" sz="1400" dirty="0" err="1">
                <a:latin typeface="+mn-ea"/>
                <a:ea typeface="+mn-ea"/>
              </a:rPr>
              <a:t>ptr</a:t>
            </a:r>
            <a:r>
              <a:rPr lang="ko-KR" altLang="en-US" sz="1400" dirty="0">
                <a:latin typeface="+mn-ea"/>
                <a:ea typeface="+mn-ea"/>
              </a:rPr>
              <a:t>이 참조하는 연결리스트에서 </a:t>
            </a:r>
            <a:r>
              <a:rPr lang="en-US" altLang="ko-KR" sz="1400" dirty="0">
                <a:latin typeface="+mn-ea"/>
                <a:ea typeface="+mn-ea"/>
              </a:rPr>
              <a:t>pos</a:t>
            </a:r>
            <a:r>
              <a:rPr lang="ko-KR" altLang="en-US" sz="1400" dirty="0">
                <a:latin typeface="+mn-ea"/>
                <a:ea typeface="+mn-ea"/>
              </a:rPr>
              <a:t>번째 노드 반환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if pos &lt; 0: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    return None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err="1">
                <a:latin typeface="+mn-ea"/>
                <a:ea typeface="+mn-ea"/>
              </a:rPr>
              <a:t>elif</a:t>
            </a:r>
            <a:r>
              <a:rPr lang="en-US" altLang="ko-KR" sz="1400" dirty="0">
                <a:latin typeface="+mn-ea"/>
                <a:ea typeface="+mn-ea"/>
              </a:rPr>
              <a:t> pos == 0: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    return </a:t>
            </a:r>
            <a:r>
              <a:rPr lang="en-US" altLang="ko-KR" sz="1400" dirty="0" err="1">
                <a:latin typeface="+mn-ea"/>
                <a:ea typeface="+mn-ea"/>
              </a:rPr>
              <a:t>ptr</a:t>
            </a:r>
            <a:r>
              <a:rPr lang="en-US" altLang="ko-KR" sz="1400" dirty="0">
                <a:latin typeface="+mn-ea"/>
                <a:ea typeface="+mn-ea"/>
              </a:rPr>
              <a:t>                        # pos = 0</a:t>
            </a:r>
            <a:r>
              <a:rPr lang="ko-KR" altLang="en-US" sz="1400" dirty="0">
                <a:latin typeface="+mn-ea"/>
                <a:ea typeface="+mn-ea"/>
              </a:rPr>
              <a:t>이면 </a:t>
            </a:r>
            <a:r>
              <a:rPr lang="en-US" altLang="ko-KR" sz="1400" dirty="0" err="1">
                <a:latin typeface="+mn-ea"/>
                <a:ea typeface="+mn-ea"/>
              </a:rPr>
              <a:t>ptr</a:t>
            </a:r>
            <a:r>
              <a:rPr lang="ko-KR" altLang="en-US" sz="1400" dirty="0">
                <a:latin typeface="+mn-ea"/>
                <a:ea typeface="+mn-ea"/>
              </a:rPr>
              <a:t>이 참조하는 노드를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반환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    else: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    return </a:t>
            </a:r>
            <a:r>
              <a:rPr lang="en-US" altLang="ko-KR" sz="1400" dirty="0" err="1">
                <a:latin typeface="+mn-ea"/>
                <a:ea typeface="+mn-ea"/>
              </a:rPr>
              <a:t>self.recurGetNode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ptr.link</a:t>
            </a:r>
            <a:r>
              <a:rPr lang="en-US" altLang="ko-KR" sz="1400" dirty="0">
                <a:latin typeface="+mn-ea"/>
                <a:ea typeface="+mn-ea"/>
              </a:rPr>
              <a:t>, pos-1) </a:t>
            </a:r>
            <a:r>
              <a:rPr lang="en-US" altLang="ko-KR" sz="1200" dirty="0">
                <a:latin typeface="+mn-ea"/>
                <a:ea typeface="+mn-ea"/>
              </a:rPr>
              <a:t># </a:t>
            </a:r>
            <a:r>
              <a:rPr lang="en-US" altLang="ko-KR" sz="1200" dirty="0" err="1">
                <a:latin typeface="+mn-ea"/>
                <a:ea typeface="+mn-ea"/>
              </a:rPr>
              <a:t>ptr.link</a:t>
            </a:r>
            <a:r>
              <a:rPr lang="ko-KR" altLang="en-US" sz="1200" dirty="0">
                <a:latin typeface="+mn-ea"/>
                <a:ea typeface="+mn-ea"/>
              </a:rPr>
              <a:t>가 참조하는 연결리스트에서 </a:t>
            </a:r>
            <a:r>
              <a:rPr lang="en-US" altLang="ko-KR" sz="1200" dirty="0">
                <a:latin typeface="+mn-ea"/>
                <a:ea typeface="+mn-ea"/>
              </a:rPr>
              <a:t>pos-1</a:t>
            </a:r>
            <a:r>
              <a:rPr lang="ko-KR" altLang="en-US" sz="1200" dirty="0">
                <a:latin typeface="+mn-ea"/>
                <a:ea typeface="+mn-ea"/>
              </a:rPr>
              <a:t>번째 노드 반환</a:t>
            </a:r>
          </a:p>
        </p:txBody>
      </p:sp>
    </p:spTree>
    <p:extLst>
      <p:ext uri="{BB962C8B-B14F-4D97-AF65-F5344CB8AC3E}">
        <p14:creationId xmlns:p14="http://schemas.microsoft.com/office/powerpoint/2010/main" val="410088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 리스트 </a:t>
            </a:r>
            <a:r>
              <a:rPr lang="ko-KR" altLang="en-US" sz="3200" b="0" dirty="0" err="1"/>
              <a:t>메소드</a:t>
            </a:r>
            <a:endParaRPr lang="ko-KR" altLang="en-US" sz="3200" b="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955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getEntry</a:t>
            </a:r>
            <a:r>
              <a:rPr lang="en-US" altLang="ko-KR" dirty="0"/>
              <a:t>(pos), replace(</a:t>
            </a:r>
            <a:r>
              <a:rPr lang="en-US" altLang="ko-KR" dirty="0" err="1"/>
              <a:t>pos,elem</a:t>
            </a:r>
            <a:r>
              <a:rPr lang="en-US" altLang="ko-KR" dirty="0"/>
              <a:t>), find(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118681"/>
            <a:ext cx="8100900" cy="13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8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 리스트 </a:t>
            </a:r>
            <a:r>
              <a:rPr lang="ko-KR" altLang="en-US" sz="3200" b="0" dirty="0" err="1"/>
              <a:t>메소드</a:t>
            </a:r>
            <a:endParaRPr lang="ko-KR" altLang="en-US" sz="3200" b="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611560" y="2078850"/>
            <a:ext cx="3234045" cy="337537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iterative version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size(self):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count = 0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current 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while current is not None: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count += 1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current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count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092225" y="2078850"/>
            <a:ext cx="4673950" cy="3375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recursive version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nodeCount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(self, node):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if node == None: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return 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else: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return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self.nodeCount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)+1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size(self):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self.nodeCount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3202A-801E-480D-BCF8-25008CA66346}"/>
              </a:ext>
            </a:extLst>
          </p:cNvPr>
          <p:cNvSpPr txBox="1"/>
          <p:nvPr/>
        </p:nvSpPr>
        <p:spPr>
          <a:xfrm>
            <a:off x="611560" y="13091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노드 개수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반환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330482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삽입 연산</a:t>
            </a:r>
            <a:r>
              <a:rPr lang="en-US" altLang="ko-KR" sz="3200" b="0" dirty="0"/>
              <a:t>: insert(</a:t>
            </a:r>
            <a:r>
              <a:rPr lang="en-US" altLang="ko-KR" sz="3200" b="0" dirty="0" err="1"/>
              <a:t>pos</a:t>
            </a:r>
            <a:r>
              <a:rPr lang="en-US" altLang="ko-KR" sz="3200" b="0" dirty="0"/>
              <a:t>, </a:t>
            </a:r>
            <a:r>
              <a:rPr lang="en-US" altLang="ko-KR" sz="3200" b="0" dirty="0" err="1"/>
              <a:t>elem</a:t>
            </a:r>
            <a:r>
              <a:rPr lang="en-US" altLang="ko-KR" sz="3200" b="0" dirty="0"/>
              <a:t>)</a:t>
            </a:r>
            <a:endParaRPr lang="ko-KR" altLang="en-US" sz="32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0" y="3312191"/>
            <a:ext cx="5063160" cy="5994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2" y="3986532"/>
            <a:ext cx="8235915" cy="21682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10" y="1299571"/>
            <a:ext cx="6871773" cy="2012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1630" y="4293759"/>
            <a:ext cx="7154269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= Node(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self.getNode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(pos-1) #before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노드 찾음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before == None:              #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맨 앞에 삽입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node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else:                      	  #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중간에 삽입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before.link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node</a:t>
            </a:r>
          </a:p>
        </p:txBody>
      </p:sp>
    </p:spTree>
    <p:extLst>
      <p:ext uri="{BB962C8B-B14F-4D97-AF65-F5344CB8AC3E}">
        <p14:creationId xmlns:p14="http://schemas.microsoft.com/office/powerpoint/2010/main" val="153489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삭제</a:t>
            </a:r>
            <a:r>
              <a:rPr lang="en-US" altLang="ko-KR" sz="3200" b="0" dirty="0"/>
              <a:t> </a:t>
            </a:r>
            <a:r>
              <a:rPr lang="ko-KR" altLang="en-US" sz="3200" b="0" dirty="0"/>
              <a:t>연산</a:t>
            </a:r>
            <a:r>
              <a:rPr lang="en-US" altLang="ko-KR" sz="3200" b="0" dirty="0"/>
              <a:t>: delete(</a:t>
            </a:r>
            <a:r>
              <a:rPr lang="en-US" altLang="ko-KR" sz="3200" b="0" dirty="0" err="1"/>
              <a:t>pos</a:t>
            </a:r>
            <a:r>
              <a:rPr lang="en-US" altLang="ko-KR" sz="3200" b="0" dirty="0"/>
              <a:t>)</a:t>
            </a:r>
            <a:endParaRPr lang="ko-KR" altLang="en-US" sz="3200" b="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58770"/>
            <a:ext cx="8235915" cy="1378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2765393"/>
            <a:ext cx="6606431" cy="596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5" y="3476573"/>
            <a:ext cx="8190910" cy="22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9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16004</TotalTime>
  <Words>480</Words>
  <Application>Microsoft Office PowerPoint</Application>
  <PresentationFormat>화면 슬라이드 쇼(4:3)</PresentationFormat>
  <Paragraphs>84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한양해서</vt:lpstr>
      <vt:lpstr>Arial</vt:lpstr>
      <vt:lpstr>Cambria Math</vt:lpstr>
      <vt:lpstr>Tahoma</vt:lpstr>
      <vt:lpstr>Office 테마</vt:lpstr>
      <vt:lpstr>           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06장.리스트</dc:title>
  <dc:creator>최영규</dc:creator>
  <cp:lastModifiedBy>HCKIM</cp:lastModifiedBy>
  <cp:revision>314</cp:revision>
  <cp:lastPrinted>2020-03-08T08:15:33Z</cp:lastPrinted>
  <dcterms:created xsi:type="dcterms:W3CDTF">2004-02-19T02:52:38Z</dcterms:created>
  <dcterms:modified xsi:type="dcterms:W3CDTF">2021-04-22T18:57:31Z</dcterms:modified>
</cp:coreProperties>
</file>