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9" r:id="rId1"/>
  </p:sldMasterIdLst>
  <p:notesMasterIdLst>
    <p:notesMasterId r:id="rId13"/>
  </p:notesMasterIdLst>
  <p:handoutMasterIdLst>
    <p:handoutMasterId r:id="rId14"/>
  </p:handoutMasterIdLst>
  <p:sldIdLst>
    <p:sldId id="540" r:id="rId2"/>
    <p:sldId id="686" r:id="rId3"/>
    <p:sldId id="685" r:id="rId4"/>
    <p:sldId id="683" r:id="rId5"/>
    <p:sldId id="684" r:id="rId6"/>
    <p:sldId id="669" r:id="rId7"/>
    <p:sldId id="670" r:id="rId8"/>
    <p:sldId id="672" r:id="rId9"/>
    <p:sldId id="673" r:id="rId10"/>
    <p:sldId id="675" r:id="rId11"/>
    <p:sldId id="676" r:id="rId12"/>
  </p:sldIdLst>
  <p:sldSz cx="9144000" cy="6858000" type="screen4x3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366FF"/>
    <a:srgbClr val="FF3300"/>
    <a:srgbClr val="FBFFD1"/>
    <a:srgbClr val="E1C48F"/>
    <a:srgbClr val="FF9999"/>
    <a:srgbClr val="33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3" autoAdjust="0"/>
    <p:restoredTop sz="94660"/>
  </p:normalViewPr>
  <p:slideViewPr>
    <p:cSldViewPr>
      <p:cViewPr varScale="1">
        <p:scale>
          <a:sx n="63" d="100"/>
          <a:sy n="63" d="100"/>
        </p:scale>
        <p:origin x="1412" y="48"/>
      </p:cViewPr>
      <p:guideLst>
        <p:guide orient="horz" pos="941"/>
        <p:guide pos="3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52"/>
    </p:cViewPr>
  </p:sorterViewPr>
  <p:notesViewPr>
    <p:cSldViewPr>
      <p:cViewPr varScale="1">
        <p:scale>
          <a:sx n="87" d="100"/>
          <a:sy n="87" d="100"/>
        </p:scale>
        <p:origin x="2184" y="60"/>
      </p:cViewPr>
      <p:guideLst>
        <p:guide orient="horz" pos="3224"/>
        <p:guide pos="22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l">
              <a:defRPr sz="1100"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ko-KR" altLang="en-US" sz="400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25264" y="9705975"/>
            <a:ext cx="3299450" cy="533400"/>
          </a:xfrm>
          <a:prstGeom prst="rect">
            <a:avLst/>
          </a:prstGeom>
        </p:spPr>
        <p:txBody>
          <a:bodyPr vert="horz" lIns="104515" tIns="52258" rIns="104515" bIns="52258" rtlCol="0" anchor="b"/>
          <a:lstStyle>
            <a:lvl1pPr algn="r">
              <a:defRPr sz="1100"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리스트와 집합</a:t>
            </a:r>
          </a:p>
        </p:txBody>
      </p:sp>
    </p:spTree>
    <p:extLst>
      <p:ext uri="{BB962C8B-B14F-4D97-AF65-F5344CB8AC3E}">
        <p14:creationId xmlns:p14="http://schemas.microsoft.com/office/powerpoint/2010/main" val="73772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8" y="2"/>
            <a:ext cx="3078639" cy="512763"/>
          </a:xfrm>
          <a:prstGeom prst="rect">
            <a:avLst/>
          </a:prstGeom>
        </p:spPr>
        <p:txBody>
          <a:bodyPr vert="horz" lIns="96487" tIns="48244" rIns="96487" bIns="48244" rtlCol="0"/>
          <a:lstStyle>
            <a:lvl1pPr algn="r">
              <a:defRPr sz="1300"/>
            </a:lvl1pPr>
          </a:lstStyle>
          <a:p>
            <a:pPr>
              <a:defRPr/>
            </a:pPr>
            <a:fld id="{1B437959-849E-4857-A646-93142CC261FB}" type="datetimeFigureOut">
              <a:rPr lang="ko-KR" altLang="en-US"/>
              <a:pPr>
                <a:defRPr/>
              </a:pPr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87" tIns="48244" rIns="96487" bIns="48244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1" y="4860930"/>
            <a:ext cx="5683886" cy="4606925"/>
          </a:xfrm>
          <a:prstGeom prst="rect">
            <a:avLst/>
          </a:prstGeom>
        </p:spPr>
        <p:txBody>
          <a:bodyPr vert="horz" lIns="96487" tIns="48244" rIns="96487" bIns="4824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8" y="9720263"/>
            <a:ext cx="3078639" cy="512762"/>
          </a:xfrm>
          <a:prstGeom prst="rect">
            <a:avLst/>
          </a:prstGeom>
        </p:spPr>
        <p:txBody>
          <a:bodyPr vert="horz" lIns="96487" tIns="48244" rIns="96487" bIns="48244" rtlCol="0" anchor="b"/>
          <a:lstStyle>
            <a:lvl1pPr algn="r">
              <a:defRPr sz="1300"/>
            </a:lvl1pPr>
          </a:lstStyle>
          <a:p>
            <a:pPr>
              <a:defRPr/>
            </a:pPr>
            <a:fld id="{93489C9B-1FA7-452D-914A-AC4C0538E5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1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036064-33FD-4B33-87E6-C944103208A1}" type="slidenum">
              <a:rPr lang="en-US" altLang="en-US" sz="1000" smtClean="0">
                <a:ea typeface="굴림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en-US" sz="1000">
              <a:ea typeface="굴림" pitchFamily="50" charset="-127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 cap="flat"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489C9B-1FA7-452D-914A-AC4C0538E56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6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CFCF74-57AD-45E8-B751-A8C1C0980D3E}" type="slidenum">
              <a:rPr lang="en-US" altLang="en-US" sz="1000" smtClean="0">
                <a:ea typeface="굴림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en-US" sz="1000">
              <a:ea typeface="굴림" pitchFamily="50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5B7574-5EBD-4444-87CF-29CD5E954DD8}" type="slidenum">
              <a:rPr lang="en-US" altLang="ko-KR" sz="1000" smtClean="0"/>
              <a:pPr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437F7EF-0092-4916-B4A1-ED65F2F089F8}" type="slidenum">
              <a:rPr lang="en-US" altLang="en-US" sz="1000" smtClean="0">
                <a:ea typeface="굴림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en-US" sz="1000">
              <a:ea typeface="굴림" pitchFamily="50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D41F2F4-2730-4C43-BF69-4D9B5756C06C}" type="slidenum">
              <a:rPr lang="en-US" altLang="en-US" sz="1000" smtClean="0">
                <a:ea typeface="굴림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en-US" sz="1000">
              <a:ea typeface="굴림" pitchFamily="50" charset="-127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ABE44B-EE50-4975-B7B2-2D201FDBA26C}" type="slidenum">
              <a:rPr lang="en-US" altLang="en-US" sz="1000" smtClean="0">
                <a:ea typeface="굴림" pitchFamily="50" charset="-127"/>
              </a:rPr>
              <a:pPr>
                <a:spcBef>
                  <a:spcPct val="0"/>
                </a:spcBef>
              </a:pPr>
              <a:t>10</a:t>
            </a:fld>
            <a:endParaRPr lang="en-US" altLang="en-US" sz="1000"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197BEA2-05DB-4336-8EDF-B7D9146995BB}" type="slidenum">
              <a:rPr lang="en-US" altLang="en-US" sz="1000" smtClean="0">
                <a:ea typeface="굴림" pitchFamily="50" charset="-127"/>
              </a:rPr>
              <a:pPr>
                <a:spcBef>
                  <a:spcPct val="0"/>
                </a:spcBef>
              </a:pPr>
              <a:t>11</a:t>
            </a:fld>
            <a:endParaRPr lang="en-US" altLang="en-US" sz="1000">
              <a:ea typeface="굴림" pitchFamily="50" charset="-127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8038" y="538163"/>
            <a:ext cx="3538537" cy="2654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43635"/>
            <a:ext cx="2255525" cy="1146050"/>
          </a:xfrm>
          <a:prstGeom prst="rect">
            <a:avLst/>
          </a:prstGeom>
        </p:spPr>
      </p:pic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74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E08730-5DC9-45B3-82D1-2138AB9BAE39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49985-3ED7-422C-8162-A5969A69DF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546054-2B06-4887-B25F-17A98297D495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721-F45A-43E8-9453-853BE3CFCC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2BD77-E22C-4D90-A449-601A296E976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1" name="정오각형 70"/>
          <p:cNvSpPr/>
          <p:nvPr userDrawn="1"/>
        </p:nvSpPr>
        <p:spPr>
          <a:xfrm rot="510795">
            <a:off x="5360433" y="3485935"/>
            <a:ext cx="4164715" cy="4241017"/>
          </a:xfrm>
          <a:prstGeom prst="pentagon">
            <a:avLst/>
          </a:prstGeom>
          <a:noFill/>
          <a:ln w="9525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순서도: 연결자 71"/>
          <p:cNvSpPr/>
          <p:nvPr userDrawn="1"/>
        </p:nvSpPr>
        <p:spPr>
          <a:xfrm>
            <a:off x="5652120" y="7247275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순서도: 연결자 72"/>
          <p:cNvSpPr/>
          <p:nvPr userDrawn="1"/>
        </p:nvSpPr>
        <p:spPr>
          <a:xfrm>
            <a:off x="5247075" y="45991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순서도: 연결자 73"/>
          <p:cNvSpPr/>
          <p:nvPr userDrawn="1"/>
        </p:nvSpPr>
        <p:spPr>
          <a:xfrm>
            <a:off x="7497325" y="33389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순서도: 연결자 74"/>
          <p:cNvSpPr/>
          <p:nvPr userDrawn="1"/>
        </p:nvSpPr>
        <p:spPr>
          <a:xfrm>
            <a:off x="9290102" y="515356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순서도: 연결자 75"/>
          <p:cNvSpPr/>
          <p:nvPr userDrawn="1"/>
        </p:nvSpPr>
        <p:spPr>
          <a:xfrm>
            <a:off x="8127395" y="7680093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순서도: 연결자 76"/>
          <p:cNvSpPr/>
          <p:nvPr userDrawn="1"/>
        </p:nvSpPr>
        <p:spPr>
          <a:xfrm>
            <a:off x="7279771" y="520873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연결자 77"/>
          <p:cNvSpPr/>
          <p:nvPr userDrawn="1"/>
        </p:nvSpPr>
        <p:spPr>
          <a:xfrm>
            <a:off x="8149347" y="6039290"/>
            <a:ext cx="457200" cy="457200"/>
          </a:xfrm>
          <a:prstGeom prst="flowChartConnector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 userDrawn="1"/>
        </p:nvCxnSpPr>
        <p:spPr>
          <a:xfrm>
            <a:off x="5475675" y="4827730"/>
            <a:ext cx="2880320" cy="30809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 flipH="1">
            <a:off x="7508371" y="3567590"/>
            <a:ext cx="228600" cy="186974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5475675" y="4827730"/>
            <a:ext cx="2032696" cy="60960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 userDrawn="1"/>
        </p:nvCxnSpPr>
        <p:spPr>
          <a:xfrm flipH="1" flipV="1">
            <a:off x="7497325" y="5437330"/>
            <a:ext cx="880622" cy="247136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 userDrawn="1"/>
        </p:nvCxnSpPr>
        <p:spPr>
          <a:xfrm flipV="1">
            <a:off x="8377947" y="6267890"/>
            <a:ext cx="0" cy="1640803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 userDrawn="1"/>
        </p:nvCxnSpPr>
        <p:spPr>
          <a:xfrm flipH="1" flipV="1">
            <a:off x="7508371" y="5437330"/>
            <a:ext cx="847624" cy="83056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 userDrawn="1"/>
        </p:nvCxnSpPr>
        <p:spPr>
          <a:xfrm flipV="1">
            <a:off x="7508371" y="5382160"/>
            <a:ext cx="2010331" cy="55170"/>
          </a:xfrm>
          <a:prstGeom prst="line">
            <a:avLst/>
          </a:prstGeom>
          <a:ln>
            <a:solidFill>
              <a:srgbClr val="FFFFF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521550" y="260977"/>
            <a:ext cx="2070230" cy="1284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600" dirty="0"/>
              <a:t>----------------</a:t>
            </a:r>
          </a:p>
          <a:p>
            <a:pPr algn="l"/>
            <a:r>
              <a:rPr lang="ko-KR" altLang="en-US" sz="1600" dirty="0" err="1"/>
              <a:t>파이썬</a:t>
            </a:r>
            <a:endParaRPr lang="en-US" altLang="ko-KR" sz="1600" dirty="0"/>
          </a:p>
          <a:p>
            <a:pPr algn="l"/>
            <a:r>
              <a:rPr lang="ko-KR" altLang="en-US" sz="1600" dirty="0"/>
              <a:t>자료구조</a:t>
            </a:r>
            <a:endParaRPr lang="en-US" altLang="ko-KR" sz="16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/>
              <a:t>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28042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44B18-E170-4CD6-AC97-59AD10C108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76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860" y="1493785"/>
            <a:ext cx="8229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B68B7C-EB9D-4CDB-9B30-553760380EBA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15FB1-22F1-45AE-8747-48C9856AFF7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57200" y="368660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82860" y="1133745"/>
            <a:ext cx="82296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35" y="368660"/>
            <a:ext cx="1320145" cy="76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B087-FF94-4B08-8087-03814C452ABB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266A7-D702-4712-A4A5-5418AC58D6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BB3D57-B5E2-4CDA-B355-85245BC418B6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9732B-D289-4009-B116-26501EC14C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7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A06EE-B873-45A8-9219-B822F49FEE1F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C6AE66-9278-4576-8AC8-E884F4B6BA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1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5C1F3F-3364-4598-8845-E5A5F8455ABB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0396FA-42B6-41FE-AE41-A13EA8DD62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666115-3766-423F-992A-5DEA3FA45460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2CBB3-E47E-4DA2-BBF1-497D88F99F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EF6E7-9D21-45BD-8A04-E823FCF0D203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F04AEF-EE4E-4833-99A5-B18072DB22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0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FA256D-ACBD-4356-BD42-112E08209277}" type="datetime2">
              <a:rPr lang="en-US" smtClean="0"/>
              <a:pPr>
                <a:defRPr/>
              </a:pPr>
              <a:t>Friday, April 23, 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C3D00A-ADE3-4DE3-8972-0A5D869163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36385"/>
            <a:ext cx="9144000" cy="6939390"/>
          </a:xfrm>
          <a:prstGeom prst="rect">
            <a:avLst/>
          </a:prstGeom>
          <a:gradFill flip="none" rotWithShape="1">
            <a:gsLst>
              <a:gs pos="0">
                <a:srgbClr val="00AEEF">
                  <a:shade val="30000"/>
                  <a:satMod val="115000"/>
                </a:srgbClr>
              </a:gs>
              <a:gs pos="50000">
                <a:srgbClr val="00AEEF">
                  <a:shade val="67500"/>
                  <a:satMod val="115000"/>
                </a:srgbClr>
              </a:gs>
              <a:gs pos="100000">
                <a:srgbClr val="00AEE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CCFB80-786E-4077-B931-9F71A7BFD311}" type="datetime2">
              <a:rPr lang="en-US" smtClean="0"/>
              <a:pPr>
                <a:defRPr/>
              </a:pPr>
              <a:t>Friday, April 23, 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9DBB0CE-3924-410A-AFDC-17E3BA2498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56955" y="165230"/>
            <a:ext cx="8830090" cy="65941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24"/>
          <p:cNvSpPr txBox="1">
            <a:spLocks noChangeArrowheads="1"/>
          </p:cNvSpPr>
          <p:nvPr userDrawn="1"/>
        </p:nvSpPr>
        <p:spPr bwMode="auto">
          <a:xfrm>
            <a:off x="8613830" y="6489340"/>
            <a:ext cx="35298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r" eaLnBrk="1" hangingPunct="1">
              <a:defRPr/>
            </a:pPr>
            <a:fld id="{F60B237E-1E27-414E-981E-8B20D038C067}" type="slidenum">
              <a:rPr lang="en-US" altLang="ko-KR" sz="1050" smtClean="0">
                <a:latin typeface="+mn-ea"/>
                <a:ea typeface="+mn-ea"/>
              </a:rPr>
              <a:pPr algn="r" eaLnBrk="1" hangingPunct="1">
                <a:defRPr/>
              </a:pPr>
              <a:t>‹#›</a:t>
            </a:fld>
            <a:endParaRPr lang="en-US" altLang="ko-KR" sz="1050" dirty="0"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69623" y="6482484"/>
            <a:ext cx="702035" cy="26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3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305" r:id="rId6"/>
    <p:sldLayoutId id="2147484306" r:id="rId7"/>
    <p:sldLayoutId id="2147484307" r:id="rId8"/>
    <p:sldLayoutId id="2147484308" r:id="rId9"/>
    <p:sldLayoutId id="2147484309" r:id="rId10"/>
    <p:sldLayoutId id="2147484310" r:id="rId11"/>
    <p:sldLayoutId id="2147484311" r:id="rId12"/>
    <p:sldLayoutId id="2147484314" r:id="rId13"/>
  </p:sldLayoutIdLst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2438890"/>
            <a:ext cx="7772400" cy="1470025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ko-KR" altLang="en-US" dirty="0"/>
              <a:t>            연결리스트 변형</a:t>
            </a:r>
          </a:p>
        </p:txBody>
      </p:sp>
    </p:spTree>
    <p:extLst>
      <p:ext uri="{BB962C8B-B14F-4D97-AF65-F5344CB8AC3E}">
        <p14:creationId xmlns:p14="http://schemas.microsoft.com/office/powerpoint/2010/main" val="396586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4"/>
          <p:cNvSpPr>
            <a:spLocks noGrp="1"/>
          </p:cNvSpPr>
          <p:nvPr>
            <p:ph idx="1"/>
          </p:nvPr>
        </p:nvSpPr>
        <p:spPr>
          <a:xfrm>
            <a:off x="838200" y="990600"/>
            <a:ext cx="73152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/>
              <a:t>장점</a:t>
            </a: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/>
              <a:t>특정한 </a:t>
            </a:r>
            <a:r>
              <a:rPr lang="ko-KR" altLang="en-US" sz="2000" b="1" dirty="0" err="1"/>
              <a:t>노드</a:t>
            </a:r>
            <a:r>
              <a:rPr lang="ko-KR" altLang="en-US" sz="2000" b="1" dirty="0"/>
              <a:t> 이전에 새로운  </a:t>
            </a:r>
            <a:r>
              <a:rPr lang="ko-KR" altLang="en-US" sz="2000" b="1" dirty="0" err="1"/>
              <a:t>노드를</a:t>
            </a:r>
            <a:r>
              <a:rPr lang="ko-KR" altLang="en-US" sz="2000" b="1" dirty="0"/>
              <a:t> 삽입하는 것이 간편하다</a:t>
            </a:r>
            <a:r>
              <a:rPr lang="en-US" altLang="ko-KR" sz="2000" b="1" dirty="0"/>
              <a:t>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endParaRPr lang="en-US" altLang="ko-KR" sz="20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/>
              <a:t>특정한 </a:t>
            </a:r>
            <a:r>
              <a:rPr lang="ko-KR" altLang="en-US" sz="2000" b="1" dirty="0" err="1"/>
              <a:t>노드를</a:t>
            </a:r>
            <a:r>
              <a:rPr lang="ko-KR" altLang="en-US" sz="2000" b="1" dirty="0"/>
              <a:t> 삭제하는 것이 간편하다</a:t>
            </a:r>
            <a:r>
              <a:rPr lang="en-US" altLang="ko-KR" sz="2000" b="1" dirty="0"/>
              <a:t>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endParaRPr lang="en-US" altLang="ko-KR" sz="20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/>
              <a:t>현재 </a:t>
            </a:r>
            <a:r>
              <a:rPr lang="ko-KR" altLang="en-US" sz="2000" b="1" dirty="0" err="1"/>
              <a:t>노드에서</a:t>
            </a:r>
            <a:r>
              <a:rPr lang="ko-KR" altLang="en-US" sz="2000" b="1" dirty="0"/>
              <a:t> 이전 </a:t>
            </a:r>
            <a:r>
              <a:rPr lang="ko-KR" altLang="en-US" sz="2000" b="1" dirty="0" err="1"/>
              <a:t>노드로</a:t>
            </a:r>
            <a:r>
              <a:rPr lang="ko-KR" altLang="en-US" sz="2000" b="1" dirty="0"/>
              <a:t> 이동하는 것이 간편하다</a:t>
            </a:r>
            <a:r>
              <a:rPr lang="en-US" altLang="ko-KR" sz="2000" b="1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/>
              <a:t>단점</a:t>
            </a: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/>
              <a:t>메모리 공간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 </a:t>
            </a:r>
            <a:r>
              <a:rPr lang="en-US" altLang="ko-KR" sz="2000" b="1" dirty="0"/>
              <a:t>Singly linked list</a:t>
            </a:r>
            <a:r>
              <a:rPr lang="ko-KR" altLang="en-US" sz="2000" b="1" dirty="0"/>
              <a:t>의 두 배</a:t>
            </a:r>
            <a:endParaRPr lang="en-US" altLang="ko-KR" sz="20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16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55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3200" dirty="0">
                <a:cs typeface="+mj-cs"/>
              </a:rPr>
              <a:t>이중연결리스트 장</a:t>
            </a:r>
            <a:r>
              <a:rPr lang="en-US" altLang="ko-KR" sz="3200" dirty="0">
                <a:cs typeface="+mj-cs"/>
              </a:rPr>
              <a:t>/</a:t>
            </a:r>
            <a:r>
              <a:rPr lang="ko-KR" altLang="en-US" sz="3200" dirty="0">
                <a:cs typeface="+mj-cs"/>
              </a:rPr>
              <a:t>단점</a:t>
            </a:r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422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4"/>
          <p:cNvSpPr>
            <a:spLocks noGrp="1"/>
          </p:cNvSpPr>
          <p:nvPr>
            <p:ph idx="1"/>
          </p:nvPr>
        </p:nvSpPr>
        <p:spPr>
          <a:xfrm>
            <a:off x="838200" y="990600"/>
            <a:ext cx="73152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b="1" dirty="0"/>
              <a:t>circular linked list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/>
              <a:t>헤더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노드가</a:t>
            </a:r>
            <a:r>
              <a:rPr lang="ko-KR" altLang="en-US" sz="2400" b="1" dirty="0"/>
              <a:t> 있는 </a:t>
            </a:r>
            <a:r>
              <a:rPr lang="en-US" altLang="ko-KR" sz="2400" b="1" dirty="0"/>
              <a:t>(singly) linked list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/>
              <a:t>헤더</a:t>
            </a:r>
            <a:r>
              <a:rPr lang="en-US" altLang="ko-KR" sz="2400" b="1" dirty="0"/>
              <a:t> </a:t>
            </a:r>
            <a:r>
              <a:rPr lang="ko-KR" altLang="en-US" sz="2400" b="1" dirty="0" err="1"/>
              <a:t>노드가</a:t>
            </a:r>
            <a:r>
              <a:rPr lang="ko-KR" altLang="en-US" sz="2400" b="1" dirty="0"/>
              <a:t> 있는 </a:t>
            </a:r>
            <a:r>
              <a:rPr lang="en-US" altLang="ko-KR" sz="2400" b="1" dirty="0"/>
              <a:t>circular linked list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ko-KR" sz="2400" b="1" dirty="0"/>
              <a:t>circularly doubly linked list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/>
              <a:t>헤더 </a:t>
            </a:r>
            <a:r>
              <a:rPr lang="ko-KR" altLang="en-US" sz="2400" b="1" dirty="0" err="1"/>
              <a:t>노드가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있는 </a:t>
            </a:r>
            <a:r>
              <a:rPr lang="en-US" altLang="ko-KR" sz="2400" b="1" dirty="0"/>
              <a:t>doubly linked list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/>
              <a:t>헤더 </a:t>
            </a:r>
            <a:r>
              <a:rPr lang="ko-KR" altLang="en-US" sz="2400" b="1" dirty="0" err="1"/>
              <a:t>노드가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있는 </a:t>
            </a:r>
            <a:r>
              <a:rPr lang="en-US" altLang="ko-KR" sz="2400" b="1" dirty="0"/>
              <a:t>circularly doubly linked list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ko-KR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ko-KR" sz="1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sz="1600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153400" cy="558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3200" dirty="0">
                <a:cs typeface="+mj-cs"/>
              </a:rPr>
              <a:t>Linked list </a:t>
            </a:r>
            <a:r>
              <a:rPr lang="ko-KR" altLang="en-US" sz="3200" dirty="0">
                <a:cs typeface="+mj-cs"/>
              </a:rPr>
              <a:t>여러 변형들</a:t>
            </a:r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23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1580" y="278650"/>
            <a:ext cx="73152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dirty="0"/>
              <a:t>연결리스트 변형들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95400"/>
            <a:ext cx="6477000" cy="271866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600" b="1" dirty="0"/>
              <a:t>단순연결리스트 </a:t>
            </a:r>
            <a:r>
              <a:rPr lang="en-US" altLang="ko-KR" sz="2600" b="1" dirty="0"/>
              <a:t>(s</a:t>
            </a:r>
            <a:r>
              <a:rPr lang="en-US" altLang="en-US" sz="2600" b="1" dirty="0"/>
              <a:t>ingly linked list)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600" b="1" dirty="0"/>
              <a:t>원형 연결리스트</a:t>
            </a:r>
            <a:r>
              <a:rPr lang="en-US" altLang="ko-KR" sz="2600" b="1" dirty="0"/>
              <a:t> (c</a:t>
            </a:r>
            <a:r>
              <a:rPr lang="en-US" altLang="en-US" sz="2600" b="1" dirty="0"/>
              <a:t>ircular linked list)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600" b="1" dirty="0"/>
          </a:p>
          <a:p>
            <a:pPr eaLnBrk="1" hangingPunct="1">
              <a:defRPr/>
            </a:pPr>
            <a:r>
              <a:rPr lang="en-US" altLang="en-US" sz="2600" b="1" dirty="0"/>
              <a:t>Header </a:t>
            </a:r>
            <a:r>
              <a:rPr lang="ko-KR" altLang="en-US" sz="2600" b="1" dirty="0"/>
              <a:t>노드가 있는 연결리스트</a:t>
            </a:r>
            <a:endParaRPr lang="en-US" altLang="ko-KR" sz="2600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en-US" sz="2600" b="1" dirty="0"/>
          </a:p>
          <a:p>
            <a:pPr eaLnBrk="1" hangingPunct="1">
              <a:defRPr/>
            </a:pPr>
            <a:r>
              <a:rPr lang="ko-KR" altLang="en-US" sz="2600" b="1" dirty="0"/>
              <a:t>이중연결리스트</a:t>
            </a:r>
            <a:r>
              <a:rPr lang="en-US" altLang="en-US" sz="2600" b="1" dirty="0"/>
              <a:t> (doubly linked list</a:t>
            </a:r>
            <a:r>
              <a:rPr lang="en-US" altLang="ko-KR" sz="2600" b="1" dirty="0"/>
              <a:t>)</a:t>
            </a:r>
            <a:endParaRPr lang="en-US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451976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14295" y="311396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marL="0" indent="0" eaLnBrk="1" hangingPunct="1">
              <a:buNone/>
            </a:pP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헤더 </a:t>
            </a:r>
            <a:r>
              <a:rPr lang="ko-KR" altLang="en-US" dirty="0" err="1"/>
              <a:t>노드가</a:t>
            </a:r>
            <a:r>
              <a:rPr lang="ko-KR" altLang="en-US" dirty="0"/>
              <a:t> 있는 연결리스트</a:t>
            </a: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555570" y="38164"/>
            <a:ext cx="8188325" cy="3644900"/>
            <a:chOff x="301" y="1026"/>
            <a:chExt cx="5158" cy="2296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01" y="1026"/>
              <a:ext cx="5158" cy="2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71" y="132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748" y="132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382" y="114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8680" name="Rectangle 39"/>
            <p:cNvSpPr>
              <a:spLocks noChangeArrowheads="1"/>
            </p:cNvSpPr>
            <p:nvPr/>
          </p:nvSpPr>
          <p:spPr bwMode="auto">
            <a:xfrm>
              <a:off x="950" y="2404"/>
              <a:ext cx="397" cy="283"/>
            </a:xfrm>
            <a:prstGeom prst="rect">
              <a:avLst/>
            </a:prstGeom>
            <a:solidFill>
              <a:srgbClr val="8A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81" name="Freeform 40"/>
            <p:cNvSpPr>
              <a:spLocks noEditPoints="1"/>
            </p:cNvSpPr>
            <p:nvPr/>
          </p:nvSpPr>
          <p:spPr bwMode="auto">
            <a:xfrm>
              <a:off x="942" y="2396"/>
              <a:ext cx="414" cy="300"/>
            </a:xfrm>
            <a:custGeom>
              <a:avLst/>
              <a:gdLst>
                <a:gd name="T0" fmla="*/ 0 w 828"/>
                <a:gd name="T1" fmla="*/ 16 h 599"/>
                <a:gd name="T2" fmla="*/ 0 w 828"/>
                <a:gd name="T3" fmla="*/ 9 h 599"/>
                <a:gd name="T4" fmla="*/ 3 w 828"/>
                <a:gd name="T5" fmla="*/ 4 h 599"/>
                <a:gd name="T6" fmla="*/ 9 w 828"/>
                <a:gd name="T7" fmla="*/ 0 h 599"/>
                <a:gd name="T8" fmla="*/ 16 w 828"/>
                <a:gd name="T9" fmla="*/ 0 h 599"/>
                <a:gd name="T10" fmla="*/ 810 w 828"/>
                <a:gd name="T11" fmla="*/ 0 h 599"/>
                <a:gd name="T12" fmla="*/ 817 w 828"/>
                <a:gd name="T13" fmla="*/ 0 h 599"/>
                <a:gd name="T14" fmla="*/ 823 w 828"/>
                <a:gd name="T15" fmla="*/ 4 h 599"/>
                <a:gd name="T16" fmla="*/ 826 w 828"/>
                <a:gd name="T17" fmla="*/ 9 h 599"/>
                <a:gd name="T18" fmla="*/ 828 w 828"/>
                <a:gd name="T19" fmla="*/ 16 h 599"/>
                <a:gd name="T20" fmla="*/ 828 w 828"/>
                <a:gd name="T21" fmla="*/ 581 h 599"/>
                <a:gd name="T22" fmla="*/ 826 w 828"/>
                <a:gd name="T23" fmla="*/ 588 h 599"/>
                <a:gd name="T24" fmla="*/ 823 w 828"/>
                <a:gd name="T25" fmla="*/ 594 h 599"/>
                <a:gd name="T26" fmla="*/ 817 w 828"/>
                <a:gd name="T27" fmla="*/ 598 h 599"/>
                <a:gd name="T28" fmla="*/ 810 w 828"/>
                <a:gd name="T29" fmla="*/ 599 h 599"/>
                <a:gd name="T30" fmla="*/ 16 w 828"/>
                <a:gd name="T31" fmla="*/ 599 h 599"/>
                <a:gd name="T32" fmla="*/ 9 w 828"/>
                <a:gd name="T33" fmla="*/ 598 h 599"/>
                <a:gd name="T34" fmla="*/ 3 w 828"/>
                <a:gd name="T35" fmla="*/ 594 h 599"/>
                <a:gd name="T36" fmla="*/ 0 w 828"/>
                <a:gd name="T37" fmla="*/ 588 h 599"/>
                <a:gd name="T38" fmla="*/ 0 w 828"/>
                <a:gd name="T39" fmla="*/ 581 h 599"/>
                <a:gd name="T40" fmla="*/ 0 w 828"/>
                <a:gd name="T41" fmla="*/ 16 h 599"/>
                <a:gd name="T42" fmla="*/ 34 w 828"/>
                <a:gd name="T43" fmla="*/ 581 h 599"/>
                <a:gd name="T44" fmla="*/ 16 w 828"/>
                <a:gd name="T45" fmla="*/ 565 h 599"/>
                <a:gd name="T46" fmla="*/ 810 w 828"/>
                <a:gd name="T47" fmla="*/ 565 h 599"/>
                <a:gd name="T48" fmla="*/ 794 w 828"/>
                <a:gd name="T49" fmla="*/ 581 h 599"/>
                <a:gd name="T50" fmla="*/ 794 w 828"/>
                <a:gd name="T51" fmla="*/ 16 h 599"/>
                <a:gd name="T52" fmla="*/ 810 w 828"/>
                <a:gd name="T53" fmla="*/ 34 h 599"/>
                <a:gd name="T54" fmla="*/ 16 w 828"/>
                <a:gd name="T55" fmla="*/ 34 h 599"/>
                <a:gd name="T56" fmla="*/ 34 w 828"/>
                <a:gd name="T57" fmla="*/ 16 h 599"/>
                <a:gd name="T58" fmla="*/ 34 w 828"/>
                <a:gd name="T59" fmla="*/ 58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8" h="599">
                  <a:moveTo>
                    <a:pt x="0" y="16"/>
                  </a:moveTo>
                  <a:lnTo>
                    <a:pt x="0" y="9"/>
                  </a:lnTo>
                  <a:lnTo>
                    <a:pt x="3" y="4"/>
                  </a:lnTo>
                  <a:lnTo>
                    <a:pt x="9" y="0"/>
                  </a:lnTo>
                  <a:lnTo>
                    <a:pt x="16" y="0"/>
                  </a:lnTo>
                  <a:lnTo>
                    <a:pt x="810" y="0"/>
                  </a:lnTo>
                  <a:lnTo>
                    <a:pt x="817" y="0"/>
                  </a:lnTo>
                  <a:lnTo>
                    <a:pt x="823" y="4"/>
                  </a:lnTo>
                  <a:lnTo>
                    <a:pt x="826" y="9"/>
                  </a:lnTo>
                  <a:lnTo>
                    <a:pt x="828" y="16"/>
                  </a:lnTo>
                  <a:lnTo>
                    <a:pt x="828" y="581"/>
                  </a:lnTo>
                  <a:lnTo>
                    <a:pt x="826" y="588"/>
                  </a:lnTo>
                  <a:lnTo>
                    <a:pt x="823" y="594"/>
                  </a:lnTo>
                  <a:lnTo>
                    <a:pt x="817" y="598"/>
                  </a:lnTo>
                  <a:lnTo>
                    <a:pt x="810" y="599"/>
                  </a:lnTo>
                  <a:lnTo>
                    <a:pt x="16" y="599"/>
                  </a:lnTo>
                  <a:lnTo>
                    <a:pt x="9" y="598"/>
                  </a:lnTo>
                  <a:lnTo>
                    <a:pt x="3" y="594"/>
                  </a:lnTo>
                  <a:lnTo>
                    <a:pt x="0" y="588"/>
                  </a:lnTo>
                  <a:lnTo>
                    <a:pt x="0" y="581"/>
                  </a:lnTo>
                  <a:lnTo>
                    <a:pt x="0" y="16"/>
                  </a:lnTo>
                  <a:close/>
                  <a:moveTo>
                    <a:pt x="34" y="581"/>
                  </a:moveTo>
                  <a:lnTo>
                    <a:pt x="16" y="565"/>
                  </a:lnTo>
                  <a:lnTo>
                    <a:pt x="810" y="565"/>
                  </a:lnTo>
                  <a:lnTo>
                    <a:pt x="794" y="581"/>
                  </a:lnTo>
                  <a:lnTo>
                    <a:pt x="794" y="16"/>
                  </a:lnTo>
                  <a:lnTo>
                    <a:pt x="810" y="34"/>
                  </a:lnTo>
                  <a:lnTo>
                    <a:pt x="16" y="34"/>
                  </a:lnTo>
                  <a:lnTo>
                    <a:pt x="34" y="16"/>
                  </a:lnTo>
                  <a:lnTo>
                    <a:pt x="34" y="581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82" name="Rectangle 41"/>
            <p:cNvSpPr>
              <a:spLocks noChangeArrowheads="1"/>
            </p:cNvSpPr>
            <p:nvPr/>
          </p:nvSpPr>
          <p:spPr bwMode="auto">
            <a:xfrm>
              <a:off x="1108" y="2482"/>
              <a:ext cx="7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?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8683" name="Rectangle 42"/>
            <p:cNvSpPr>
              <a:spLocks noChangeArrowheads="1"/>
            </p:cNvSpPr>
            <p:nvPr/>
          </p:nvSpPr>
          <p:spPr bwMode="auto">
            <a:xfrm>
              <a:off x="1347" y="2404"/>
              <a:ext cx="200" cy="2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84" name="Freeform 43"/>
            <p:cNvSpPr>
              <a:spLocks noEditPoints="1"/>
            </p:cNvSpPr>
            <p:nvPr/>
          </p:nvSpPr>
          <p:spPr bwMode="auto">
            <a:xfrm>
              <a:off x="1339" y="2396"/>
              <a:ext cx="217" cy="300"/>
            </a:xfrm>
            <a:custGeom>
              <a:avLst/>
              <a:gdLst>
                <a:gd name="T0" fmla="*/ 0 w 435"/>
                <a:gd name="T1" fmla="*/ 16 h 599"/>
                <a:gd name="T2" fmla="*/ 0 w 435"/>
                <a:gd name="T3" fmla="*/ 9 h 599"/>
                <a:gd name="T4" fmla="*/ 3 w 435"/>
                <a:gd name="T5" fmla="*/ 4 h 599"/>
                <a:gd name="T6" fmla="*/ 9 w 435"/>
                <a:gd name="T7" fmla="*/ 0 h 599"/>
                <a:gd name="T8" fmla="*/ 16 w 435"/>
                <a:gd name="T9" fmla="*/ 0 h 599"/>
                <a:gd name="T10" fmla="*/ 417 w 435"/>
                <a:gd name="T11" fmla="*/ 0 h 599"/>
                <a:gd name="T12" fmla="*/ 424 w 435"/>
                <a:gd name="T13" fmla="*/ 0 h 599"/>
                <a:gd name="T14" fmla="*/ 429 w 435"/>
                <a:gd name="T15" fmla="*/ 4 h 599"/>
                <a:gd name="T16" fmla="*/ 433 w 435"/>
                <a:gd name="T17" fmla="*/ 9 h 599"/>
                <a:gd name="T18" fmla="*/ 435 w 435"/>
                <a:gd name="T19" fmla="*/ 16 h 599"/>
                <a:gd name="T20" fmla="*/ 435 w 435"/>
                <a:gd name="T21" fmla="*/ 581 h 599"/>
                <a:gd name="T22" fmla="*/ 433 w 435"/>
                <a:gd name="T23" fmla="*/ 588 h 599"/>
                <a:gd name="T24" fmla="*/ 429 w 435"/>
                <a:gd name="T25" fmla="*/ 594 h 599"/>
                <a:gd name="T26" fmla="*/ 424 w 435"/>
                <a:gd name="T27" fmla="*/ 598 h 599"/>
                <a:gd name="T28" fmla="*/ 417 w 435"/>
                <a:gd name="T29" fmla="*/ 599 h 599"/>
                <a:gd name="T30" fmla="*/ 16 w 435"/>
                <a:gd name="T31" fmla="*/ 599 h 599"/>
                <a:gd name="T32" fmla="*/ 9 w 435"/>
                <a:gd name="T33" fmla="*/ 598 h 599"/>
                <a:gd name="T34" fmla="*/ 3 w 435"/>
                <a:gd name="T35" fmla="*/ 594 h 599"/>
                <a:gd name="T36" fmla="*/ 0 w 435"/>
                <a:gd name="T37" fmla="*/ 588 h 599"/>
                <a:gd name="T38" fmla="*/ 0 w 435"/>
                <a:gd name="T39" fmla="*/ 581 h 599"/>
                <a:gd name="T40" fmla="*/ 0 w 435"/>
                <a:gd name="T41" fmla="*/ 16 h 599"/>
                <a:gd name="T42" fmla="*/ 34 w 435"/>
                <a:gd name="T43" fmla="*/ 581 h 599"/>
                <a:gd name="T44" fmla="*/ 16 w 435"/>
                <a:gd name="T45" fmla="*/ 565 h 599"/>
                <a:gd name="T46" fmla="*/ 417 w 435"/>
                <a:gd name="T47" fmla="*/ 565 h 599"/>
                <a:gd name="T48" fmla="*/ 401 w 435"/>
                <a:gd name="T49" fmla="*/ 581 h 599"/>
                <a:gd name="T50" fmla="*/ 401 w 435"/>
                <a:gd name="T51" fmla="*/ 16 h 599"/>
                <a:gd name="T52" fmla="*/ 417 w 435"/>
                <a:gd name="T53" fmla="*/ 34 h 599"/>
                <a:gd name="T54" fmla="*/ 16 w 435"/>
                <a:gd name="T55" fmla="*/ 34 h 599"/>
                <a:gd name="T56" fmla="*/ 34 w 435"/>
                <a:gd name="T57" fmla="*/ 16 h 599"/>
                <a:gd name="T58" fmla="*/ 34 w 435"/>
                <a:gd name="T59" fmla="*/ 581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5" h="599">
                  <a:moveTo>
                    <a:pt x="0" y="16"/>
                  </a:moveTo>
                  <a:lnTo>
                    <a:pt x="0" y="9"/>
                  </a:lnTo>
                  <a:lnTo>
                    <a:pt x="3" y="4"/>
                  </a:lnTo>
                  <a:lnTo>
                    <a:pt x="9" y="0"/>
                  </a:lnTo>
                  <a:lnTo>
                    <a:pt x="16" y="0"/>
                  </a:lnTo>
                  <a:lnTo>
                    <a:pt x="417" y="0"/>
                  </a:lnTo>
                  <a:lnTo>
                    <a:pt x="424" y="0"/>
                  </a:lnTo>
                  <a:lnTo>
                    <a:pt x="429" y="4"/>
                  </a:lnTo>
                  <a:lnTo>
                    <a:pt x="433" y="9"/>
                  </a:lnTo>
                  <a:lnTo>
                    <a:pt x="435" y="16"/>
                  </a:lnTo>
                  <a:lnTo>
                    <a:pt x="435" y="581"/>
                  </a:lnTo>
                  <a:lnTo>
                    <a:pt x="433" y="588"/>
                  </a:lnTo>
                  <a:lnTo>
                    <a:pt x="429" y="594"/>
                  </a:lnTo>
                  <a:lnTo>
                    <a:pt x="424" y="598"/>
                  </a:lnTo>
                  <a:lnTo>
                    <a:pt x="417" y="599"/>
                  </a:lnTo>
                  <a:lnTo>
                    <a:pt x="16" y="599"/>
                  </a:lnTo>
                  <a:lnTo>
                    <a:pt x="9" y="598"/>
                  </a:lnTo>
                  <a:lnTo>
                    <a:pt x="3" y="594"/>
                  </a:lnTo>
                  <a:lnTo>
                    <a:pt x="0" y="588"/>
                  </a:lnTo>
                  <a:lnTo>
                    <a:pt x="0" y="581"/>
                  </a:lnTo>
                  <a:lnTo>
                    <a:pt x="0" y="16"/>
                  </a:lnTo>
                  <a:close/>
                  <a:moveTo>
                    <a:pt x="34" y="581"/>
                  </a:moveTo>
                  <a:lnTo>
                    <a:pt x="16" y="565"/>
                  </a:lnTo>
                  <a:lnTo>
                    <a:pt x="417" y="565"/>
                  </a:lnTo>
                  <a:lnTo>
                    <a:pt x="401" y="581"/>
                  </a:lnTo>
                  <a:lnTo>
                    <a:pt x="401" y="16"/>
                  </a:lnTo>
                  <a:lnTo>
                    <a:pt x="417" y="34"/>
                  </a:lnTo>
                  <a:lnTo>
                    <a:pt x="16" y="34"/>
                  </a:lnTo>
                  <a:lnTo>
                    <a:pt x="34" y="16"/>
                  </a:lnTo>
                  <a:lnTo>
                    <a:pt x="34" y="581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85" name="Rectangle 44"/>
            <p:cNvSpPr>
              <a:spLocks noChangeArrowheads="1"/>
            </p:cNvSpPr>
            <p:nvPr/>
          </p:nvSpPr>
          <p:spPr bwMode="auto">
            <a:xfrm>
              <a:off x="3426" y="2404"/>
              <a:ext cx="397" cy="283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86" name="Freeform 45"/>
            <p:cNvSpPr>
              <a:spLocks noEditPoints="1"/>
            </p:cNvSpPr>
            <p:nvPr/>
          </p:nvSpPr>
          <p:spPr bwMode="auto">
            <a:xfrm>
              <a:off x="3420" y="2399"/>
              <a:ext cx="409" cy="294"/>
            </a:xfrm>
            <a:custGeom>
              <a:avLst/>
              <a:gdLst>
                <a:gd name="T0" fmla="*/ 0 w 818"/>
                <a:gd name="T1" fmla="*/ 11 h 589"/>
                <a:gd name="T2" fmla="*/ 0 w 818"/>
                <a:gd name="T3" fmla="*/ 8 h 589"/>
                <a:gd name="T4" fmla="*/ 4 w 818"/>
                <a:gd name="T5" fmla="*/ 4 h 589"/>
                <a:gd name="T6" fmla="*/ 8 w 818"/>
                <a:gd name="T7" fmla="*/ 0 h 589"/>
                <a:gd name="T8" fmla="*/ 11 w 818"/>
                <a:gd name="T9" fmla="*/ 0 h 589"/>
                <a:gd name="T10" fmla="*/ 805 w 818"/>
                <a:gd name="T11" fmla="*/ 0 h 589"/>
                <a:gd name="T12" fmla="*/ 811 w 818"/>
                <a:gd name="T13" fmla="*/ 0 h 589"/>
                <a:gd name="T14" fmla="*/ 814 w 818"/>
                <a:gd name="T15" fmla="*/ 4 h 589"/>
                <a:gd name="T16" fmla="*/ 816 w 818"/>
                <a:gd name="T17" fmla="*/ 8 h 589"/>
                <a:gd name="T18" fmla="*/ 818 w 818"/>
                <a:gd name="T19" fmla="*/ 11 h 589"/>
                <a:gd name="T20" fmla="*/ 818 w 818"/>
                <a:gd name="T21" fmla="*/ 576 h 589"/>
                <a:gd name="T22" fmla="*/ 816 w 818"/>
                <a:gd name="T23" fmla="*/ 582 h 589"/>
                <a:gd name="T24" fmla="*/ 814 w 818"/>
                <a:gd name="T25" fmla="*/ 585 h 589"/>
                <a:gd name="T26" fmla="*/ 811 w 818"/>
                <a:gd name="T27" fmla="*/ 587 h 589"/>
                <a:gd name="T28" fmla="*/ 805 w 818"/>
                <a:gd name="T29" fmla="*/ 589 h 589"/>
                <a:gd name="T30" fmla="*/ 11 w 818"/>
                <a:gd name="T31" fmla="*/ 589 h 589"/>
                <a:gd name="T32" fmla="*/ 8 w 818"/>
                <a:gd name="T33" fmla="*/ 587 h 589"/>
                <a:gd name="T34" fmla="*/ 4 w 818"/>
                <a:gd name="T35" fmla="*/ 585 h 589"/>
                <a:gd name="T36" fmla="*/ 0 w 818"/>
                <a:gd name="T37" fmla="*/ 582 h 589"/>
                <a:gd name="T38" fmla="*/ 0 w 818"/>
                <a:gd name="T39" fmla="*/ 576 h 589"/>
                <a:gd name="T40" fmla="*/ 0 w 818"/>
                <a:gd name="T41" fmla="*/ 11 h 589"/>
                <a:gd name="T42" fmla="*/ 24 w 818"/>
                <a:gd name="T43" fmla="*/ 576 h 589"/>
                <a:gd name="T44" fmla="*/ 11 w 818"/>
                <a:gd name="T45" fmla="*/ 565 h 589"/>
                <a:gd name="T46" fmla="*/ 805 w 818"/>
                <a:gd name="T47" fmla="*/ 565 h 589"/>
                <a:gd name="T48" fmla="*/ 795 w 818"/>
                <a:gd name="T49" fmla="*/ 576 h 589"/>
                <a:gd name="T50" fmla="*/ 795 w 818"/>
                <a:gd name="T51" fmla="*/ 11 h 589"/>
                <a:gd name="T52" fmla="*/ 805 w 818"/>
                <a:gd name="T53" fmla="*/ 24 h 589"/>
                <a:gd name="T54" fmla="*/ 11 w 818"/>
                <a:gd name="T55" fmla="*/ 24 h 589"/>
                <a:gd name="T56" fmla="*/ 24 w 818"/>
                <a:gd name="T57" fmla="*/ 11 h 589"/>
                <a:gd name="T58" fmla="*/ 24 w 818"/>
                <a:gd name="T59" fmla="*/ 57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8" h="589">
                  <a:moveTo>
                    <a:pt x="0" y="11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805" y="0"/>
                  </a:lnTo>
                  <a:lnTo>
                    <a:pt x="811" y="0"/>
                  </a:lnTo>
                  <a:lnTo>
                    <a:pt x="814" y="4"/>
                  </a:lnTo>
                  <a:lnTo>
                    <a:pt x="816" y="8"/>
                  </a:lnTo>
                  <a:lnTo>
                    <a:pt x="818" y="11"/>
                  </a:lnTo>
                  <a:lnTo>
                    <a:pt x="818" y="576"/>
                  </a:lnTo>
                  <a:lnTo>
                    <a:pt x="816" y="582"/>
                  </a:lnTo>
                  <a:lnTo>
                    <a:pt x="814" y="585"/>
                  </a:lnTo>
                  <a:lnTo>
                    <a:pt x="811" y="587"/>
                  </a:lnTo>
                  <a:lnTo>
                    <a:pt x="805" y="589"/>
                  </a:lnTo>
                  <a:lnTo>
                    <a:pt x="11" y="589"/>
                  </a:lnTo>
                  <a:lnTo>
                    <a:pt x="8" y="587"/>
                  </a:lnTo>
                  <a:lnTo>
                    <a:pt x="4" y="585"/>
                  </a:lnTo>
                  <a:lnTo>
                    <a:pt x="0" y="582"/>
                  </a:lnTo>
                  <a:lnTo>
                    <a:pt x="0" y="576"/>
                  </a:lnTo>
                  <a:lnTo>
                    <a:pt x="0" y="11"/>
                  </a:lnTo>
                  <a:close/>
                  <a:moveTo>
                    <a:pt x="24" y="576"/>
                  </a:moveTo>
                  <a:lnTo>
                    <a:pt x="11" y="565"/>
                  </a:lnTo>
                  <a:lnTo>
                    <a:pt x="805" y="565"/>
                  </a:lnTo>
                  <a:lnTo>
                    <a:pt x="795" y="576"/>
                  </a:lnTo>
                  <a:lnTo>
                    <a:pt x="795" y="11"/>
                  </a:lnTo>
                  <a:lnTo>
                    <a:pt x="805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87" name="Rectangle 46"/>
            <p:cNvSpPr>
              <a:spLocks noChangeArrowheads="1"/>
            </p:cNvSpPr>
            <p:nvPr/>
          </p:nvSpPr>
          <p:spPr bwMode="auto">
            <a:xfrm>
              <a:off x="3571" y="2482"/>
              <a:ext cx="9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8688" name="Rectangle 47"/>
            <p:cNvSpPr>
              <a:spLocks noChangeArrowheads="1"/>
            </p:cNvSpPr>
            <p:nvPr/>
          </p:nvSpPr>
          <p:spPr bwMode="auto">
            <a:xfrm>
              <a:off x="3823" y="2404"/>
              <a:ext cx="200" cy="2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89" name="Freeform 48"/>
            <p:cNvSpPr>
              <a:spLocks noEditPoints="1"/>
            </p:cNvSpPr>
            <p:nvPr/>
          </p:nvSpPr>
          <p:spPr bwMode="auto">
            <a:xfrm>
              <a:off x="3817" y="2399"/>
              <a:ext cx="212" cy="294"/>
            </a:xfrm>
            <a:custGeom>
              <a:avLst/>
              <a:gdLst>
                <a:gd name="T0" fmla="*/ 0 w 424"/>
                <a:gd name="T1" fmla="*/ 11 h 589"/>
                <a:gd name="T2" fmla="*/ 0 w 424"/>
                <a:gd name="T3" fmla="*/ 8 h 589"/>
                <a:gd name="T4" fmla="*/ 3 w 424"/>
                <a:gd name="T5" fmla="*/ 4 h 589"/>
                <a:gd name="T6" fmla="*/ 7 w 424"/>
                <a:gd name="T7" fmla="*/ 0 h 589"/>
                <a:gd name="T8" fmla="*/ 10 w 424"/>
                <a:gd name="T9" fmla="*/ 0 h 589"/>
                <a:gd name="T10" fmla="*/ 411 w 424"/>
                <a:gd name="T11" fmla="*/ 0 h 589"/>
                <a:gd name="T12" fmla="*/ 417 w 424"/>
                <a:gd name="T13" fmla="*/ 0 h 589"/>
                <a:gd name="T14" fmla="*/ 420 w 424"/>
                <a:gd name="T15" fmla="*/ 4 h 589"/>
                <a:gd name="T16" fmla="*/ 422 w 424"/>
                <a:gd name="T17" fmla="*/ 8 h 589"/>
                <a:gd name="T18" fmla="*/ 424 w 424"/>
                <a:gd name="T19" fmla="*/ 11 h 589"/>
                <a:gd name="T20" fmla="*/ 424 w 424"/>
                <a:gd name="T21" fmla="*/ 576 h 589"/>
                <a:gd name="T22" fmla="*/ 422 w 424"/>
                <a:gd name="T23" fmla="*/ 582 h 589"/>
                <a:gd name="T24" fmla="*/ 420 w 424"/>
                <a:gd name="T25" fmla="*/ 585 h 589"/>
                <a:gd name="T26" fmla="*/ 417 w 424"/>
                <a:gd name="T27" fmla="*/ 587 h 589"/>
                <a:gd name="T28" fmla="*/ 411 w 424"/>
                <a:gd name="T29" fmla="*/ 589 h 589"/>
                <a:gd name="T30" fmla="*/ 10 w 424"/>
                <a:gd name="T31" fmla="*/ 589 h 589"/>
                <a:gd name="T32" fmla="*/ 7 w 424"/>
                <a:gd name="T33" fmla="*/ 587 h 589"/>
                <a:gd name="T34" fmla="*/ 3 w 424"/>
                <a:gd name="T35" fmla="*/ 585 h 589"/>
                <a:gd name="T36" fmla="*/ 0 w 424"/>
                <a:gd name="T37" fmla="*/ 582 h 589"/>
                <a:gd name="T38" fmla="*/ 0 w 424"/>
                <a:gd name="T39" fmla="*/ 576 h 589"/>
                <a:gd name="T40" fmla="*/ 0 w 424"/>
                <a:gd name="T41" fmla="*/ 11 h 589"/>
                <a:gd name="T42" fmla="*/ 23 w 424"/>
                <a:gd name="T43" fmla="*/ 576 h 589"/>
                <a:gd name="T44" fmla="*/ 10 w 424"/>
                <a:gd name="T45" fmla="*/ 565 h 589"/>
                <a:gd name="T46" fmla="*/ 411 w 424"/>
                <a:gd name="T47" fmla="*/ 565 h 589"/>
                <a:gd name="T48" fmla="*/ 400 w 424"/>
                <a:gd name="T49" fmla="*/ 576 h 589"/>
                <a:gd name="T50" fmla="*/ 400 w 424"/>
                <a:gd name="T51" fmla="*/ 11 h 589"/>
                <a:gd name="T52" fmla="*/ 411 w 424"/>
                <a:gd name="T53" fmla="*/ 24 h 589"/>
                <a:gd name="T54" fmla="*/ 10 w 424"/>
                <a:gd name="T55" fmla="*/ 24 h 589"/>
                <a:gd name="T56" fmla="*/ 23 w 424"/>
                <a:gd name="T57" fmla="*/ 11 h 589"/>
                <a:gd name="T58" fmla="*/ 23 w 424"/>
                <a:gd name="T59" fmla="*/ 57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4" h="589">
                  <a:moveTo>
                    <a:pt x="0" y="11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411" y="0"/>
                  </a:lnTo>
                  <a:lnTo>
                    <a:pt x="417" y="0"/>
                  </a:lnTo>
                  <a:lnTo>
                    <a:pt x="420" y="4"/>
                  </a:lnTo>
                  <a:lnTo>
                    <a:pt x="422" y="8"/>
                  </a:lnTo>
                  <a:lnTo>
                    <a:pt x="424" y="11"/>
                  </a:lnTo>
                  <a:lnTo>
                    <a:pt x="424" y="576"/>
                  </a:lnTo>
                  <a:lnTo>
                    <a:pt x="422" y="582"/>
                  </a:lnTo>
                  <a:lnTo>
                    <a:pt x="420" y="585"/>
                  </a:lnTo>
                  <a:lnTo>
                    <a:pt x="417" y="587"/>
                  </a:lnTo>
                  <a:lnTo>
                    <a:pt x="411" y="589"/>
                  </a:lnTo>
                  <a:lnTo>
                    <a:pt x="10" y="589"/>
                  </a:lnTo>
                  <a:lnTo>
                    <a:pt x="7" y="587"/>
                  </a:lnTo>
                  <a:lnTo>
                    <a:pt x="3" y="585"/>
                  </a:lnTo>
                  <a:lnTo>
                    <a:pt x="0" y="582"/>
                  </a:lnTo>
                  <a:lnTo>
                    <a:pt x="0" y="576"/>
                  </a:lnTo>
                  <a:lnTo>
                    <a:pt x="0" y="11"/>
                  </a:lnTo>
                  <a:close/>
                  <a:moveTo>
                    <a:pt x="23" y="576"/>
                  </a:moveTo>
                  <a:lnTo>
                    <a:pt x="10" y="565"/>
                  </a:lnTo>
                  <a:lnTo>
                    <a:pt x="411" y="565"/>
                  </a:lnTo>
                  <a:lnTo>
                    <a:pt x="400" y="576"/>
                  </a:lnTo>
                  <a:lnTo>
                    <a:pt x="400" y="11"/>
                  </a:lnTo>
                  <a:lnTo>
                    <a:pt x="411" y="24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23" y="5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90" name="Rectangle 49"/>
            <p:cNvSpPr>
              <a:spLocks noChangeArrowheads="1"/>
            </p:cNvSpPr>
            <p:nvPr/>
          </p:nvSpPr>
          <p:spPr bwMode="auto">
            <a:xfrm>
              <a:off x="4245" y="2404"/>
              <a:ext cx="397" cy="283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91" name="Freeform 50"/>
            <p:cNvSpPr>
              <a:spLocks noEditPoints="1"/>
            </p:cNvSpPr>
            <p:nvPr/>
          </p:nvSpPr>
          <p:spPr bwMode="auto">
            <a:xfrm>
              <a:off x="4240" y="2399"/>
              <a:ext cx="409" cy="294"/>
            </a:xfrm>
            <a:custGeom>
              <a:avLst/>
              <a:gdLst>
                <a:gd name="T0" fmla="*/ 0 w 818"/>
                <a:gd name="T1" fmla="*/ 11 h 589"/>
                <a:gd name="T2" fmla="*/ 0 w 818"/>
                <a:gd name="T3" fmla="*/ 8 h 589"/>
                <a:gd name="T4" fmla="*/ 4 w 818"/>
                <a:gd name="T5" fmla="*/ 4 h 589"/>
                <a:gd name="T6" fmla="*/ 8 w 818"/>
                <a:gd name="T7" fmla="*/ 0 h 589"/>
                <a:gd name="T8" fmla="*/ 11 w 818"/>
                <a:gd name="T9" fmla="*/ 0 h 589"/>
                <a:gd name="T10" fmla="*/ 805 w 818"/>
                <a:gd name="T11" fmla="*/ 0 h 589"/>
                <a:gd name="T12" fmla="*/ 811 w 818"/>
                <a:gd name="T13" fmla="*/ 0 h 589"/>
                <a:gd name="T14" fmla="*/ 814 w 818"/>
                <a:gd name="T15" fmla="*/ 4 h 589"/>
                <a:gd name="T16" fmla="*/ 816 w 818"/>
                <a:gd name="T17" fmla="*/ 8 h 589"/>
                <a:gd name="T18" fmla="*/ 818 w 818"/>
                <a:gd name="T19" fmla="*/ 11 h 589"/>
                <a:gd name="T20" fmla="*/ 818 w 818"/>
                <a:gd name="T21" fmla="*/ 576 h 589"/>
                <a:gd name="T22" fmla="*/ 816 w 818"/>
                <a:gd name="T23" fmla="*/ 582 h 589"/>
                <a:gd name="T24" fmla="*/ 814 w 818"/>
                <a:gd name="T25" fmla="*/ 585 h 589"/>
                <a:gd name="T26" fmla="*/ 811 w 818"/>
                <a:gd name="T27" fmla="*/ 587 h 589"/>
                <a:gd name="T28" fmla="*/ 805 w 818"/>
                <a:gd name="T29" fmla="*/ 589 h 589"/>
                <a:gd name="T30" fmla="*/ 11 w 818"/>
                <a:gd name="T31" fmla="*/ 589 h 589"/>
                <a:gd name="T32" fmla="*/ 8 w 818"/>
                <a:gd name="T33" fmla="*/ 587 h 589"/>
                <a:gd name="T34" fmla="*/ 4 w 818"/>
                <a:gd name="T35" fmla="*/ 585 h 589"/>
                <a:gd name="T36" fmla="*/ 0 w 818"/>
                <a:gd name="T37" fmla="*/ 582 h 589"/>
                <a:gd name="T38" fmla="*/ 0 w 818"/>
                <a:gd name="T39" fmla="*/ 576 h 589"/>
                <a:gd name="T40" fmla="*/ 0 w 818"/>
                <a:gd name="T41" fmla="*/ 11 h 589"/>
                <a:gd name="T42" fmla="*/ 24 w 818"/>
                <a:gd name="T43" fmla="*/ 576 h 589"/>
                <a:gd name="T44" fmla="*/ 11 w 818"/>
                <a:gd name="T45" fmla="*/ 565 h 589"/>
                <a:gd name="T46" fmla="*/ 805 w 818"/>
                <a:gd name="T47" fmla="*/ 565 h 589"/>
                <a:gd name="T48" fmla="*/ 795 w 818"/>
                <a:gd name="T49" fmla="*/ 576 h 589"/>
                <a:gd name="T50" fmla="*/ 795 w 818"/>
                <a:gd name="T51" fmla="*/ 11 h 589"/>
                <a:gd name="T52" fmla="*/ 805 w 818"/>
                <a:gd name="T53" fmla="*/ 24 h 589"/>
                <a:gd name="T54" fmla="*/ 11 w 818"/>
                <a:gd name="T55" fmla="*/ 24 h 589"/>
                <a:gd name="T56" fmla="*/ 24 w 818"/>
                <a:gd name="T57" fmla="*/ 11 h 589"/>
                <a:gd name="T58" fmla="*/ 24 w 818"/>
                <a:gd name="T59" fmla="*/ 57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8" h="589">
                  <a:moveTo>
                    <a:pt x="0" y="11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805" y="0"/>
                  </a:lnTo>
                  <a:lnTo>
                    <a:pt x="811" y="0"/>
                  </a:lnTo>
                  <a:lnTo>
                    <a:pt x="814" y="4"/>
                  </a:lnTo>
                  <a:lnTo>
                    <a:pt x="816" y="8"/>
                  </a:lnTo>
                  <a:lnTo>
                    <a:pt x="818" y="11"/>
                  </a:lnTo>
                  <a:lnTo>
                    <a:pt x="818" y="576"/>
                  </a:lnTo>
                  <a:lnTo>
                    <a:pt x="816" y="582"/>
                  </a:lnTo>
                  <a:lnTo>
                    <a:pt x="814" y="585"/>
                  </a:lnTo>
                  <a:lnTo>
                    <a:pt x="811" y="587"/>
                  </a:lnTo>
                  <a:lnTo>
                    <a:pt x="805" y="589"/>
                  </a:lnTo>
                  <a:lnTo>
                    <a:pt x="11" y="589"/>
                  </a:lnTo>
                  <a:lnTo>
                    <a:pt x="8" y="587"/>
                  </a:lnTo>
                  <a:lnTo>
                    <a:pt x="4" y="585"/>
                  </a:lnTo>
                  <a:lnTo>
                    <a:pt x="0" y="582"/>
                  </a:lnTo>
                  <a:lnTo>
                    <a:pt x="0" y="576"/>
                  </a:lnTo>
                  <a:lnTo>
                    <a:pt x="0" y="11"/>
                  </a:lnTo>
                  <a:close/>
                  <a:moveTo>
                    <a:pt x="24" y="576"/>
                  </a:moveTo>
                  <a:lnTo>
                    <a:pt x="11" y="565"/>
                  </a:lnTo>
                  <a:lnTo>
                    <a:pt x="805" y="565"/>
                  </a:lnTo>
                  <a:lnTo>
                    <a:pt x="795" y="576"/>
                  </a:lnTo>
                  <a:lnTo>
                    <a:pt x="795" y="11"/>
                  </a:lnTo>
                  <a:lnTo>
                    <a:pt x="805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92" name="Rectangle 51"/>
            <p:cNvSpPr>
              <a:spLocks noChangeArrowheads="1"/>
            </p:cNvSpPr>
            <p:nvPr/>
          </p:nvSpPr>
          <p:spPr bwMode="auto">
            <a:xfrm>
              <a:off x="4390" y="2482"/>
              <a:ext cx="11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900" b="1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D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8693" name="Rectangle 52"/>
            <p:cNvSpPr>
              <a:spLocks noChangeArrowheads="1"/>
            </p:cNvSpPr>
            <p:nvPr/>
          </p:nvSpPr>
          <p:spPr bwMode="auto">
            <a:xfrm>
              <a:off x="4642" y="2404"/>
              <a:ext cx="201" cy="2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94" name="Freeform 53"/>
            <p:cNvSpPr>
              <a:spLocks noEditPoints="1"/>
            </p:cNvSpPr>
            <p:nvPr/>
          </p:nvSpPr>
          <p:spPr bwMode="auto">
            <a:xfrm>
              <a:off x="4637" y="2399"/>
              <a:ext cx="212" cy="294"/>
            </a:xfrm>
            <a:custGeom>
              <a:avLst/>
              <a:gdLst>
                <a:gd name="T0" fmla="*/ 0 w 424"/>
                <a:gd name="T1" fmla="*/ 11 h 589"/>
                <a:gd name="T2" fmla="*/ 0 w 424"/>
                <a:gd name="T3" fmla="*/ 8 h 589"/>
                <a:gd name="T4" fmla="*/ 3 w 424"/>
                <a:gd name="T5" fmla="*/ 4 h 589"/>
                <a:gd name="T6" fmla="*/ 7 w 424"/>
                <a:gd name="T7" fmla="*/ 0 h 589"/>
                <a:gd name="T8" fmla="*/ 10 w 424"/>
                <a:gd name="T9" fmla="*/ 0 h 589"/>
                <a:gd name="T10" fmla="*/ 411 w 424"/>
                <a:gd name="T11" fmla="*/ 0 h 589"/>
                <a:gd name="T12" fmla="*/ 417 w 424"/>
                <a:gd name="T13" fmla="*/ 0 h 589"/>
                <a:gd name="T14" fmla="*/ 420 w 424"/>
                <a:gd name="T15" fmla="*/ 4 h 589"/>
                <a:gd name="T16" fmla="*/ 422 w 424"/>
                <a:gd name="T17" fmla="*/ 8 h 589"/>
                <a:gd name="T18" fmla="*/ 424 w 424"/>
                <a:gd name="T19" fmla="*/ 11 h 589"/>
                <a:gd name="T20" fmla="*/ 424 w 424"/>
                <a:gd name="T21" fmla="*/ 576 h 589"/>
                <a:gd name="T22" fmla="*/ 422 w 424"/>
                <a:gd name="T23" fmla="*/ 582 h 589"/>
                <a:gd name="T24" fmla="*/ 420 w 424"/>
                <a:gd name="T25" fmla="*/ 585 h 589"/>
                <a:gd name="T26" fmla="*/ 417 w 424"/>
                <a:gd name="T27" fmla="*/ 587 h 589"/>
                <a:gd name="T28" fmla="*/ 411 w 424"/>
                <a:gd name="T29" fmla="*/ 589 h 589"/>
                <a:gd name="T30" fmla="*/ 10 w 424"/>
                <a:gd name="T31" fmla="*/ 589 h 589"/>
                <a:gd name="T32" fmla="*/ 7 w 424"/>
                <a:gd name="T33" fmla="*/ 587 h 589"/>
                <a:gd name="T34" fmla="*/ 3 w 424"/>
                <a:gd name="T35" fmla="*/ 585 h 589"/>
                <a:gd name="T36" fmla="*/ 0 w 424"/>
                <a:gd name="T37" fmla="*/ 582 h 589"/>
                <a:gd name="T38" fmla="*/ 0 w 424"/>
                <a:gd name="T39" fmla="*/ 576 h 589"/>
                <a:gd name="T40" fmla="*/ 0 w 424"/>
                <a:gd name="T41" fmla="*/ 11 h 589"/>
                <a:gd name="T42" fmla="*/ 23 w 424"/>
                <a:gd name="T43" fmla="*/ 576 h 589"/>
                <a:gd name="T44" fmla="*/ 10 w 424"/>
                <a:gd name="T45" fmla="*/ 565 h 589"/>
                <a:gd name="T46" fmla="*/ 411 w 424"/>
                <a:gd name="T47" fmla="*/ 565 h 589"/>
                <a:gd name="T48" fmla="*/ 400 w 424"/>
                <a:gd name="T49" fmla="*/ 576 h 589"/>
                <a:gd name="T50" fmla="*/ 400 w 424"/>
                <a:gd name="T51" fmla="*/ 11 h 589"/>
                <a:gd name="T52" fmla="*/ 411 w 424"/>
                <a:gd name="T53" fmla="*/ 24 h 589"/>
                <a:gd name="T54" fmla="*/ 10 w 424"/>
                <a:gd name="T55" fmla="*/ 24 h 589"/>
                <a:gd name="T56" fmla="*/ 23 w 424"/>
                <a:gd name="T57" fmla="*/ 11 h 589"/>
                <a:gd name="T58" fmla="*/ 23 w 424"/>
                <a:gd name="T59" fmla="*/ 57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4" h="589">
                  <a:moveTo>
                    <a:pt x="0" y="11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411" y="0"/>
                  </a:lnTo>
                  <a:lnTo>
                    <a:pt x="417" y="0"/>
                  </a:lnTo>
                  <a:lnTo>
                    <a:pt x="420" y="4"/>
                  </a:lnTo>
                  <a:lnTo>
                    <a:pt x="422" y="8"/>
                  </a:lnTo>
                  <a:lnTo>
                    <a:pt x="424" y="11"/>
                  </a:lnTo>
                  <a:lnTo>
                    <a:pt x="424" y="576"/>
                  </a:lnTo>
                  <a:lnTo>
                    <a:pt x="422" y="582"/>
                  </a:lnTo>
                  <a:lnTo>
                    <a:pt x="420" y="585"/>
                  </a:lnTo>
                  <a:lnTo>
                    <a:pt x="417" y="587"/>
                  </a:lnTo>
                  <a:lnTo>
                    <a:pt x="411" y="589"/>
                  </a:lnTo>
                  <a:lnTo>
                    <a:pt x="10" y="589"/>
                  </a:lnTo>
                  <a:lnTo>
                    <a:pt x="7" y="587"/>
                  </a:lnTo>
                  <a:lnTo>
                    <a:pt x="3" y="585"/>
                  </a:lnTo>
                  <a:lnTo>
                    <a:pt x="0" y="582"/>
                  </a:lnTo>
                  <a:lnTo>
                    <a:pt x="0" y="576"/>
                  </a:lnTo>
                  <a:lnTo>
                    <a:pt x="0" y="11"/>
                  </a:lnTo>
                  <a:close/>
                  <a:moveTo>
                    <a:pt x="23" y="576"/>
                  </a:moveTo>
                  <a:lnTo>
                    <a:pt x="10" y="565"/>
                  </a:lnTo>
                  <a:lnTo>
                    <a:pt x="411" y="565"/>
                  </a:lnTo>
                  <a:lnTo>
                    <a:pt x="400" y="576"/>
                  </a:lnTo>
                  <a:lnTo>
                    <a:pt x="400" y="11"/>
                  </a:lnTo>
                  <a:lnTo>
                    <a:pt x="411" y="24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23" y="5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95" name="Rectangle 54"/>
            <p:cNvSpPr>
              <a:spLocks noChangeArrowheads="1"/>
            </p:cNvSpPr>
            <p:nvPr/>
          </p:nvSpPr>
          <p:spPr bwMode="auto">
            <a:xfrm>
              <a:off x="4575" y="2480"/>
              <a:ext cx="35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None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8696" name="Freeform 55"/>
            <p:cNvSpPr>
              <a:spLocks noEditPoints="1"/>
            </p:cNvSpPr>
            <p:nvPr/>
          </p:nvSpPr>
          <p:spPr bwMode="auto">
            <a:xfrm>
              <a:off x="3894" y="2503"/>
              <a:ext cx="351" cy="86"/>
            </a:xfrm>
            <a:custGeom>
              <a:avLst/>
              <a:gdLst>
                <a:gd name="T0" fmla="*/ 51 w 702"/>
                <a:gd name="T1" fmla="*/ 68 h 171"/>
                <a:gd name="T2" fmla="*/ 549 w 702"/>
                <a:gd name="T3" fmla="*/ 68 h 171"/>
                <a:gd name="T4" fmla="*/ 549 w 702"/>
                <a:gd name="T5" fmla="*/ 103 h 171"/>
                <a:gd name="T6" fmla="*/ 51 w 702"/>
                <a:gd name="T7" fmla="*/ 103 h 171"/>
                <a:gd name="T8" fmla="*/ 51 w 702"/>
                <a:gd name="T9" fmla="*/ 68 h 171"/>
                <a:gd name="T10" fmla="*/ 51 w 702"/>
                <a:gd name="T11" fmla="*/ 137 h 171"/>
                <a:gd name="T12" fmla="*/ 40 w 702"/>
                <a:gd name="T13" fmla="*/ 135 h 171"/>
                <a:gd name="T14" fmla="*/ 31 w 702"/>
                <a:gd name="T15" fmla="*/ 132 h 171"/>
                <a:gd name="T16" fmla="*/ 14 w 702"/>
                <a:gd name="T17" fmla="*/ 121 h 171"/>
                <a:gd name="T18" fmla="*/ 4 w 702"/>
                <a:gd name="T19" fmla="*/ 105 h 171"/>
                <a:gd name="T20" fmla="*/ 0 w 702"/>
                <a:gd name="T21" fmla="*/ 96 h 171"/>
                <a:gd name="T22" fmla="*/ 0 w 702"/>
                <a:gd name="T23" fmla="*/ 85 h 171"/>
                <a:gd name="T24" fmla="*/ 0 w 702"/>
                <a:gd name="T25" fmla="*/ 74 h 171"/>
                <a:gd name="T26" fmla="*/ 4 w 702"/>
                <a:gd name="T27" fmla="*/ 65 h 171"/>
                <a:gd name="T28" fmla="*/ 14 w 702"/>
                <a:gd name="T29" fmla="*/ 49 h 171"/>
                <a:gd name="T30" fmla="*/ 31 w 702"/>
                <a:gd name="T31" fmla="*/ 38 h 171"/>
                <a:gd name="T32" fmla="*/ 40 w 702"/>
                <a:gd name="T33" fmla="*/ 34 h 171"/>
                <a:gd name="T34" fmla="*/ 51 w 702"/>
                <a:gd name="T35" fmla="*/ 34 h 171"/>
                <a:gd name="T36" fmla="*/ 61 w 702"/>
                <a:gd name="T37" fmla="*/ 34 h 171"/>
                <a:gd name="T38" fmla="*/ 70 w 702"/>
                <a:gd name="T39" fmla="*/ 38 h 171"/>
                <a:gd name="T40" fmla="*/ 87 w 702"/>
                <a:gd name="T41" fmla="*/ 49 h 171"/>
                <a:gd name="T42" fmla="*/ 97 w 702"/>
                <a:gd name="T43" fmla="*/ 65 h 171"/>
                <a:gd name="T44" fmla="*/ 101 w 702"/>
                <a:gd name="T45" fmla="*/ 74 h 171"/>
                <a:gd name="T46" fmla="*/ 103 w 702"/>
                <a:gd name="T47" fmla="*/ 85 h 171"/>
                <a:gd name="T48" fmla="*/ 101 w 702"/>
                <a:gd name="T49" fmla="*/ 96 h 171"/>
                <a:gd name="T50" fmla="*/ 97 w 702"/>
                <a:gd name="T51" fmla="*/ 105 h 171"/>
                <a:gd name="T52" fmla="*/ 87 w 702"/>
                <a:gd name="T53" fmla="*/ 121 h 171"/>
                <a:gd name="T54" fmla="*/ 70 w 702"/>
                <a:gd name="T55" fmla="*/ 132 h 171"/>
                <a:gd name="T56" fmla="*/ 61 w 702"/>
                <a:gd name="T57" fmla="*/ 135 h 171"/>
                <a:gd name="T58" fmla="*/ 51 w 702"/>
                <a:gd name="T59" fmla="*/ 137 h 171"/>
                <a:gd name="T60" fmla="*/ 51 w 702"/>
                <a:gd name="T61" fmla="*/ 137 h 171"/>
                <a:gd name="T62" fmla="*/ 531 w 702"/>
                <a:gd name="T63" fmla="*/ 0 h 171"/>
                <a:gd name="T64" fmla="*/ 702 w 702"/>
                <a:gd name="T65" fmla="*/ 85 h 171"/>
                <a:gd name="T66" fmla="*/ 531 w 702"/>
                <a:gd name="T67" fmla="*/ 171 h 171"/>
                <a:gd name="T68" fmla="*/ 531 w 702"/>
                <a:gd name="T6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2" h="171">
                  <a:moveTo>
                    <a:pt x="51" y="68"/>
                  </a:moveTo>
                  <a:lnTo>
                    <a:pt x="549" y="68"/>
                  </a:lnTo>
                  <a:lnTo>
                    <a:pt x="549" y="103"/>
                  </a:lnTo>
                  <a:lnTo>
                    <a:pt x="51" y="103"/>
                  </a:lnTo>
                  <a:lnTo>
                    <a:pt x="51" y="68"/>
                  </a:lnTo>
                  <a:close/>
                  <a:moveTo>
                    <a:pt x="51" y="137"/>
                  </a:moveTo>
                  <a:lnTo>
                    <a:pt x="40" y="135"/>
                  </a:lnTo>
                  <a:lnTo>
                    <a:pt x="31" y="132"/>
                  </a:lnTo>
                  <a:lnTo>
                    <a:pt x="14" y="121"/>
                  </a:lnTo>
                  <a:lnTo>
                    <a:pt x="4" y="105"/>
                  </a:lnTo>
                  <a:lnTo>
                    <a:pt x="0" y="96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4" y="65"/>
                  </a:lnTo>
                  <a:lnTo>
                    <a:pt x="14" y="49"/>
                  </a:lnTo>
                  <a:lnTo>
                    <a:pt x="31" y="38"/>
                  </a:lnTo>
                  <a:lnTo>
                    <a:pt x="40" y="34"/>
                  </a:lnTo>
                  <a:lnTo>
                    <a:pt x="51" y="34"/>
                  </a:lnTo>
                  <a:lnTo>
                    <a:pt x="61" y="34"/>
                  </a:lnTo>
                  <a:lnTo>
                    <a:pt x="70" y="38"/>
                  </a:lnTo>
                  <a:lnTo>
                    <a:pt x="87" y="49"/>
                  </a:lnTo>
                  <a:lnTo>
                    <a:pt x="97" y="65"/>
                  </a:lnTo>
                  <a:lnTo>
                    <a:pt x="101" y="74"/>
                  </a:lnTo>
                  <a:lnTo>
                    <a:pt x="103" y="85"/>
                  </a:lnTo>
                  <a:lnTo>
                    <a:pt x="101" y="96"/>
                  </a:lnTo>
                  <a:lnTo>
                    <a:pt x="97" y="105"/>
                  </a:lnTo>
                  <a:lnTo>
                    <a:pt x="87" y="121"/>
                  </a:lnTo>
                  <a:lnTo>
                    <a:pt x="70" y="132"/>
                  </a:lnTo>
                  <a:lnTo>
                    <a:pt x="61" y="135"/>
                  </a:lnTo>
                  <a:lnTo>
                    <a:pt x="51" y="137"/>
                  </a:lnTo>
                  <a:lnTo>
                    <a:pt x="51" y="137"/>
                  </a:lnTo>
                  <a:close/>
                  <a:moveTo>
                    <a:pt x="531" y="0"/>
                  </a:moveTo>
                  <a:lnTo>
                    <a:pt x="702" y="85"/>
                  </a:lnTo>
                  <a:lnTo>
                    <a:pt x="531" y="17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98" name="Rectangle 57"/>
            <p:cNvSpPr>
              <a:spLocks noChangeArrowheads="1"/>
            </p:cNvSpPr>
            <p:nvPr/>
          </p:nvSpPr>
          <p:spPr bwMode="auto">
            <a:xfrm>
              <a:off x="1781" y="2404"/>
              <a:ext cx="396" cy="283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699" name="Freeform 58"/>
            <p:cNvSpPr>
              <a:spLocks noEditPoints="1"/>
            </p:cNvSpPr>
            <p:nvPr/>
          </p:nvSpPr>
          <p:spPr bwMode="auto">
            <a:xfrm>
              <a:off x="1776" y="2399"/>
              <a:ext cx="408" cy="294"/>
            </a:xfrm>
            <a:custGeom>
              <a:avLst/>
              <a:gdLst>
                <a:gd name="T0" fmla="*/ 0 w 816"/>
                <a:gd name="T1" fmla="*/ 11 h 589"/>
                <a:gd name="T2" fmla="*/ 0 w 816"/>
                <a:gd name="T3" fmla="*/ 8 h 589"/>
                <a:gd name="T4" fmla="*/ 4 w 816"/>
                <a:gd name="T5" fmla="*/ 4 h 589"/>
                <a:gd name="T6" fmla="*/ 8 w 816"/>
                <a:gd name="T7" fmla="*/ 0 h 589"/>
                <a:gd name="T8" fmla="*/ 11 w 816"/>
                <a:gd name="T9" fmla="*/ 0 h 589"/>
                <a:gd name="T10" fmla="*/ 804 w 816"/>
                <a:gd name="T11" fmla="*/ 0 h 589"/>
                <a:gd name="T12" fmla="*/ 809 w 816"/>
                <a:gd name="T13" fmla="*/ 0 h 589"/>
                <a:gd name="T14" fmla="*/ 813 w 816"/>
                <a:gd name="T15" fmla="*/ 4 h 589"/>
                <a:gd name="T16" fmla="*/ 815 w 816"/>
                <a:gd name="T17" fmla="*/ 8 h 589"/>
                <a:gd name="T18" fmla="*/ 816 w 816"/>
                <a:gd name="T19" fmla="*/ 11 h 589"/>
                <a:gd name="T20" fmla="*/ 816 w 816"/>
                <a:gd name="T21" fmla="*/ 576 h 589"/>
                <a:gd name="T22" fmla="*/ 815 w 816"/>
                <a:gd name="T23" fmla="*/ 582 h 589"/>
                <a:gd name="T24" fmla="*/ 813 w 816"/>
                <a:gd name="T25" fmla="*/ 585 h 589"/>
                <a:gd name="T26" fmla="*/ 809 w 816"/>
                <a:gd name="T27" fmla="*/ 587 h 589"/>
                <a:gd name="T28" fmla="*/ 804 w 816"/>
                <a:gd name="T29" fmla="*/ 589 h 589"/>
                <a:gd name="T30" fmla="*/ 11 w 816"/>
                <a:gd name="T31" fmla="*/ 589 h 589"/>
                <a:gd name="T32" fmla="*/ 8 w 816"/>
                <a:gd name="T33" fmla="*/ 587 h 589"/>
                <a:gd name="T34" fmla="*/ 4 w 816"/>
                <a:gd name="T35" fmla="*/ 585 h 589"/>
                <a:gd name="T36" fmla="*/ 0 w 816"/>
                <a:gd name="T37" fmla="*/ 582 h 589"/>
                <a:gd name="T38" fmla="*/ 0 w 816"/>
                <a:gd name="T39" fmla="*/ 576 h 589"/>
                <a:gd name="T40" fmla="*/ 0 w 816"/>
                <a:gd name="T41" fmla="*/ 11 h 589"/>
                <a:gd name="T42" fmla="*/ 24 w 816"/>
                <a:gd name="T43" fmla="*/ 576 h 589"/>
                <a:gd name="T44" fmla="*/ 11 w 816"/>
                <a:gd name="T45" fmla="*/ 565 h 589"/>
                <a:gd name="T46" fmla="*/ 804 w 816"/>
                <a:gd name="T47" fmla="*/ 565 h 589"/>
                <a:gd name="T48" fmla="*/ 793 w 816"/>
                <a:gd name="T49" fmla="*/ 576 h 589"/>
                <a:gd name="T50" fmla="*/ 793 w 816"/>
                <a:gd name="T51" fmla="*/ 11 h 589"/>
                <a:gd name="T52" fmla="*/ 804 w 816"/>
                <a:gd name="T53" fmla="*/ 24 h 589"/>
                <a:gd name="T54" fmla="*/ 11 w 816"/>
                <a:gd name="T55" fmla="*/ 24 h 589"/>
                <a:gd name="T56" fmla="*/ 24 w 816"/>
                <a:gd name="T57" fmla="*/ 11 h 589"/>
                <a:gd name="T58" fmla="*/ 24 w 816"/>
                <a:gd name="T59" fmla="*/ 57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6" h="589">
                  <a:moveTo>
                    <a:pt x="0" y="11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804" y="0"/>
                  </a:lnTo>
                  <a:lnTo>
                    <a:pt x="809" y="0"/>
                  </a:lnTo>
                  <a:lnTo>
                    <a:pt x="813" y="4"/>
                  </a:lnTo>
                  <a:lnTo>
                    <a:pt x="815" y="8"/>
                  </a:lnTo>
                  <a:lnTo>
                    <a:pt x="816" y="11"/>
                  </a:lnTo>
                  <a:lnTo>
                    <a:pt x="816" y="576"/>
                  </a:lnTo>
                  <a:lnTo>
                    <a:pt x="815" y="582"/>
                  </a:lnTo>
                  <a:lnTo>
                    <a:pt x="813" y="585"/>
                  </a:lnTo>
                  <a:lnTo>
                    <a:pt x="809" y="587"/>
                  </a:lnTo>
                  <a:lnTo>
                    <a:pt x="804" y="589"/>
                  </a:lnTo>
                  <a:lnTo>
                    <a:pt x="11" y="589"/>
                  </a:lnTo>
                  <a:lnTo>
                    <a:pt x="8" y="587"/>
                  </a:lnTo>
                  <a:lnTo>
                    <a:pt x="4" y="585"/>
                  </a:lnTo>
                  <a:lnTo>
                    <a:pt x="0" y="582"/>
                  </a:lnTo>
                  <a:lnTo>
                    <a:pt x="0" y="576"/>
                  </a:lnTo>
                  <a:lnTo>
                    <a:pt x="0" y="11"/>
                  </a:lnTo>
                  <a:close/>
                  <a:moveTo>
                    <a:pt x="24" y="576"/>
                  </a:moveTo>
                  <a:lnTo>
                    <a:pt x="11" y="565"/>
                  </a:lnTo>
                  <a:lnTo>
                    <a:pt x="804" y="565"/>
                  </a:lnTo>
                  <a:lnTo>
                    <a:pt x="793" y="576"/>
                  </a:lnTo>
                  <a:lnTo>
                    <a:pt x="793" y="11"/>
                  </a:lnTo>
                  <a:lnTo>
                    <a:pt x="804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700" name="Rectangle 59"/>
            <p:cNvSpPr>
              <a:spLocks noChangeArrowheads="1"/>
            </p:cNvSpPr>
            <p:nvPr/>
          </p:nvSpPr>
          <p:spPr bwMode="auto">
            <a:xfrm>
              <a:off x="1931" y="2482"/>
              <a:ext cx="10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A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8701" name="Rectangle 60"/>
            <p:cNvSpPr>
              <a:spLocks noChangeArrowheads="1"/>
            </p:cNvSpPr>
            <p:nvPr/>
          </p:nvSpPr>
          <p:spPr bwMode="auto">
            <a:xfrm>
              <a:off x="2177" y="2404"/>
              <a:ext cx="201" cy="2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702" name="Freeform 61"/>
            <p:cNvSpPr>
              <a:spLocks noEditPoints="1"/>
            </p:cNvSpPr>
            <p:nvPr/>
          </p:nvSpPr>
          <p:spPr bwMode="auto">
            <a:xfrm>
              <a:off x="2172" y="2399"/>
              <a:ext cx="212" cy="294"/>
            </a:xfrm>
            <a:custGeom>
              <a:avLst/>
              <a:gdLst>
                <a:gd name="T0" fmla="*/ 0 w 424"/>
                <a:gd name="T1" fmla="*/ 11 h 589"/>
                <a:gd name="T2" fmla="*/ 0 w 424"/>
                <a:gd name="T3" fmla="*/ 8 h 589"/>
                <a:gd name="T4" fmla="*/ 4 w 424"/>
                <a:gd name="T5" fmla="*/ 4 h 589"/>
                <a:gd name="T6" fmla="*/ 7 w 424"/>
                <a:gd name="T7" fmla="*/ 0 h 589"/>
                <a:gd name="T8" fmla="*/ 11 w 424"/>
                <a:gd name="T9" fmla="*/ 0 h 589"/>
                <a:gd name="T10" fmla="*/ 411 w 424"/>
                <a:gd name="T11" fmla="*/ 0 h 589"/>
                <a:gd name="T12" fmla="*/ 417 w 424"/>
                <a:gd name="T13" fmla="*/ 0 h 589"/>
                <a:gd name="T14" fmla="*/ 421 w 424"/>
                <a:gd name="T15" fmla="*/ 4 h 589"/>
                <a:gd name="T16" fmla="*/ 422 w 424"/>
                <a:gd name="T17" fmla="*/ 8 h 589"/>
                <a:gd name="T18" fmla="*/ 424 w 424"/>
                <a:gd name="T19" fmla="*/ 11 h 589"/>
                <a:gd name="T20" fmla="*/ 424 w 424"/>
                <a:gd name="T21" fmla="*/ 576 h 589"/>
                <a:gd name="T22" fmla="*/ 422 w 424"/>
                <a:gd name="T23" fmla="*/ 582 h 589"/>
                <a:gd name="T24" fmla="*/ 421 w 424"/>
                <a:gd name="T25" fmla="*/ 585 h 589"/>
                <a:gd name="T26" fmla="*/ 417 w 424"/>
                <a:gd name="T27" fmla="*/ 587 h 589"/>
                <a:gd name="T28" fmla="*/ 411 w 424"/>
                <a:gd name="T29" fmla="*/ 589 h 589"/>
                <a:gd name="T30" fmla="*/ 11 w 424"/>
                <a:gd name="T31" fmla="*/ 589 h 589"/>
                <a:gd name="T32" fmla="*/ 7 w 424"/>
                <a:gd name="T33" fmla="*/ 587 h 589"/>
                <a:gd name="T34" fmla="*/ 4 w 424"/>
                <a:gd name="T35" fmla="*/ 585 h 589"/>
                <a:gd name="T36" fmla="*/ 0 w 424"/>
                <a:gd name="T37" fmla="*/ 582 h 589"/>
                <a:gd name="T38" fmla="*/ 0 w 424"/>
                <a:gd name="T39" fmla="*/ 576 h 589"/>
                <a:gd name="T40" fmla="*/ 0 w 424"/>
                <a:gd name="T41" fmla="*/ 11 h 589"/>
                <a:gd name="T42" fmla="*/ 23 w 424"/>
                <a:gd name="T43" fmla="*/ 576 h 589"/>
                <a:gd name="T44" fmla="*/ 11 w 424"/>
                <a:gd name="T45" fmla="*/ 565 h 589"/>
                <a:gd name="T46" fmla="*/ 411 w 424"/>
                <a:gd name="T47" fmla="*/ 565 h 589"/>
                <a:gd name="T48" fmla="*/ 401 w 424"/>
                <a:gd name="T49" fmla="*/ 576 h 589"/>
                <a:gd name="T50" fmla="*/ 401 w 424"/>
                <a:gd name="T51" fmla="*/ 11 h 589"/>
                <a:gd name="T52" fmla="*/ 411 w 424"/>
                <a:gd name="T53" fmla="*/ 24 h 589"/>
                <a:gd name="T54" fmla="*/ 11 w 424"/>
                <a:gd name="T55" fmla="*/ 24 h 589"/>
                <a:gd name="T56" fmla="*/ 23 w 424"/>
                <a:gd name="T57" fmla="*/ 11 h 589"/>
                <a:gd name="T58" fmla="*/ 23 w 424"/>
                <a:gd name="T59" fmla="*/ 57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4" h="589">
                  <a:moveTo>
                    <a:pt x="0" y="11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411" y="0"/>
                  </a:lnTo>
                  <a:lnTo>
                    <a:pt x="417" y="0"/>
                  </a:lnTo>
                  <a:lnTo>
                    <a:pt x="421" y="4"/>
                  </a:lnTo>
                  <a:lnTo>
                    <a:pt x="422" y="8"/>
                  </a:lnTo>
                  <a:lnTo>
                    <a:pt x="424" y="11"/>
                  </a:lnTo>
                  <a:lnTo>
                    <a:pt x="424" y="576"/>
                  </a:lnTo>
                  <a:lnTo>
                    <a:pt x="422" y="582"/>
                  </a:lnTo>
                  <a:lnTo>
                    <a:pt x="421" y="585"/>
                  </a:lnTo>
                  <a:lnTo>
                    <a:pt x="417" y="587"/>
                  </a:lnTo>
                  <a:lnTo>
                    <a:pt x="411" y="589"/>
                  </a:lnTo>
                  <a:lnTo>
                    <a:pt x="11" y="589"/>
                  </a:lnTo>
                  <a:lnTo>
                    <a:pt x="7" y="587"/>
                  </a:lnTo>
                  <a:lnTo>
                    <a:pt x="4" y="585"/>
                  </a:lnTo>
                  <a:lnTo>
                    <a:pt x="0" y="582"/>
                  </a:lnTo>
                  <a:lnTo>
                    <a:pt x="0" y="576"/>
                  </a:lnTo>
                  <a:lnTo>
                    <a:pt x="0" y="11"/>
                  </a:lnTo>
                  <a:close/>
                  <a:moveTo>
                    <a:pt x="23" y="576"/>
                  </a:moveTo>
                  <a:lnTo>
                    <a:pt x="11" y="565"/>
                  </a:lnTo>
                  <a:lnTo>
                    <a:pt x="411" y="565"/>
                  </a:lnTo>
                  <a:lnTo>
                    <a:pt x="401" y="576"/>
                  </a:lnTo>
                  <a:lnTo>
                    <a:pt x="401" y="11"/>
                  </a:lnTo>
                  <a:lnTo>
                    <a:pt x="411" y="24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23" y="5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8703" name="Rectangle 62"/>
            <p:cNvSpPr>
              <a:spLocks noChangeArrowheads="1"/>
            </p:cNvSpPr>
            <p:nvPr/>
          </p:nvSpPr>
          <p:spPr bwMode="auto">
            <a:xfrm>
              <a:off x="2601" y="2404"/>
              <a:ext cx="396" cy="283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192" name="Freeform 63"/>
            <p:cNvSpPr>
              <a:spLocks noEditPoints="1"/>
            </p:cNvSpPr>
            <p:nvPr/>
          </p:nvSpPr>
          <p:spPr bwMode="auto">
            <a:xfrm>
              <a:off x="2595" y="2399"/>
              <a:ext cx="408" cy="294"/>
            </a:xfrm>
            <a:custGeom>
              <a:avLst/>
              <a:gdLst>
                <a:gd name="T0" fmla="*/ 0 w 816"/>
                <a:gd name="T1" fmla="*/ 11 h 589"/>
                <a:gd name="T2" fmla="*/ 0 w 816"/>
                <a:gd name="T3" fmla="*/ 8 h 589"/>
                <a:gd name="T4" fmla="*/ 4 w 816"/>
                <a:gd name="T5" fmla="*/ 4 h 589"/>
                <a:gd name="T6" fmla="*/ 8 w 816"/>
                <a:gd name="T7" fmla="*/ 0 h 589"/>
                <a:gd name="T8" fmla="*/ 11 w 816"/>
                <a:gd name="T9" fmla="*/ 0 h 589"/>
                <a:gd name="T10" fmla="*/ 804 w 816"/>
                <a:gd name="T11" fmla="*/ 0 h 589"/>
                <a:gd name="T12" fmla="*/ 809 w 816"/>
                <a:gd name="T13" fmla="*/ 0 h 589"/>
                <a:gd name="T14" fmla="*/ 813 w 816"/>
                <a:gd name="T15" fmla="*/ 4 h 589"/>
                <a:gd name="T16" fmla="*/ 815 w 816"/>
                <a:gd name="T17" fmla="*/ 8 h 589"/>
                <a:gd name="T18" fmla="*/ 816 w 816"/>
                <a:gd name="T19" fmla="*/ 11 h 589"/>
                <a:gd name="T20" fmla="*/ 816 w 816"/>
                <a:gd name="T21" fmla="*/ 576 h 589"/>
                <a:gd name="T22" fmla="*/ 815 w 816"/>
                <a:gd name="T23" fmla="*/ 582 h 589"/>
                <a:gd name="T24" fmla="*/ 813 w 816"/>
                <a:gd name="T25" fmla="*/ 585 h 589"/>
                <a:gd name="T26" fmla="*/ 809 w 816"/>
                <a:gd name="T27" fmla="*/ 587 h 589"/>
                <a:gd name="T28" fmla="*/ 804 w 816"/>
                <a:gd name="T29" fmla="*/ 589 h 589"/>
                <a:gd name="T30" fmla="*/ 11 w 816"/>
                <a:gd name="T31" fmla="*/ 589 h 589"/>
                <a:gd name="T32" fmla="*/ 8 w 816"/>
                <a:gd name="T33" fmla="*/ 587 h 589"/>
                <a:gd name="T34" fmla="*/ 4 w 816"/>
                <a:gd name="T35" fmla="*/ 585 h 589"/>
                <a:gd name="T36" fmla="*/ 0 w 816"/>
                <a:gd name="T37" fmla="*/ 582 h 589"/>
                <a:gd name="T38" fmla="*/ 0 w 816"/>
                <a:gd name="T39" fmla="*/ 576 h 589"/>
                <a:gd name="T40" fmla="*/ 0 w 816"/>
                <a:gd name="T41" fmla="*/ 11 h 589"/>
                <a:gd name="T42" fmla="*/ 24 w 816"/>
                <a:gd name="T43" fmla="*/ 576 h 589"/>
                <a:gd name="T44" fmla="*/ 11 w 816"/>
                <a:gd name="T45" fmla="*/ 565 h 589"/>
                <a:gd name="T46" fmla="*/ 804 w 816"/>
                <a:gd name="T47" fmla="*/ 565 h 589"/>
                <a:gd name="T48" fmla="*/ 793 w 816"/>
                <a:gd name="T49" fmla="*/ 576 h 589"/>
                <a:gd name="T50" fmla="*/ 793 w 816"/>
                <a:gd name="T51" fmla="*/ 11 h 589"/>
                <a:gd name="T52" fmla="*/ 804 w 816"/>
                <a:gd name="T53" fmla="*/ 24 h 589"/>
                <a:gd name="T54" fmla="*/ 11 w 816"/>
                <a:gd name="T55" fmla="*/ 24 h 589"/>
                <a:gd name="T56" fmla="*/ 24 w 816"/>
                <a:gd name="T57" fmla="*/ 11 h 589"/>
                <a:gd name="T58" fmla="*/ 24 w 816"/>
                <a:gd name="T59" fmla="*/ 57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16" h="589">
                  <a:moveTo>
                    <a:pt x="0" y="11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804" y="0"/>
                  </a:lnTo>
                  <a:lnTo>
                    <a:pt x="809" y="0"/>
                  </a:lnTo>
                  <a:lnTo>
                    <a:pt x="813" y="4"/>
                  </a:lnTo>
                  <a:lnTo>
                    <a:pt x="815" y="8"/>
                  </a:lnTo>
                  <a:lnTo>
                    <a:pt x="816" y="11"/>
                  </a:lnTo>
                  <a:lnTo>
                    <a:pt x="816" y="576"/>
                  </a:lnTo>
                  <a:lnTo>
                    <a:pt x="815" y="582"/>
                  </a:lnTo>
                  <a:lnTo>
                    <a:pt x="813" y="585"/>
                  </a:lnTo>
                  <a:lnTo>
                    <a:pt x="809" y="587"/>
                  </a:lnTo>
                  <a:lnTo>
                    <a:pt x="804" y="589"/>
                  </a:lnTo>
                  <a:lnTo>
                    <a:pt x="11" y="589"/>
                  </a:lnTo>
                  <a:lnTo>
                    <a:pt x="8" y="587"/>
                  </a:lnTo>
                  <a:lnTo>
                    <a:pt x="4" y="585"/>
                  </a:lnTo>
                  <a:lnTo>
                    <a:pt x="0" y="582"/>
                  </a:lnTo>
                  <a:lnTo>
                    <a:pt x="0" y="576"/>
                  </a:lnTo>
                  <a:lnTo>
                    <a:pt x="0" y="11"/>
                  </a:lnTo>
                  <a:close/>
                  <a:moveTo>
                    <a:pt x="24" y="576"/>
                  </a:moveTo>
                  <a:lnTo>
                    <a:pt x="11" y="565"/>
                  </a:lnTo>
                  <a:lnTo>
                    <a:pt x="804" y="565"/>
                  </a:lnTo>
                  <a:lnTo>
                    <a:pt x="793" y="576"/>
                  </a:lnTo>
                  <a:lnTo>
                    <a:pt x="793" y="11"/>
                  </a:lnTo>
                  <a:lnTo>
                    <a:pt x="804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194" name="Rectangle 64"/>
            <p:cNvSpPr>
              <a:spLocks noChangeArrowheads="1"/>
            </p:cNvSpPr>
            <p:nvPr/>
          </p:nvSpPr>
          <p:spPr bwMode="auto">
            <a:xfrm>
              <a:off x="2748" y="2482"/>
              <a:ext cx="9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B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8195" name="Rectangle 65"/>
            <p:cNvSpPr>
              <a:spLocks noChangeArrowheads="1"/>
            </p:cNvSpPr>
            <p:nvPr/>
          </p:nvSpPr>
          <p:spPr bwMode="auto">
            <a:xfrm>
              <a:off x="2997" y="2404"/>
              <a:ext cx="201" cy="2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196" name="Freeform 66"/>
            <p:cNvSpPr>
              <a:spLocks noEditPoints="1"/>
            </p:cNvSpPr>
            <p:nvPr/>
          </p:nvSpPr>
          <p:spPr bwMode="auto">
            <a:xfrm>
              <a:off x="2991" y="2399"/>
              <a:ext cx="213" cy="294"/>
            </a:xfrm>
            <a:custGeom>
              <a:avLst/>
              <a:gdLst>
                <a:gd name="T0" fmla="*/ 0 w 426"/>
                <a:gd name="T1" fmla="*/ 11 h 589"/>
                <a:gd name="T2" fmla="*/ 0 w 426"/>
                <a:gd name="T3" fmla="*/ 8 h 589"/>
                <a:gd name="T4" fmla="*/ 4 w 426"/>
                <a:gd name="T5" fmla="*/ 4 h 589"/>
                <a:gd name="T6" fmla="*/ 7 w 426"/>
                <a:gd name="T7" fmla="*/ 0 h 589"/>
                <a:gd name="T8" fmla="*/ 11 w 426"/>
                <a:gd name="T9" fmla="*/ 0 h 589"/>
                <a:gd name="T10" fmla="*/ 413 w 426"/>
                <a:gd name="T11" fmla="*/ 0 h 589"/>
                <a:gd name="T12" fmla="*/ 419 w 426"/>
                <a:gd name="T13" fmla="*/ 0 h 589"/>
                <a:gd name="T14" fmla="*/ 422 w 426"/>
                <a:gd name="T15" fmla="*/ 4 h 589"/>
                <a:gd name="T16" fmla="*/ 424 w 426"/>
                <a:gd name="T17" fmla="*/ 8 h 589"/>
                <a:gd name="T18" fmla="*/ 426 w 426"/>
                <a:gd name="T19" fmla="*/ 11 h 589"/>
                <a:gd name="T20" fmla="*/ 426 w 426"/>
                <a:gd name="T21" fmla="*/ 576 h 589"/>
                <a:gd name="T22" fmla="*/ 424 w 426"/>
                <a:gd name="T23" fmla="*/ 582 h 589"/>
                <a:gd name="T24" fmla="*/ 422 w 426"/>
                <a:gd name="T25" fmla="*/ 585 h 589"/>
                <a:gd name="T26" fmla="*/ 419 w 426"/>
                <a:gd name="T27" fmla="*/ 587 h 589"/>
                <a:gd name="T28" fmla="*/ 413 w 426"/>
                <a:gd name="T29" fmla="*/ 589 h 589"/>
                <a:gd name="T30" fmla="*/ 11 w 426"/>
                <a:gd name="T31" fmla="*/ 589 h 589"/>
                <a:gd name="T32" fmla="*/ 7 w 426"/>
                <a:gd name="T33" fmla="*/ 587 h 589"/>
                <a:gd name="T34" fmla="*/ 4 w 426"/>
                <a:gd name="T35" fmla="*/ 585 h 589"/>
                <a:gd name="T36" fmla="*/ 0 w 426"/>
                <a:gd name="T37" fmla="*/ 582 h 589"/>
                <a:gd name="T38" fmla="*/ 0 w 426"/>
                <a:gd name="T39" fmla="*/ 576 h 589"/>
                <a:gd name="T40" fmla="*/ 0 w 426"/>
                <a:gd name="T41" fmla="*/ 11 h 589"/>
                <a:gd name="T42" fmla="*/ 23 w 426"/>
                <a:gd name="T43" fmla="*/ 576 h 589"/>
                <a:gd name="T44" fmla="*/ 11 w 426"/>
                <a:gd name="T45" fmla="*/ 565 h 589"/>
                <a:gd name="T46" fmla="*/ 413 w 426"/>
                <a:gd name="T47" fmla="*/ 565 h 589"/>
                <a:gd name="T48" fmla="*/ 402 w 426"/>
                <a:gd name="T49" fmla="*/ 576 h 589"/>
                <a:gd name="T50" fmla="*/ 402 w 426"/>
                <a:gd name="T51" fmla="*/ 11 h 589"/>
                <a:gd name="T52" fmla="*/ 413 w 426"/>
                <a:gd name="T53" fmla="*/ 24 h 589"/>
                <a:gd name="T54" fmla="*/ 11 w 426"/>
                <a:gd name="T55" fmla="*/ 24 h 589"/>
                <a:gd name="T56" fmla="*/ 23 w 426"/>
                <a:gd name="T57" fmla="*/ 11 h 589"/>
                <a:gd name="T58" fmla="*/ 23 w 426"/>
                <a:gd name="T59" fmla="*/ 576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6" h="589">
                  <a:moveTo>
                    <a:pt x="0" y="11"/>
                  </a:moveTo>
                  <a:lnTo>
                    <a:pt x="0" y="8"/>
                  </a:lnTo>
                  <a:lnTo>
                    <a:pt x="4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413" y="0"/>
                  </a:lnTo>
                  <a:lnTo>
                    <a:pt x="419" y="0"/>
                  </a:lnTo>
                  <a:lnTo>
                    <a:pt x="422" y="4"/>
                  </a:lnTo>
                  <a:lnTo>
                    <a:pt x="424" y="8"/>
                  </a:lnTo>
                  <a:lnTo>
                    <a:pt x="426" y="11"/>
                  </a:lnTo>
                  <a:lnTo>
                    <a:pt x="426" y="576"/>
                  </a:lnTo>
                  <a:lnTo>
                    <a:pt x="424" y="582"/>
                  </a:lnTo>
                  <a:lnTo>
                    <a:pt x="422" y="585"/>
                  </a:lnTo>
                  <a:lnTo>
                    <a:pt x="419" y="587"/>
                  </a:lnTo>
                  <a:lnTo>
                    <a:pt x="413" y="589"/>
                  </a:lnTo>
                  <a:lnTo>
                    <a:pt x="11" y="589"/>
                  </a:lnTo>
                  <a:lnTo>
                    <a:pt x="7" y="587"/>
                  </a:lnTo>
                  <a:lnTo>
                    <a:pt x="4" y="585"/>
                  </a:lnTo>
                  <a:lnTo>
                    <a:pt x="0" y="582"/>
                  </a:lnTo>
                  <a:lnTo>
                    <a:pt x="0" y="576"/>
                  </a:lnTo>
                  <a:lnTo>
                    <a:pt x="0" y="11"/>
                  </a:lnTo>
                  <a:close/>
                  <a:moveTo>
                    <a:pt x="23" y="576"/>
                  </a:moveTo>
                  <a:lnTo>
                    <a:pt x="11" y="565"/>
                  </a:lnTo>
                  <a:lnTo>
                    <a:pt x="413" y="565"/>
                  </a:lnTo>
                  <a:lnTo>
                    <a:pt x="402" y="576"/>
                  </a:lnTo>
                  <a:lnTo>
                    <a:pt x="402" y="11"/>
                  </a:lnTo>
                  <a:lnTo>
                    <a:pt x="413" y="24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23" y="5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197" name="Freeform 67"/>
            <p:cNvSpPr>
              <a:spLocks noEditPoints="1"/>
            </p:cNvSpPr>
            <p:nvPr/>
          </p:nvSpPr>
          <p:spPr bwMode="auto">
            <a:xfrm>
              <a:off x="2249" y="2503"/>
              <a:ext cx="352" cy="86"/>
            </a:xfrm>
            <a:custGeom>
              <a:avLst/>
              <a:gdLst>
                <a:gd name="T0" fmla="*/ 51 w 704"/>
                <a:gd name="T1" fmla="*/ 68 h 171"/>
                <a:gd name="T2" fmla="*/ 551 w 704"/>
                <a:gd name="T3" fmla="*/ 68 h 171"/>
                <a:gd name="T4" fmla="*/ 551 w 704"/>
                <a:gd name="T5" fmla="*/ 103 h 171"/>
                <a:gd name="T6" fmla="*/ 51 w 704"/>
                <a:gd name="T7" fmla="*/ 103 h 171"/>
                <a:gd name="T8" fmla="*/ 51 w 704"/>
                <a:gd name="T9" fmla="*/ 68 h 171"/>
                <a:gd name="T10" fmla="*/ 51 w 704"/>
                <a:gd name="T11" fmla="*/ 137 h 171"/>
                <a:gd name="T12" fmla="*/ 40 w 704"/>
                <a:gd name="T13" fmla="*/ 135 h 171"/>
                <a:gd name="T14" fmla="*/ 31 w 704"/>
                <a:gd name="T15" fmla="*/ 132 h 171"/>
                <a:gd name="T16" fmla="*/ 15 w 704"/>
                <a:gd name="T17" fmla="*/ 121 h 171"/>
                <a:gd name="T18" fmla="*/ 4 w 704"/>
                <a:gd name="T19" fmla="*/ 105 h 171"/>
                <a:gd name="T20" fmla="*/ 0 w 704"/>
                <a:gd name="T21" fmla="*/ 96 h 171"/>
                <a:gd name="T22" fmla="*/ 0 w 704"/>
                <a:gd name="T23" fmla="*/ 85 h 171"/>
                <a:gd name="T24" fmla="*/ 0 w 704"/>
                <a:gd name="T25" fmla="*/ 74 h 171"/>
                <a:gd name="T26" fmla="*/ 4 w 704"/>
                <a:gd name="T27" fmla="*/ 65 h 171"/>
                <a:gd name="T28" fmla="*/ 15 w 704"/>
                <a:gd name="T29" fmla="*/ 49 h 171"/>
                <a:gd name="T30" fmla="*/ 31 w 704"/>
                <a:gd name="T31" fmla="*/ 38 h 171"/>
                <a:gd name="T32" fmla="*/ 40 w 704"/>
                <a:gd name="T33" fmla="*/ 34 h 171"/>
                <a:gd name="T34" fmla="*/ 51 w 704"/>
                <a:gd name="T35" fmla="*/ 34 h 171"/>
                <a:gd name="T36" fmla="*/ 62 w 704"/>
                <a:gd name="T37" fmla="*/ 34 h 171"/>
                <a:gd name="T38" fmla="*/ 71 w 704"/>
                <a:gd name="T39" fmla="*/ 38 h 171"/>
                <a:gd name="T40" fmla="*/ 87 w 704"/>
                <a:gd name="T41" fmla="*/ 49 h 171"/>
                <a:gd name="T42" fmla="*/ 98 w 704"/>
                <a:gd name="T43" fmla="*/ 65 h 171"/>
                <a:gd name="T44" fmla="*/ 101 w 704"/>
                <a:gd name="T45" fmla="*/ 74 h 171"/>
                <a:gd name="T46" fmla="*/ 103 w 704"/>
                <a:gd name="T47" fmla="*/ 85 h 171"/>
                <a:gd name="T48" fmla="*/ 101 w 704"/>
                <a:gd name="T49" fmla="*/ 96 h 171"/>
                <a:gd name="T50" fmla="*/ 98 w 704"/>
                <a:gd name="T51" fmla="*/ 105 h 171"/>
                <a:gd name="T52" fmla="*/ 87 w 704"/>
                <a:gd name="T53" fmla="*/ 121 h 171"/>
                <a:gd name="T54" fmla="*/ 71 w 704"/>
                <a:gd name="T55" fmla="*/ 132 h 171"/>
                <a:gd name="T56" fmla="*/ 62 w 704"/>
                <a:gd name="T57" fmla="*/ 135 h 171"/>
                <a:gd name="T58" fmla="*/ 51 w 704"/>
                <a:gd name="T59" fmla="*/ 137 h 171"/>
                <a:gd name="T60" fmla="*/ 51 w 704"/>
                <a:gd name="T61" fmla="*/ 137 h 171"/>
                <a:gd name="T62" fmla="*/ 533 w 704"/>
                <a:gd name="T63" fmla="*/ 0 h 171"/>
                <a:gd name="T64" fmla="*/ 704 w 704"/>
                <a:gd name="T65" fmla="*/ 85 h 171"/>
                <a:gd name="T66" fmla="*/ 533 w 704"/>
                <a:gd name="T67" fmla="*/ 171 h 171"/>
                <a:gd name="T68" fmla="*/ 533 w 704"/>
                <a:gd name="T6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4" h="171">
                  <a:moveTo>
                    <a:pt x="51" y="68"/>
                  </a:moveTo>
                  <a:lnTo>
                    <a:pt x="551" y="68"/>
                  </a:lnTo>
                  <a:lnTo>
                    <a:pt x="551" y="103"/>
                  </a:lnTo>
                  <a:lnTo>
                    <a:pt x="51" y="103"/>
                  </a:lnTo>
                  <a:lnTo>
                    <a:pt x="51" y="68"/>
                  </a:lnTo>
                  <a:close/>
                  <a:moveTo>
                    <a:pt x="51" y="137"/>
                  </a:moveTo>
                  <a:lnTo>
                    <a:pt x="40" y="135"/>
                  </a:lnTo>
                  <a:lnTo>
                    <a:pt x="31" y="132"/>
                  </a:lnTo>
                  <a:lnTo>
                    <a:pt x="15" y="121"/>
                  </a:lnTo>
                  <a:lnTo>
                    <a:pt x="4" y="105"/>
                  </a:lnTo>
                  <a:lnTo>
                    <a:pt x="0" y="96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4" y="65"/>
                  </a:lnTo>
                  <a:lnTo>
                    <a:pt x="15" y="49"/>
                  </a:lnTo>
                  <a:lnTo>
                    <a:pt x="31" y="38"/>
                  </a:lnTo>
                  <a:lnTo>
                    <a:pt x="40" y="34"/>
                  </a:lnTo>
                  <a:lnTo>
                    <a:pt x="51" y="34"/>
                  </a:lnTo>
                  <a:lnTo>
                    <a:pt x="62" y="34"/>
                  </a:lnTo>
                  <a:lnTo>
                    <a:pt x="71" y="38"/>
                  </a:lnTo>
                  <a:lnTo>
                    <a:pt x="87" y="49"/>
                  </a:lnTo>
                  <a:lnTo>
                    <a:pt x="98" y="65"/>
                  </a:lnTo>
                  <a:lnTo>
                    <a:pt x="101" y="74"/>
                  </a:lnTo>
                  <a:lnTo>
                    <a:pt x="103" y="85"/>
                  </a:lnTo>
                  <a:lnTo>
                    <a:pt x="101" y="96"/>
                  </a:lnTo>
                  <a:lnTo>
                    <a:pt x="98" y="105"/>
                  </a:lnTo>
                  <a:lnTo>
                    <a:pt x="87" y="121"/>
                  </a:lnTo>
                  <a:lnTo>
                    <a:pt x="71" y="132"/>
                  </a:lnTo>
                  <a:lnTo>
                    <a:pt x="62" y="135"/>
                  </a:lnTo>
                  <a:lnTo>
                    <a:pt x="51" y="137"/>
                  </a:lnTo>
                  <a:lnTo>
                    <a:pt x="51" y="137"/>
                  </a:lnTo>
                  <a:close/>
                  <a:moveTo>
                    <a:pt x="533" y="0"/>
                  </a:moveTo>
                  <a:lnTo>
                    <a:pt x="704" y="85"/>
                  </a:lnTo>
                  <a:lnTo>
                    <a:pt x="533" y="171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198" name="Freeform 68"/>
            <p:cNvSpPr>
              <a:spLocks noEditPoints="1"/>
            </p:cNvSpPr>
            <p:nvPr/>
          </p:nvSpPr>
          <p:spPr bwMode="auto">
            <a:xfrm>
              <a:off x="3073" y="2503"/>
              <a:ext cx="351" cy="86"/>
            </a:xfrm>
            <a:custGeom>
              <a:avLst/>
              <a:gdLst>
                <a:gd name="T0" fmla="*/ 51 w 703"/>
                <a:gd name="T1" fmla="*/ 68 h 171"/>
                <a:gd name="T2" fmla="*/ 549 w 703"/>
                <a:gd name="T3" fmla="*/ 68 h 171"/>
                <a:gd name="T4" fmla="*/ 549 w 703"/>
                <a:gd name="T5" fmla="*/ 103 h 171"/>
                <a:gd name="T6" fmla="*/ 51 w 703"/>
                <a:gd name="T7" fmla="*/ 103 h 171"/>
                <a:gd name="T8" fmla="*/ 51 w 703"/>
                <a:gd name="T9" fmla="*/ 68 h 171"/>
                <a:gd name="T10" fmla="*/ 51 w 703"/>
                <a:gd name="T11" fmla="*/ 137 h 171"/>
                <a:gd name="T12" fmla="*/ 40 w 703"/>
                <a:gd name="T13" fmla="*/ 135 h 171"/>
                <a:gd name="T14" fmla="*/ 31 w 703"/>
                <a:gd name="T15" fmla="*/ 132 h 171"/>
                <a:gd name="T16" fmla="*/ 15 w 703"/>
                <a:gd name="T17" fmla="*/ 121 h 171"/>
                <a:gd name="T18" fmla="*/ 4 w 703"/>
                <a:gd name="T19" fmla="*/ 105 h 171"/>
                <a:gd name="T20" fmla="*/ 0 w 703"/>
                <a:gd name="T21" fmla="*/ 96 h 171"/>
                <a:gd name="T22" fmla="*/ 0 w 703"/>
                <a:gd name="T23" fmla="*/ 85 h 171"/>
                <a:gd name="T24" fmla="*/ 0 w 703"/>
                <a:gd name="T25" fmla="*/ 74 h 171"/>
                <a:gd name="T26" fmla="*/ 4 w 703"/>
                <a:gd name="T27" fmla="*/ 65 h 171"/>
                <a:gd name="T28" fmla="*/ 15 w 703"/>
                <a:gd name="T29" fmla="*/ 49 h 171"/>
                <a:gd name="T30" fmla="*/ 31 w 703"/>
                <a:gd name="T31" fmla="*/ 38 h 171"/>
                <a:gd name="T32" fmla="*/ 40 w 703"/>
                <a:gd name="T33" fmla="*/ 34 h 171"/>
                <a:gd name="T34" fmla="*/ 51 w 703"/>
                <a:gd name="T35" fmla="*/ 34 h 171"/>
                <a:gd name="T36" fmla="*/ 62 w 703"/>
                <a:gd name="T37" fmla="*/ 34 h 171"/>
                <a:gd name="T38" fmla="*/ 71 w 703"/>
                <a:gd name="T39" fmla="*/ 38 h 171"/>
                <a:gd name="T40" fmla="*/ 87 w 703"/>
                <a:gd name="T41" fmla="*/ 49 h 171"/>
                <a:gd name="T42" fmla="*/ 98 w 703"/>
                <a:gd name="T43" fmla="*/ 65 h 171"/>
                <a:gd name="T44" fmla="*/ 101 w 703"/>
                <a:gd name="T45" fmla="*/ 74 h 171"/>
                <a:gd name="T46" fmla="*/ 103 w 703"/>
                <a:gd name="T47" fmla="*/ 85 h 171"/>
                <a:gd name="T48" fmla="*/ 101 w 703"/>
                <a:gd name="T49" fmla="*/ 96 h 171"/>
                <a:gd name="T50" fmla="*/ 98 w 703"/>
                <a:gd name="T51" fmla="*/ 105 h 171"/>
                <a:gd name="T52" fmla="*/ 87 w 703"/>
                <a:gd name="T53" fmla="*/ 121 h 171"/>
                <a:gd name="T54" fmla="*/ 71 w 703"/>
                <a:gd name="T55" fmla="*/ 132 h 171"/>
                <a:gd name="T56" fmla="*/ 62 w 703"/>
                <a:gd name="T57" fmla="*/ 135 h 171"/>
                <a:gd name="T58" fmla="*/ 51 w 703"/>
                <a:gd name="T59" fmla="*/ 137 h 171"/>
                <a:gd name="T60" fmla="*/ 51 w 703"/>
                <a:gd name="T61" fmla="*/ 137 h 171"/>
                <a:gd name="T62" fmla="*/ 531 w 703"/>
                <a:gd name="T63" fmla="*/ 0 h 171"/>
                <a:gd name="T64" fmla="*/ 703 w 703"/>
                <a:gd name="T65" fmla="*/ 85 h 171"/>
                <a:gd name="T66" fmla="*/ 531 w 703"/>
                <a:gd name="T67" fmla="*/ 171 h 171"/>
                <a:gd name="T68" fmla="*/ 531 w 703"/>
                <a:gd name="T6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171">
                  <a:moveTo>
                    <a:pt x="51" y="68"/>
                  </a:moveTo>
                  <a:lnTo>
                    <a:pt x="549" y="68"/>
                  </a:lnTo>
                  <a:lnTo>
                    <a:pt x="549" y="103"/>
                  </a:lnTo>
                  <a:lnTo>
                    <a:pt x="51" y="103"/>
                  </a:lnTo>
                  <a:lnTo>
                    <a:pt x="51" y="68"/>
                  </a:lnTo>
                  <a:close/>
                  <a:moveTo>
                    <a:pt x="51" y="137"/>
                  </a:moveTo>
                  <a:lnTo>
                    <a:pt x="40" y="135"/>
                  </a:lnTo>
                  <a:lnTo>
                    <a:pt x="31" y="132"/>
                  </a:lnTo>
                  <a:lnTo>
                    <a:pt x="15" y="121"/>
                  </a:lnTo>
                  <a:lnTo>
                    <a:pt x="4" y="105"/>
                  </a:lnTo>
                  <a:lnTo>
                    <a:pt x="0" y="96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4" y="65"/>
                  </a:lnTo>
                  <a:lnTo>
                    <a:pt x="15" y="49"/>
                  </a:lnTo>
                  <a:lnTo>
                    <a:pt x="31" y="38"/>
                  </a:lnTo>
                  <a:lnTo>
                    <a:pt x="40" y="34"/>
                  </a:lnTo>
                  <a:lnTo>
                    <a:pt x="51" y="34"/>
                  </a:lnTo>
                  <a:lnTo>
                    <a:pt x="62" y="34"/>
                  </a:lnTo>
                  <a:lnTo>
                    <a:pt x="71" y="38"/>
                  </a:lnTo>
                  <a:lnTo>
                    <a:pt x="87" y="49"/>
                  </a:lnTo>
                  <a:lnTo>
                    <a:pt x="98" y="65"/>
                  </a:lnTo>
                  <a:lnTo>
                    <a:pt x="101" y="74"/>
                  </a:lnTo>
                  <a:lnTo>
                    <a:pt x="103" y="85"/>
                  </a:lnTo>
                  <a:lnTo>
                    <a:pt x="101" y="96"/>
                  </a:lnTo>
                  <a:lnTo>
                    <a:pt x="98" y="105"/>
                  </a:lnTo>
                  <a:lnTo>
                    <a:pt x="87" y="121"/>
                  </a:lnTo>
                  <a:lnTo>
                    <a:pt x="71" y="132"/>
                  </a:lnTo>
                  <a:lnTo>
                    <a:pt x="62" y="135"/>
                  </a:lnTo>
                  <a:lnTo>
                    <a:pt x="51" y="137"/>
                  </a:lnTo>
                  <a:lnTo>
                    <a:pt x="51" y="137"/>
                  </a:lnTo>
                  <a:close/>
                  <a:moveTo>
                    <a:pt x="531" y="0"/>
                  </a:moveTo>
                  <a:lnTo>
                    <a:pt x="703" y="85"/>
                  </a:lnTo>
                  <a:lnTo>
                    <a:pt x="531" y="17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199" name="Freeform 69"/>
            <p:cNvSpPr>
              <a:spLocks noEditPoints="1"/>
            </p:cNvSpPr>
            <p:nvPr/>
          </p:nvSpPr>
          <p:spPr bwMode="auto">
            <a:xfrm>
              <a:off x="1429" y="2503"/>
              <a:ext cx="352" cy="86"/>
            </a:xfrm>
            <a:custGeom>
              <a:avLst/>
              <a:gdLst>
                <a:gd name="T0" fmla="*/ 51 w 704"/>
                <a:gd name="T1" fmla="*/ 68 h 171"/>
                <a:gd name="T2" fmla="*/ 551 w 704"/>
                <a:gd name="T3" fmla="*/ 68 h 171"/>
                <a:gd name="T4" fmla="*/ 551 w 704"/>
                <a:gd name="T5" fmla="*/ 103 h 171"/>
                <a:gd name="T6" fmla="*/ 51 w 704"/>
                <a:gd name="T7" fmla="*/ 103 h 171"/>
                <a:gd name="T8" fmla="*/ 51 w 704"/>
                <a:gd name="T9" fmla="*/ 68 h 171"/>
                <a:gd name="T10" fmla="*/ 51 w 704"/>
                <a:gd name="T11" fmla="*/ 137 h 171"/>
                <a:gd name="T12" fmla="*/ 40 w 704"/>
                <a:gd name="T13" fmla="*/ 135 h 171"/>
                <a:gd name="T14" fmla="*/ 31 w 704"/>
                <a:gd name="T15" fmla="*/ 132 h 171"/>
                <a:gd name="T16" fmla="*/ 15 w 704"/>
                <a:gd name="T17" fmla="*/ 121 h 171"/>
                <a:gd name="T18" fmla="*/ 4 w 704"/>
                <a:gd name="T19" fmla="*/ 105 h 171"/>
                <a:gd name="T20" fmla="*/ 0 w 704"/>
                <a:gd name="T21" fmla="*/ 96 h 171"/>
                <a:gd name="T22" fmla="*/ 0 w 704"/>
                <a:gd name="T23" fmla="*/ 85 h 171"/>
                <a:gd name="T24" fmla="*/ 0 w 704"/>
                <a:gd name="T25" fmla="*/ 74 h 171"/>
                <a:gd name="T26" fmla="*/ 4 w 704"/>
                <a:gd name="T27" fmla="*/ 65 h 171"/>
                <a:gd name="T28" fmla="*/ 15 w 704"/>
                <a:gd name="T29" fmla="*/ 49 h 171"/>
                <a:gd name="T30" fmla="*/ 31 w 704"/>
                <a:gd name="T31" fmla="*/ 38 h 171"/>
                <a:gd name="T32" fmla="*/ 40 w 704"/>
                <a:gd name="T33" fmla="*/ 34 h 171"/>
                <a:gd name="T34" fmla="*/ 51 w 704"/>
                <a:gd name="T35" fmla="*/ 34 h 171"/>
                <a:gd name="T36" fmla="*/ 62 w 704"/>
                <a:gd name="T37" fmla="*/ 34 h 171"/>
                <a:gd name="T38" fmla="*/ 71 w 704"/>
                <a:gd name="T39" fmla="*/ 38 h 171"/>
                <a:gd name="T40" fmla="*/ 87 w 704"/>
                <a:gd name="T41" fmla="*/ 49 h 171"/>
                <a:gd name="T42" fmla="*/ 98 w 704"/>
                <a:gd name="T43" fmla="*/ 65 h 171"/>
                <a:gd name="T44" fmla="*/ 101 w 704"/>
                <a:gd name="T45" fmla="*/ 74 h 171"/>
                <a:gd name="T46" fmla="*/ 103 w 704"/>
                <a:gd name="T47" fmla="*/ 85 h 171"/>
                <a:gd name="T48" fmla="*/ 101 w 704"/>
                <a:gd name="T49" fmla="*/ 96 h 171"/>
                <a:gd name="T50" fmla="*/ 98 w 704"/>
                <a:gd name="T51" fmla="*/ 105 h 171"/>
                <a:gd name="T52" fmla="*/ 87 w 704"/>
                <a:gd name="T53" fmla="*/ 121 h 171"/>
                <a:gd name="T54" fmla="*/ 71 w 704"/>
                <a:gd name="T55" fmla="*/ 132 h 171"/>
                <a:gd name="T56" fmla="*/ 62 w 704"/>
                <a:gd name="T57" fmla="*/ 135 h 171"/>
                <a:gd name="T58" fmla="*/ 51 w 704"/>
                <a:gd name="T59" fmla="*/ 137 h 171"/>
                <a:gd name="T60" fmla="*/ 51 w 704"/>
                <a:gd name="T61" fmla="*/ 137 h 171"/>
                <a:gd name="T62" fmla="*/ 533 w 704"/>
                <a:gd name="T63" fmla="*/ 0 h 171"/>
                <a:gd name="T64" fmla="*/ 704 w 704"/>
                <a:gd name="T65" fmla="*/ 85 h 171"/>
                <a:gd name="T66" fmla="*/ 533 w 704"/>
                <a:gd name="T67" fmla="*/ 171 h 171"/>
                <a:gd name="T68" fmla="*/ 533 w 704"/>
                <a:gd name="T6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4" h="171">
                  <a:moveTo>
                    <a:pt x="51" y="68"/>
                  </a:moveTo>
                  <a:lnTo>
                    <a:pt x="551" y="68"/>
                  </a:lnTo>
                  <a:lnTo>
                    <a:pt x="551" y="103"/>
                  </a:lnTo>
                  <a:lnTo>
                    <a:pt x="51" y="103"/>
                  </a:lnTo>
                  <a:lnTo>
                    <a:pt x="51" y="68"/>
                  </a:lnTo>
                  <a:close/>
                  <a:moveTo>
                    <a:pt x="51" y="137"/>
                  </a:moveTo>
                  <a:lnTo>
                    <a:pt x="40" y="135"/>
                  </a:lnTo>
                  <a:lnTo>
                    <a:pt x="31" y="132"/>
                  </a:lnTo>
                  <a:lnTo>
                    <a:pt x="15" y="121"/>
                  </a:lnTo>
                  <a:lnTo>
                    <a:pt x="4" y="105"/>
                  </a:lnTo>
                  <a:lnTo>
                    <a:pt x="0" y="96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4" y="65"/>
                  </a:lnTo>
                  <a:lnTo>
                    <a:pt x="15" y="49"/>
                  </a:lnTo>
                  <a:lnTo>
                    <a:pt x="31" y="38"/>
                  </a:lnTo>
                  <a:lnTo>
                    <a:pt x="40" y="34"/>
                  </a:lnTo>
                  <a:lnTo>
                    <a:pt x="51" y="34"/>
                  </a:lnTo>
                  <a:lnTo>
                    <a:pt x="62" y="34"/>
                  </a:lnTo>
                  <a:lnTo>
                    <a:pt x="71" y="38"/>
                  </a:lnTo>
                  <a:lnTo>
                    <a:pt x="87" y="49"/>
                  </a:lnTo>
                  <a:lnTo>
                    <a:pt x="98" y="65"/>
                  </a:lnTo>
                  <a:lnTo>
                    <a:pt x="101" y="74"/>
                  </a:lnTo>
                  <a:lnTo>
                    <a:pt x="103" y="85"/>
                  </a:lnTo>
                  <a:lnTo>
                    <a:pt x="101" y="96"/>
                  </a:lnTo>
                  <a:lnTo>
                    <a:pt x="98" y="105"/>
                  </a:lnTo>
                  <a:lnTo>
                    <a:pt x="87" y="121"/>
                  </a:lnTo>
                  <a:lnTo>
                    <a:pt x="71" y="132"/>
                  </a:lnTo>
                  <a:lnTo>
                    <a:pt x="62" y="135"/>
                  </a:lnTo>
                  <a:lnTo>
                    <a:pt x="51" y="137"/>
                  </a:lnTo>
                  <a:lnTo>
                    <a:pt x="51" y="137"/>
                  </a:lnTo>
                  <a:close/>
                  <a:moveTo>
                    <a:pt x="533" y="0"/>
                  </a:moveTo>
                  <a:lnTo>
                    <a:pt x="704" y="85"/>
                  </a:lnTo>
                  <a:lnTo>
                    <a:pt x="533" y="171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8201" name="Rectangle 71"/>
            <p:cNvSpPr>
              <a:spLocks noChangeArrowheads="1"/>
            </p:cNvSpPr>
            <p:nvPr/>
          </p:nvSpPr>
          <p:spPr bwMode="auto">
            <a:xfrm>
              <a:off x="685" y="2104"/>
              <a:ext cx="150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700" b="1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헤더</a:t>
              </a:r>
              <a:r>
                <a:rPr kumimoji="1" lang="ko-KR" altLang="ko-KR" sz="1700" b="1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노드</a:t>
              </a:r>
              <a:r>
                <a:rPr kumimoji="1" lang="en-US" altLang="ko-KR" sz="17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(dummy node)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</p:grpSp>
      <p:sp>
        <p:nvSpPr>
          <p:cNvPr id="87" name="Rectangle 32"/>
          <p:cNvSpPr>
            <a:spLocks noChangeArrowheads="1"/>
          </p:cNvSpPr>
          <p:nvPr/>
        </p:nvSpPr>
        <p:spPr bwMode="auto">
          <a:xfrm>
            <a:off x="317993" y="2251933"/>
            <a:ext cx="5270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7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굴림" pitchFamily="50" charset="-127"/>
              </a:rPr>
              <a:t>head</a:t>
            </a:r>
            <a:endParaRPr kumimoji="1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  <a:cs typeface="굴림" pitchFamily="50" charset="-127"/>
            </a:endParaRPr>
          </a:p>
        </p:txBody>
      </p:sp>
      <p:sp>
        <p:nvSpPr>
          <p:cNvPr id="88" name="Freeform 30"/>
          <p:cNvSpPr>
            <a:spLocks noEditPoints="1"/>
          </p:cNvSpPr>
          <p:nvPr/>
        </p:nvSpPr>
        <p:spPr bwMode="auto">
          <a:xfrm>
            <a:off x="894250" y="2383411"/>
            <a:ext cx="607476" cy="69057"/>
          </a:xfrm>
          <a:custGeom>
            <a:avLst/>
            <a:gdLst>
              <a:gd name="T0" fmla="*/ 51 w 1386"/>
              <a:gd name="T1" fmla="*/ 69 h 171"/>
              <a:gd name="T2" fmla="*/ 1233 w 1386"/>
              <a:gd name="T3" fmla="*/ 69 h 171"/>
              <a:gd name="T4" fmla="*/ 1233 w 1386"/>
              <a:gd name="T5" fmla="*/ 103 h 171"/>
              <a:gd name="T6" fmla="*/ 51 w 1386"/>
              <a:gd name="T7" fmla="*/ 103 h 171"/>
              <a:gd name="T8" fmla="*/ 51 w 1386"/>
              <a:gd name="T9" fmla="*/ 69 h 171"/>
              <a:gd name="T10" fmla="*/ 51 w 1386"/>
              <a:gd name="T11" fmla="*/ 137 h 171"/>
              <a:gd name="T12" fmla="*/ 40 w 1386"/>
              <a:gd name="T13" fmla="*/ 135 h 171"/>
              <a:gd name="T14" fmla="*/ 31 w 1386"/>
              <a:gd name="T15" fmla="*/ 132 h 171"/>
              <a:gd name="T16" fmla="*/ 14 w 1386"/>
              <a:gd name="T17" fmla="*/ 121 h 171"/>
              <a:gd name="T18" fmla="*/ 4 w 1386"/>
              <a:gd name="T19" fmla="*/ 105 h 171"/>
              <a:gd name="T20" fmla="*/ 0 w 1386"/>
              <a:gd name="T21" fmla="*/ 96 h 171"/>
              <a:gd name="T22" fmla="*/ 0 w 1386"/>
              <a:gd name="T23" fmla="*/ 85 h 171"/>
              <a:gd name="T24" fmla="*/ 0 w 1386"/>
              <a:gd name="T25" fmla="*/ 74 h 171"/>
              <a:gd name="T26" fmla="*/ 4 w 1386"/>
              <a:gd name="T27" fmla="*/ 65 h 171"/>
              <a:gd name="T28" fmla="*/ 14 w 1386"/>
              <a:gd name="T29" fmla="*/ 49 h 171"/>
              <a:gd name="T30" fmla="*/ 31 w 1386"/>
              <a:gd name="T31" fmla="*/ 38 h 171"/>
              <a:gd name="T32" fmla="*/ 40 w 1386"/>
              <a:gd name="T33" fmla="*/ 34 h 171"/>
              <a:gd name="T34" fmla="*/ 51 w 1386"/>
              <a:gd name="T35" fmla="*/ 34 h 171"/>
              <a:gd name="T36" fmla="*/ 61 w 1386"/>
              <a:gd name="T37" fmla="*/ 34 h 171"/>
              <a:gd name="T38" fmla="*/ 70 w 1386"/>
              <a:gd name="T39" fmla="*/ 38 h 171"/>
              <a:gd name="T40" fmla="*/ 87 w 1386"/>
              <a:gd name="T41" fmla="*/ 49 h 171"/>
              <a:gd name="T42" fmla="*/ 97 w 1386"/>
              <a:gd name="T43" fmla="*/ 65 h 171"/>
              <a:gd name="T44" fmla="*/ 101 w 1386"/>
              <a:gd name="T45" fmla="*/ 74 h 171"/>
              <a:gd name="T46" fmla="*/ 103 w 1386"/>
              <a:gd name="T47" fmla="*/ 85 h 171"/>
              <a:gd name="T48" fmla="*/ 101 w 1386"/>
              <a:gd name="T49" fmla="*/ 96 h 171"/>
              <a:gd name="T50" fmla="*/ 97 w 1386"/>
              <a:gd name="T51" fmla="*/ 105 h 171"/>
              <a:gd name="T52" fmla="*/ 87 w 1386"/>
              <a:gd name="T53" fmla="*/ 121 h 171"/>
              <a:gd name="T54" fmla="*/ 70 w 1386"/>
              <a:gd name="T55" fmla="*/ 132 h 171"/>
              <a:gd name="T56" fmla="*/ 61 w 1386"/>
              <a:gd name="T57" fmla="*/ 135 h 171"/>
              <a:gd name="T58" fmla="*/ 51 w 1386"/>
              <a:gd name="T59" fmla="*/ 137 h 171"/>
              <a:gd name="T60" fmla="*/ 51 w 1386"/>
              <a:gd name="T61" fmla="*/ 137 h 171"/>
              <a:gd name="T62" fmla="*/ 1215 w 1386"/>
              <a:gd name="T63" fmla="*/ 0 h 171"/>
              <a:gd name="T64" fmla="*/ 1386 w 1386"/>
              <a:gd name="T65" fmla="*/ 85 h 171"/>
              <a:gd name="T66" fmla="*/ 1215 w 1386"/>
              <a:gd name="T67" fmla="*/ 171 h 171"/>
              <a:gd name="T68" fmla="*/ 1215 w 1386"/>
              <a:gd name="T69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386" h="171">
                <a:moveTo>
                  <a:pt x="51" y="69"/>
                </a:moveTo>
                <a:lnTo>
                  <a:pt x="1233" y="69"/>
                </a:lnTo>
                <a:lnTo>
                  <a:pt x="1233" y="103"/>
                </a:lnTo>
                <a:lnTo>
                  <a:pt x="51" y="103"/>
                </a:lnTo>
                <a:lnTo>
                  <a:pt x="51" y="69"/>
                </a:lnTo>
                <a:close/>
                <a:moveTo>
                  <a:pt x="51" y="137"/>
                </a:moveTo>
                <a:lnTo>
                  <a:pt x="40" y="135"/>
                </a:lnTo>
                <a:lnTo>
                  <a:pt x="31" y="132"/>
                </a:lnTo>
                <a:lnTo>
                  <a:pt x="14" y="121"/>
                </a:lnTo>
                <a:lnTo>
                  <a:pt x="4" y="105"/>
                </a:lnTo>
                <a:lnTo>
                  <a:pt x="0" y="96"/>
                </a:lnTo>
                <a:lnTo>
                  <a:pt x="0" y="85"/>
                </a:lnTo>
                <a:lnTo>
                  <a:pt x="0" y="74"/>
                </a:lnTo>
                <a:lnTo>
                  <a:pt x="4" y="65"/>
                </a:lnTo>
                <a:lnTo>
                  <a:pt x="14" y="49"/>
                </a:lnTo>
                <a:lnTo>
                  <a:pt x="31" y="38"/>
                </a:lnTo>
                <a:lnTo>
                  <a:pt x="40" y="34"/>
                </a:lnTo>
                <a:lnTo>
                  <a:pt x="51" y="34"/>
                </a:lnTo>
                <a:lnTo>
                  <a:pt x="61" y="34"/>
                </a:lnTo>
                <a:lnTo>
                  <a:pt x="70" y="38"/>
                </a:lnTo>
                <a:lnTo>
                  <a:pt x="87" y="49"/>
                </a:lnTo>
                <a:lnTo>
                  <a:pt x="97" y="65"/>
                </a:lnTo>
                <a:lnTo>
                  <a:pt x="101" y="74"/>
                </a:lnTo>
                <a:lnTo>
                  <a:pt x="103" y="85"/>
                </a:lnTo>
                <a:lnTo>
                  <a:pt x="101" y="96"/>
                </a:lnTo>
                <a:lnTo>
                  <a:pt x="97" y="105"/>
                </a:lnTo>
                <a:lnTo>
                  <a:pt x="87" y="121"/>
                </a:lnTo>
                <a:lnTo>
                  <a:pt x="70" y="132"/>
                </a:lnTo>
                <a:lnTo>
                  <a:pt x="61" y="135"/>
                </a:lnTo>
                <a:lnTo>
                  <a:pt x="51" y="137"/>
                </a:lnTo>
                <a:lnTo>
                  <a:pt x="51" y="137"/>
                </a:lnTo>
                <a:close/>
                <a:moveTo>
                  <a:pt x="1215" y="0"/>
                </a:moveTo>
                <a:lnTo>
                  <a:pt x="1386" y="85"/>
                </a:lnTo>
                <a:lnTo>
                  <a:pt x="1215" y="171"/>
                </a:lnTo>
                <a:lnTo>
                  <a:pt x="1215" y="0"/>
                </a:lnTo>
                <a:close/>
              </a:path>
            </a:pathLst>
          </a:custGeom>
          <a:solidFill>
            <a:srgbClr val="0000FF"/>
          </a:solidFill>
          <a:ln w="0">
            <a:solidFill>
              <a:srgbClr val="0000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266604-EE6D-4673-A29B-8A1A31CE0AC0}"/>
              </a:ext>
            </a:extLst>
          </p:cNvPr>
          <p:cNvSpPr txBox="1"/>
          <p:nvPr/>
        </p:nvSpPr>
        <p:spPr>
          <a:xfrm>
            <a:off x="1040313" y="3128560"/>
            <a:ext cx="71108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1800" b="1" dirty="0"/>
              <a:t>연결리스트의 처음에 </a:t>
            </a:r>
            <a:r>
              <a:rPr lang="ko-KR" altLang="en-US" b="1" dirty="0"/>
              <a:t>더미</a:t>
            </a:r>
            <a:r>
              <a:rPr lang="en-US" altLang="ko-KR" b="1" dirty="0"/>
              <a:t>(</a:t>
            </a:r>
            <a:r>
              <a:rPr lang="en-US" altLang="ko-KR" sz="1800" b="1" dirty="0"/>
              <a:t>dummy) </a:t>
            </a:r>
            <a:r>
              <a:rPr lang="ko-KR" altLang="en-US" sz="1800" b="1" dirty="0"/>
              <a:t>노드를 둠</a:t>
            </a:r>
            <a:endParaRPr lang="en-US" altLang="ko-KR" sz="1800" b="1" dirty="0"/>
          </a:p>
          <a:p>
            <a:pPr eaLnBrk="1" hangingPunct="1">
              <a:defRPr/>
            </a:pPr>
            <a:endParaRPr lang="en-US" altLang="ko-KR" sz="1800" b="1" dirty="0"/>
          </a:p>
          <a:p>
            <a:pPr eaLnBrk="1" hangingPunct="1">
              <a:defRPr/>
            </a:pPr>
            <a:r>
              <a:rPr lang="en-US" altLang="ko-KR" b="1" dirty="0"/>
              <a:t>- </a:t>
            </a:r>
            <a:r>
              <a:rPr lang="ko-KR" altLang="en-US" b="1" dirty="0" err="1"/>
              <a:t>더미노드에는</a:t>
            </a:r>
            <a:r>
              <a:rPr lang="ko-KR" altLang="en-US" b="1" dirty="0"/>
              <a:t> 연결리스트 정보</a:t>
            </a:r>
            <a:r>
              <a:rPr lang="en-US" altLang="ko-KR" b="1" dirty="0"/>
              <a:t>(</a:t>
            </a:r>
            <a:r>
              <a:rPr lang="ko-KR" altLang="en-US" b="1" dirty="0"/>
              <a:t>예를 들어 길이</a:t>
            </a:r>
            <a:r>
              <a:rPr lang="en-US" altLang="ko-KR" b="1" dirty="0"/>
              <a:t>)</a:t>
            </a:r>
            <a:r>
              <a:rPr lang="ko-KR" altLang="en-US" b="1" dirty="0"/>
              <a:t>를 저장</a:t>
            </a:r>
            <a:endParaRPr lang="en-US" altLang="ko-KR" sz="1800" b="1" dirty="0"/>
          </a:p>
          <a:p>
            <a:pPr eaLnBrk="1" hangingPunct="1">
              <a:defRPr/>
            </a:pPr>
            <a:endParaRPr lang="en-US" altLang="en-US" sz="1800" b="1" dirty="0"/>
          </a:p>
          <a:p>
            <a:pPr eaLnBrk="1" hangingPunct="1">
              <a:buFontTx/>
              <a:buChar char="-"/>
              <a:defRPr/>
            </a:pPr>
            <a:r>
              <a:rPr lang="ko-KR" altLang="en-US" sz="1800" b="1" dirty="0"/>
              <a:t> 연결리스트의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처음에 노드를 삽입할 경우나 첫번째 노드를 삭제할 경우에 대한  특별한 처리를 하지 않아도 된다</a:t>
            </a:r>
            <a:r>
              <a:rPr lang="en-US" altLang="ko-KR" sz="1800" b="1" dirty="0"/>
              <a:t>.</a:t>
            </a:r>
          </a:p>
          <a:p>
            <a:pPr eaLnBrk="1" hangingPunct="1">
              <a:buFontTx/>
              <a:buChar char="-"/>
              <a:defRPr/>
            </a:pPr>
            <a:endParaRPr lang="en-US" altLang="ko-KR" sz="1800" b="1" dirty="0"/>
          </a:p>
          <a:p>
            <a:pPr>
              <a:buFontTx/>
              <a:buChar char="-"/>
              <a:defRPr/>
            </a:pPr>
            <a:r>
              <a:rPr lang="ko-KR" altLang="en-US" sz="1800" b="1" dirty="0"/>
              <a:t> 연결리스트에 노드를 삽입하거나 삭제할 때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 때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리스트가</a:t>
            </a:r>
            <a:r>
              <a:rPr lang="en-US" altLang="ko-KR" sz="1800" b="1" dirty="0"/>
              <a:t> empty</a:t>
            </a:r>
            <a:r>
              <a:rPr lang="ko-KR" altLang="en-US" sz="1800" b="1" dirty="0"/>
              <a:t>인 경우를 특별하게 처리하지 않아도 된다</a:t>
            </a:r>
            <a:r>
              <a:rPr lang="en-US" altLang="ko-KR" sz="1800" b="1" dirty="0"/>
              <a:t>.</a:t>
            </a:r>
          </a:p>
          <a:p>
            <a:pPr>
              <a:buFontTx/>
              <a:buChar char="-"/>
              <a:defRPr/>
            </a:pPr>
            <a:endParaRPr lang="en-US" altLang="ko-KR" sz="1800" b="1" dirty="0"/>
          </a:p>
          <a:p>
            <a:pPr>
              <a:buFontTx/>
              <a:buChar char="-"/>
              <a:defRPr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연결리스트 삽입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삭제처리를 간단하게 하는데 사용된다</a:t>
            </a:r>
            <a:r>
              <a:rPr lang="en-US" altLang="ko-KR" sz="1800" b="1" dirty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70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Circular Linked List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r>
              <a:rPr lang="en-US" altLang="ko-KR" dirty="0"/>
              <a:t>Circular Linked List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원형 연결 리스트 </a:t>
            </a:r>
            <a:r>
              <a:rPr lang="en-US" altLang="ko-KR" dirty="0"/>
              <a:t>(circular linked list)</a:t>
            </a:r>
            <a:endParaRPr lang="ko-KR" alt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690563" y="2079627"/>
            <a:ext cx="7764463" cy="847726"/>
            <a:chOff x="435" y="1310"/>
            <a:chExt cx="4891" cy="534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5" y="1310"/>
              <a:ext cx="4890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672" y="1352"/>
              <a:ext cx="408" cy="289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3667" y="1346"/>
              <a:ext cx="420" cy="301"/>
            </a:xfrm>
            <a:custGeom>
              <a:avLst/>
              <a:gdLst>
                <a:gd name="T0" fmla="*/ 0 w 840"/>
                <a:gd name="T1" fmla="*/ 11 h 602"/>
                <a:gd name="T2" fmla="*/ 0 w 840"/>
                <a:gd name="T3" fmla="*/ 7 h 602"/>
                <a:gd name="T4" fmla="*/ 4 w 840"/>
                <a:gd name="T5" fmla="*/ 4 h 602"/>
                <a:gd name="T6" fmla="*/ 8 w 840"/>
                <a:gd name="T7" fmla="*/ 0 h 602"/>
                <a:gd name="T8" fmla="*/ 11 w 840"/>
                <a:gd name="T9" fmla="*/ 0 h 602"/>
                <a:gd name="T10" fmla="*/ 827 w 840"/>
                <a:gd name="T11" fmla="*/ 0 h 602"/>
                <a:gd name="T12" fmla="*/ 833 w 840"/>
                <a:gd name="T13" fmla="*/ 0 h 602"/>
                <a:gd name="T14" fmla="*/ 836 w 840"/>
                <a:gd name="T15" fmla="*/ 4 h 602"/>
                <a:gd name="T16" fmla="*/ 838 w 840"/>
                <a:gd name="T17" fmla="*/ 7 h 602"/>
                <a:gd name="T18" fmla="*/ 840 w 840"/>
                <a:gd name="T19" fmla="*/ 11 h 602"/>
                <a:gd name="T20" fmla="*/ 840 w 840"/>
                <a:gd name="T21" fmla="*/ 589 h 602"/>
                <a:gd name="T22" fmla="*/ 838 w 840"/>
                <a:gd name="T23" fmla="*/ 595 h 602"/>
                <a:gd name="T24" fmla="*/ 836 w 840"/>
                <a:gd name="T25" fmla="*/ 599 h 602"/>
                <a:gd name="T26" fmla="*/ 833 w 840"/>
                <a:gd name="T27" fmla="*/ 600 h 602"/>
                <a:gd name="T28" fmla="*/ 827 w 840"/>
                <a:gd name="T29" fmla="*/ 602 h 602"/>
                <a:gd name="T30" fmla="*/ 11 w 840"/>
                <a:gd name="T31" fmla="*/ 602 h 602"/>
                <a:gd name="T32" fmla="*/ 8 w 840"/>
                <a:gd name="T33" fmla="*/ 600 h 602"/>
                <a:gd name="T34" fmla="*/ 4 w 840"/>
                <a:gd name="T35" fmla="*/ 599 h 602"/>
                <a:gd name="T36" fmla="*/ 0 w 840"/>
                <a:gd name="T37" fmla="*/ 595 h 602"/>
                <a:gd name="T38" fmla="*/ 0 w 840"/>
                <a:gd name="T39" fmla="*/ 589 h 602"/>
                <a:gd name="T40" fmla="*/ 0 w 840"/>
                <a:gd name="T41" fmla="*/ 11 h 602"/>
                <a:gd name="T42" fmla="*/ 24 w 840"/>
                <a:gd name="T43" fmla="*/ 589 h 602"/>
                <a:gd name="T44" fmla="*/ 11 w 840"/>
                <a:gd name="T45" fmla="*/ 578 h 602"/>
                <a:gd name="T46" fmla="*/ 827 w 840"/>
                <a:gd name="T47" fmla="*/ 578 h 602"/>
                <a:gd name="T48" fmla="*/ 816 w 840"/>
                <a:gd name="T49" fmla="*/ 589 h 602"/>
                <a:gd name="T50" fmla="*/ 816 w 840"/>
                <a:gd name="T51" fmla="*/ 11 h 602"/>
                <a:gd name="T52" fmla="*/ 827 w 840"/>
                <a:gd name="T53" fmla="*/ 24 h 602"/>
                <a:gd name="T54" fmla="*/ 11 w 840"/>
                <a:gd name="T55" fmla="*/ 24 h 602"/>
                <a:gd name="T56" fmla="*/ 24 w 840"/>
                <a:gd name="T57" fmla="*/ 11 h 602"/>
                <a:gd name="T58" fmla="*/ 24 w 840"/>
                <a:gd name="T59" fmla="*/ 58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0" h="602">
                  <a:moveTo>
                    <a:pt x="0" y="11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827" y="0"/>
                  </a:lnTo>
                  <a:lnTo>
                    <a:pt x="833" y="0"/>
                  </a:lnTo>
                  <a:lnTo>
                    <a:pt x="836" y="4"/>
                  </a:lnTo>
                  <a:lnTo>
                    <a:pt x="838" y="7"/>
                  </a:lnTo>
                  <a:lnTo>
                    <a:pt x="840" y="11"/>
                  </a:lnTo>
                  <a:lnTo>
                    <a:pt x="840" y="589"/>
                  </a:lnTo>
                  <a:lnTo>
                    <a:pt x="838" y="595"/>
                  </a:lnTo>
                  <a:lnTo>
                    <a:pt x="836" y="599"/>
                  </a:lnTo>
                  <a:lnTo>
                    <a:pt x="833" y="600"/>
                  </a:lnTo>
                  <a:lnTo>
                    <a:pt x="827" y="602"/>
                  </a:lnTo>
                  <a:lnTo>
                    <a:pt x="11" y="602"/>
                  </a:lnTo>
                  <a:lnTo>
                    <a:pt x="8" y="600"/>
                  </a:lnTo>
                  <a:lnTo>
                    <a:pt x="4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11"/>
                  </a:lnTo>
                  <a:close/>
                  <a:moveTo>
                    <a:pt x="24" y="589"/>
                  </a:moveTo>
                  <a:lnTo>
                    <a:pt x="11" y="578"/>
                  </a:lnTo>
                  <a:lnTo>
                    <a:pt x="827" y="578"/>
                  </a:lnTo>
                  <a:lnTo>
                    <a:pt x="816" y="589"/>
                  </a:lnTo>
                  <a:lnTo>
                    <a:pt x="816" y="11"/>
                  </a:lnTo>
                  <a:lnTo>
                    <a:pt x="827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080" y="1352"/>
              <a:ext cx="206" cy="2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"/>
            <p:cNvSpPr>
              <a:spLocks noEditPoints="1"/>
            </p:cNvSpPr>
            <p:nvPr/>
          </p:nvSpPr>
          <p:spPr bwMode="auto">
            <a:xfrm>
              <a:off x="4074" y="1346"/>
              <a:ext cx="218" cy="301"/>
            </a:xfrm>
            <a:custGeom>
              <a:avLst/>
              <a:gdLst>
                <a:gd name="T0" fmla="*/ 0 w 436"/>
                <a:gd name="T1" fmla="*/ 11 h 602"/>
                <a:gd name="T2" fmla="*/ 0 w 436"/>
                <a:gd name="T3" fmla="*/ 7 h 602"/>
                <a:gd name="T4" fmla="*/ 4 w 436"/>
                <a:gd name="T5" fmla="*/ 4 h 602"/>
                <a:gd name="T6" fmla="*/ 7 w 436"/>
                <a:gd name="T7" fmla="*/ 0 h 602"/>
                <a:gd name="T8" fmla="*/ 11 w 436"/>
                <a:gd name="T9" fmla="*/ 0 h 602"/>
                <a:gd name="T10" fmla="*/ 423 w 436"/>
                <a:gd name="T11" fmla="*/ 0 h 602"/>
                <a:gd name="T12" fmla="*/ 428 w 436"/>
                <a:gd name="T13" fmla="*/ 0 h 602"/>
                <a:gd name="T14" fmla="*/ 432 w 436"/>
                <a:gd name="T15" fmla="*/ 4 h 602"/>
                <a:gd name="T16" fmla="*/ 434 w 436"/>
                <a:gd name="T17" fmla="*/ 7 h 602"/>
                <a:gd name="T18" fmla="*/ 436 w 436"/>
                <a:gd name="T19" fmla="*/ 11 h 602"/>
                <a:gd name="T20" fmla="*/ 436 w 436"/>
                <a:gd name="T21" fmla="*/ 589 h 602"/>
                <a:gd name="T22" fmla="*/ 434 w 436"/>
                <a:gd name="T23" fmla="*/ 595 h 602"/>
                <a:gd name="T24" fmla="*/ 432 w 436"/>
                <a:gd name="T25" fmla="*/ 599 h 602"/>
                <a:gd name="T26" fmla="*/ 428 w 436"/>
                <a:gd name="T27" fmla="*/ 600 h 602"/>
                <a:gd name="T28" fmla="*/ 423 w 436"/>
                <a:gd name="T29" fmla="*/ 602 h 602"/>
                <a:gd name="T30" fmla="*/ 11 w 436"/>
                <a:gd name="T31" fmla="*/ 602 h 602"/>
                <a:gd name="T32" fmla="*/ 7 w 436"/>
                <a:gd name="T33" fmla="*/ 600 h 602"/>
                <a:gd name="T34" fmla="*/ 4 w 436"/>
                <a:gd name="T35" fmla="*/ 599 h 602"/>
                <a:gd name="T36" fmla="*/ 0 w 436"/>
                <a:gd name="T37" fmla="*/ 595 h 602"/>
                <a:gd name="T38" fmla="*/ 0 w 436"/>
                <a:gd name="T39" fmla="*/ 589 h 602"/>
                <a:gd name="T40" fmla="*/ 0 w 436"/>
                <a:gd name="T41" fmla="*/ 11 h 602"/>
                <a:gd name="T42" fmla="*/ 24 w 436"/>
                <a:gd name="T43" fmla="*/ 589 h 602"/>
                <a:gd name="T44" fmla="*/ 11 w 436"/>
                <a:gd name="T45" fmla="*/ 578 h 602"/>
                <a:gd name="T46" fmla="*/ 423 w 436"/>
                <a:gd name="T47" fmla="*/ 578 h 602"/>
                <a:gd name="T48" fmla="*/ 412 w 436"/>
                <a:gd name="T49" fmla="*/ 589 h 602"/>
                <a:gd name="T50" fmla="*/ 412 w 436"/>
                <a:gd name="T51" fmla="*/ 11 h 602"/>
                <a:gd name="T52" fmla="*/ 423 w 436"/>
                <a:gd name="T53" fmla="*/ 24 h 602"/>
                <a:gd name="T54" fmla="*/ 11 w 436"/>
                <a:gd name="T55" fmla="*/ 24 h 602"/>
                <a:gd name="T56" fmla="*/ 24 w 436"/>
                <a:gd name="T57" fmla="*/ 11 h 602"/>
                <a:gd name="T58" fmla="*/ 24 w 436"/>
                <a:gd name="T59" fmla="*/ 58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6" h="602">
                  <a:moveTo>
                    <a:pt x="0" y="11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423" y="0"/>
                  </a:lnTo>
                  <a:lnTo>
                    <a:pt x="428" y="0"/>
                  </a:lnTo>
                  <a:lnTo>
                    <a:pt x="432" y="4"/>
                  </a:lnTo>
                  <a:lnTo>
                    <a:pt x="434" y="7"/>
                  </a:lnTo>
                  <a:lnTo>
                    <a:pt x="436" y="11"/>
                  </a:lnTo>
                  <a:lnTo>
                    <a:pt x="436" y="589"/>
                  </a:lnTo>
                  <a:lnTo>
                    <a:pt x="434" y="595"/>
                  </a:lnTo>
                  <a:lnTo>
                    <a:pt x="432" y="599"/>
                  </a:lnTo>
                  <a:lnTo>
                    <a:pt x="428" y="600"/>
                  </a:lnTo>
                  <a:lnTo>
                    <a:pt x="423" y="602"/>
                  </a:lnTo>
                  <a:lnTo>
                    <a:pt x="11" y="602"/>
                  </a:lnTo>
                  <a:lnTo>
                    <a:pt x="7" y="600"/>
                  </a:lnTo>
                  <a:lnTo>
                    <a:pt x="4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11"/>
                  </a:lnTo>
                  <a:close/>
                  <a:moveTo>
                    <a:pt x="24" y="589"/>
                  </a:moveTo>
                  <a:lnTo>
                    <a:pt x="11" y="578"/>
                  </a:lnTo>
                  <a:lnTo>
                    <a:pt x="423" y="578"/>
                  </a:lnTo>
                  <a:lnTo>
                    <a:pt x="412" y="589"/>
                  </a:lnTo>
                  <a:lnTo>
                    <a:pt x="412" y="11"/>
                  </a:lnTo>
                  <a:lnTo>
                    <a:pt x="423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514" y="1352"/>
              <a:ext cx="408" cy="289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4508" y="1346"/>
              <a:ext cx="420" cy="301"/>
            </a:xfrm>
            <a:custGeom>
              <a:avLst/>
              <a:gdLst>
                <a:gd name="T0" fmla="*/ 0 w 839"/>
                <a:gd name="T1" fmla="*/ 11 h 602"/>
                <a:gd name="T2" fmla="*/ 0 w 839"/>
                <a:gd name="T3" fmla="*/ 7 h 602"/>
                <a:gd name="T4" fmla="*/ 3 w 839"/>
                <a:gd name="T5" fmla="*/ 4 h 602"/>
                <a:gd name="T6" fmla="*/ 7 w 839"/>
                <a:gd name="T7" fmla="*/ 0 h 602"/>
                <a:gd name="T8" fmla="*/ 11 w 839"/>
                <a:gd name="T9" fmla="*/ 0 h 602"/>
                <a:gd name="T10" fmla="*/ 826 w 839"/>
                <a:gd name="T11" fmla="*/ 0 h 602"/>
                <a:gd name="T12" fmla="*/ 832 w 839"/>
                <a:gd name="T13" fmla="*/ 0 h 602"/>
                <a:gd name="T14" fmla="*/ 836 w 839"/>
                <a:gd name="T15" fmla="*/ 4 h 602"/>
                <a:gd name="T16" fmla="*/ 838 w 839"/>
                <a:gd name="T17" fmla="*/ 7 h 602"/>
                <a:gd name="T18" fmla="*/ 839 w 839"/>
                <a:gd name="T19" fmla="*/ 11 h 602"/>
                <a:gd name="T20" fmla="*/ 839 w 839"/>
                <a:gd name="T21" fmla="*/ 589 h 602"/>
                <a:gd name="T22" fmla="*/ 838 w 839"/>
                <a:gd name="T23" fmla="*/ 595 h 602"/>
                <a:gd name="T24" fmla="*/ 836 w 839"/>
                <a:gd name="T25" fmla="*/ 599 h 602"/>
                <a:gd name="T26" fmla="*/ 832 w 839"/>
                <a:gd name="T27" fmla="*/ 600 h 602"/>
                <a:gd name="T28" fmla="*/ 826 w 839"/>
                <a:gd name="T29" fmla="*/ 602 h 602"/>
                <a:gd name="T30" fmla="*/ 11 w 839"/>
                <a:gd name="T31" fmla="*/ 602 h 602"/>
                <a:gd name="T32" fmla="*/ 7 w 839"/>
                <a:gd name="T33" fmla="*/ 600 h 602"/>
                <a:gd name="T34" fmla="*/ 3 w 839"/>
                <a:gd name="T35" fmla="*/ 599 h 602"/>
                <a:gd name="T36" fmla="*/ 0 w 839"/>
                <a:gd name="T37" fmla="*/ 595 h 602"/>
                <a:gd name="T38" fmla="*/ 0 w 839"/>
                <a:gd name="T39" fmla="*/ 589 h 602"/>
                <a:gd name="T40" fmla="*/ 0 w 839"/>
                <a:gd name="T41" fmla="*/ 11 h 602"/>
                <a:gd name="T42" fmla="*/ 24 w 839"/>
                <a:gd name="T43" fmla="*/ 589 h 602"/>
                <a:gd name="T44" fmla="*/ 11 w 839"/>
                <a:gd name="T45" fmla="*/ 578 h 602"/>
                <a:gd name="T46" fmla="*/ 826 w 839"/>
                <a:gd name="T47" fmla="*/ 578 h 602"/>
                <a:gd name="T48" fmla="*/ 815 w 839"/>
                <a:gd name="T49" fmla="*/ 589 h 602"/>
                <a:gd name="T50" fmla="*/ 815 w 839"/>
                <a:gd name="T51" fmla="*/ 11 h 602"/>
                <a:gd name="T52" fmla="*/ 826 w 839"/>
                <a:gd name="T53" fmla="*/ 24 h 602"/>
                <a:gd name="T54" fmla="*/ 11 w 839"/>
                <a:gd name="T55" fmla="*/ 24 h 602"/>
                <a:gd name="T56" fmla="*/ 24 w 839"/>
                <a:gd name="T57" fmla="*/ 11 h 602"/>
                <a:gd name="T58" fmla="*/ 24 w 839"/>
                <a:gd name="T59" fmla="*/ 58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9" h="602">
                  <a:moveTo>
                    <a:pt x="0" y="11"/>
                  </a:move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826" y="0"/>
                  </a:lnTo>
                  <a:lnTo>
                    <a:pt x="832" y="0"/>
                  </a:lnTo>
                  <a:lnTo>
                    <a:pt x="836" y="4"/>
                  </a:lnTo>
                  <a:lnTo>
                    <a:pt x="838" y="7"/>
                  </a:lnTo>
                  <a:lnTo>
                    <a:pt x="839" y="11"/>
                  </a:lnTo>
                  <a:lnTo>
                    <a:pt x="839" y="589"/>
                  </a:lnTo>
                  <a:lnTo>
                    <a:pt x="838" y="595"/>
                  </a:lnTo>
                  <a:lnTo>
                    <a:pt x="836" y="599"/>
                  </a:lnTo>
                  <a:lnTo>
                    <a:pt x="832" y="600"/>
                  </a:lnTo>
                  <a:lnTo>
                    <a:pt x="826" y="602"/>
                  </a:lnTo>
                  <a:lnTo>
                    <a:pt x="11" y="602"/>
                  </a:lnTo>
                  <a:lnTo>
                    <a:pt x="7" y="600"/>
                  </a:lnTo>
                  <a:lnTo>
                    <a:pt x="3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11"/>
                  </a:lnTo>
                  <a:close/>
                  <a:moveTo>
                    <a:pt x="24" y="589"/>
                  </a:moveTo>
                  <a:lnTo>
                    <a:pt x="11" y="578"/>
                  </a:lnTo>
                  <a:lnTo>
                    <a:pt x="826" y="578"/>
                  </a:lnTo>
                  <a:lnTo>
                    <a:pt x="815" y="589"/>
                  </a:lnTo>
                  <a:lnTo>
                    <a:pt x="815" y="11"/>
                  </a:lnTo>
                  <a:lnTo>
                    <a:pt x="826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922" y="1352"/>
              <a:ext cx="206" cy="2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4916" y="1346"/>
              <a:ext cx="218" cy="301"/>
            </a:xfrm>
            <a:custGeom>
              <a:avLst/>
              <a:gdLst>
                <a:gd name="T0" fmla="*/ 0 w 436"/>
                <a:gd name="T1" fmla="*/ 11 h 602"/>
                <a:gd name="T2" fmla="*/ 0 w 436"/>
                <a:gd name="T3" fmla="*/ 7 h 602"/>
                <a:gd name="T4" fmla="*/ 4 w 436"/>
                <a:gd name="T5" fmla="*/ 4 h 602"/>
                <a:gd name="T6" fmla="*/ 8 w 436"/>
                <a:gd name="T7" fmla="*/ 0 h 602"/>
                <a:gd name="T8" fmla="*/ 11 w 436"/>
                <a:gd name="T9" fmla="*/ 0 h 602"/>
                <a:gd name="T10" fmla="*/ 423 w 436"/>
                <a:gd name="T11" fmla="*/ 0 h 602"/>
                <a:gd name="T12" fmla="*/ 429 w 436"/>
                <a:gd name="T13" fmla="*/ 0 h 602"/>
                <a:gd name="T14" fmla="*/ 432 w 436"/>
                <a:gd name="T15" fmla="*/ 4 h 602"/>
                <a:gd name="T16" fmla="*/ 434 w 436"/>
                <a:gd name="T17" fmla="*/ 7 h 602"/>
                <a:gd name="T18" fmla="*/ 436 w 436"/>
                <a:gd name="T19" fmla="*/ 11 h 602"/>
                <a:gd name="T20" fmla="*/ 436 w 436"/>
                <a:gd name="T21" fmla="*/ 589 h 602"/>
                <a:gd name="T22" fmla="*/ 434 w 436"/>
                <a:gd name="T23" fmla="*/ 595 h 602"/>
                <a:gd name="T24" fmla="*/ 432 w 436"/>
                <a:gd name="T25" fmla="*/ 599 h 602"/>
                <a:gd name="T26" fmla="*/ 429 w 436"/>
                <a:gd name="T27" fmla="*/ 600 h 602"/>
                <a:gd name="T28" fmla="*/ 423 w 436"/>
                <a:gd name="T29" fmla="*/ 602 h 602"/>
                <a:gd name="T30" fmla="*/ 11 w 436"/>
                <a:gd name="T31" fmla="*/ 602 h 602"/>
                <a:gd name="T32" fmla="*/ 8 w 436"/>
                <a:gd name="T33" fmla="*/ 600 h 602"/>
                <a:gd name="T34" fmla="*/ 4 w 436"/>
                <a:gd name="T35" fmla="*/ 599 h 602"/>
                <a:gd name="T36" fmla="*/ 0 w 436"/>
                <a:gd name="T37" fmla="*/ 595 h 602"/>
                <a:gd name="T38" fmla="*/ 0 w 436"/>
                <a:gd name="T39" fmla="*/ 589 h 602"/>
                <a:gd name="T40" fmla="*/ 0 w 436"/>
                <a:gd name="T41" fmla="*/ 11 h 602"/>
                <a:gd name="T42" fmla="*/ 24 w 436"/>
                <a:gd name="T43" fmla="*/ 589 h 602"/>
                <a:gd name="T44" fmla="*/ 11 w 436"/>
                <a:gd name="T45" fmla="*/ 578 h 602"/>
                <a:gd name="T46" fmla="*/ 423 w 436"/>
                <a:gd name="T47" fmla="*/ 578 h 602"/>
                <a:gd name="T48" fmla="*/ 412 w 436"/>
                <a:gd name="T49" fmla="*/ 589 h 602"/>
                <a:gd name="T50" fmla="*/ 412 w 436"/>
                <a:gd name="T51" fmla="*/ 11 h 602"/>
                <a:gd name="T52" fmla="*/ 423 w 436"/>
                <a:gd name="T53" fmla="*/ 24 h 602"/>
                <a:gd name="T54" fmla="*/ 11 w 436"/>
                <a:gd name="T55" fmla="*/ 24 h 602"/>
                <a:gd name="T56" fmla="*/ 24 w 436"/>
                <a:gd name="T57" fmla="*/ 11 h 602"/>
                <a:gd name="T58" fmla="*/ 24 w 436"/>
                <a:gd name="T59" fmla="*/ 58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6" h="602">
                  <a:moveTo>
                    <a:pt x="0" y="11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423" y="0"/>
                  </a:lnTo>
                  <a:lnTo>
                    <a:pt x="429" y="0"/>
                  </a:lnTo>
                  <a:lnTo>
                    <a:pt x="432" y="4"/>
                  </a:lnTo>
                  <a:lnTo>
                    <a:pt x="434" y="7"/>
                  </a:lnTo>
                  <a:lnTo>
                    <a:pt x="436" y="11"/>
                  </a:lnTo>
                  <a:lnTo>
                    <a:pt x="436" y="589"/>
                  </a:lnTo>
                  <a:lnTo>
                    <a:pt x="434" y="595"/>
                  </a:lnTo>
                  <a:lnTo>
                    <a:pt x="432" y="599"/>
                  </a:lnTo>
                  <a:lnTo>
                    <a:pt x="429" y="600"/>
                  </a:lnTo>
                  <a:lnTo>
                    <a:pt x="423" y="602"/>
                  </a:lnTo>
                  <a:lnTo>
                    <a:pt x="11" y="602"/>
                  </a:lnTo>
                  <a:lnTo>
                    <a:pt x="8" y="600"/>
                  </a:lnTo>
                  <a:lnTo>
                    <a:pt x="4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11"/>
                  </a:lnTo>
                  <a:close/>
                  <a:moveTo>
                    <a:pt x="24" y="589"/>
                  </a:moveTo>
                  <a:lnTo>
                    <a:pt x="11" y="578"/>
                  </a:lnTo>
                  <a:lnTo>
                    <a:pt x="423" y="578"/>
                  </a:lnTo>
                  <a:lnTo>
                    <a:pt x="412" y="589"/>
                  </a:lnTo>
                  <a:lnTo>
                    <a:pt x="412" y="11"/>
                  </a:lnTo>
                  <a:lnTo>
                    <a:pt x="423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4153" y="1453"/>
              <a:ext cx="361" cy="88"/>
            </a:xfrm>
            <a:custGeom>
              <a:avLst/>
              <a:gdLst>
                <a:gd name="T0" fmla="*/ 51 w 721"/>
                <a:gd name="T1" fmla="*/ 71 h 176"/>
                <a:gd name="T2" fmla="*/ 563 w 721"/>
                <a:gd name="T3" fmla="*/ 71 h 176"/>
                <a:gd name="T4" fmla="*/ 563 w 721"/>
                <a:gd name="T5" fmla="*/ 106 h 176"/>
                <a:gd name="T6" fmla="*/ 51 w 721"/>
                <a:gd name="T7" fmla="*/ 106 h 176"/>
                <a:gd name="T8" fmla="*/ 51 w 721"/>
                <a:gd name="T9" fmla="*/ 71 h 176"/>
                <a:gd name="T10" fmla="*/ 51 w 721"/>
                <a:gd name="T11" fmla="*/ 141 h 176"/>
                <a:gd name="T12" fmla="*/ 40 w 721"/>
                <a:gd name="T13" fmla="*/ 139 h 176"/>
                <a:gd name="T14" fmla="*/ 31 w 721"/>
                <a:gd name="T15" fmla="*/ 135 h 176"/>
                <a:gd name="T16" fmla="*/ 14 w 721"/>
                <a:gd name="T17" fmla="*/ 124 h 176"/>
                <a:gd name="T18" fmla="*/ 3 w 721"/>
                <a:gd name="T19" fmla="*/ 108 h 176"/>
                <a:gd name="T20" fmla="*/ 0 w 721"/>
                <a:gd name="T21" fmla="*/ 98 h 176"/>
                <a:gd name="T22" fmla="*/ 0 w 721"/>
                <a:gd name="T23" fmla="*/ 87 h 176"/>
                <a:gd name="T24" fmla="*/ 0 w 721"/>
                <a:gd name="T25" fmla="*/ 76 h 176"/>
                <a:gd name="T26" fmla="*/ 3 w 721"/>
                <a:gd name="T27" fmla="*/ 67 h 176"/>
                <a:gd name="T28" fmla="*/ 14 w 721"/>
                <a:gd name="T29" fmla="*/ 50 h 176"/>
                <a:gd name="T30" fmla="*/ 31 w 721"/>
                <a:gd name="T31" fmla="*/ 39 h 176"/>
                <a:gd name="T32" fmla="*/ 40 w 721"/>
                <a:gd name="T33" fmla="*/ 35 h 176"/>
                <a:gd name="T34" fmla="*/ 51 w 721"/>
                <a:gd name="T35" fmla="*/ 35 h 176"/>
                <a:gd name="T36" fmla="*/ 63 w 721"/>
                <a:gd name="T37" fmla="*/ 35 h 176"/>
                <a:gd name="T38" fmla="*/ 72 w 721"/>
                <a:gd name="T39" fmla="*/ 39 h 176"/>
                <a:gd name="T40" fmla="*/ 89 w 721"/>
                <a:gd name="T41" fmla="*/ 50 h 176"/>
                <a:gd name="T42" fmla="*/ 100 w 721"/>
                <a:gd name="T43" fmla="*/ 67 h 176"/>
                <a:gd name="T44" fmla="*/ 103 w 721"/>
                <a:gd name="T45" fmla="*/ 76 h 176"/>
                <a:gd name="T46" fmla="*/ 105 w 721"/>
                <a:gd name="T47" fmla="*/ 87 h 176"/>
                <a:gd name="T48" fmla="*/ 103 w 721"/>
                <a:gd name="T49" fmla="*/ 98 h 176"/>
                <a:gd name="T50" fmla="*/ 100 w 721"/>
                <a:gd name="T51" fmla="*/ 108 h 176"/>
                <a:gd name="T52" fmla="*/ 89 w 721"/>
                <a:gd name="T53" fmla="*/ 124 h 176"/>
                <a:gd name="T54" fmla="*/ 72 w 721"/>
                <a:gd name="T55" fmla="*/ 135 h 176"/>
                <a:gd name="T56" fmla="*/ 63 w 721"/>
                <a:gd name="T57" fmla="*/ 139 h 176"/>
                <a:gd name="T58" fmla="*/ 51 w 721"/>
                <a:gd name="T59" fmla="*/ 141 h 176"/>
                <a:gd name="T60" fmla="*/ 51 w 721"/>
                <a:gd name="T61" fmla="*/ 141 h 176"/>
                <a:gd name="T62" fmla="*/ 545 w 721"/>
                <a:gd name="T63" fmla="*/ 0 h 176"/>
                <a:gd name="T64" fmla="*/ 721 w 721"/>
                <a:gd name="T65" fmla="*/ 87 h 176"/>
                <a:gd name="T66" fmla="*/ 545 w 721"/>
                <a:gd name="T67" fmla="*/ 176 h 176"/>
                <a:gd name="T68" fmla="*/ 545 w 721"/>
                <a:gd name="T6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1" h="176">
                  <a:moveTo>
                    <a:pt x="51" y="71"/>
                  </a:moveTo>
                  <a:lnTo>
                    <a:pt x="563" y="71"/>
                  </a:lnTo>
                  <a:lnTo>
                    <a:pt x="563" y="106"/>
                  </a:lnTo>
                  <a:lnTo>
                    <a:pt x="51" y="106"/>
                  </a:lnTo>
                  <a:lnTo>
                    <a:pt x="51" y="71"/>
                  </a:lnTo>
                  <a:close/>
                  <a:moveTo>
                    <a:pt x="51" y="141"/>
                  </a:moveTo>
                  <a:lnTo>
                    <a:pt x="40" y="139"/>
                  </a:lnTo>
                  <a:lnTo>
                    <a:pt x="31" y="135"/>
                  </a:lnTo>
                  <a:lnTo>
                    <a:pt x="14" y="124"/>
                  </a:lnTo>
                  <a:lnTo>
                    <a:pt x="3" y="108"/>
                  </a:lnTo>
                  <a:lnTo>
                    <a:pt x="0" y="98"/>
                  </a:lnTo>
                  <a:lnTo>
                    <a:pt x="0" y="87"/>
                  </a:lnTo>
                  <a:lnTo>
                    <a:pt x="0" y="76"/>
                  </a:lnTo>
                  <a:lnTo>
                    <a:pt x="3" y="67"/>
                  </a:lnTo>
                  <a:lnTo>
                    <a:pt x="14" y="50"/>
                  </a:lnTo>
                  <a:lnTo>
                    <a:pt x="31" y="39"/>
                  </a:lnTo>
                  <a:lnTo>
                    <a:pt x="40" y="35"/>
                  </a:lnTo>
                  <a:lnTo>
                    <a:pt x="51" y="35"/>
                  </a:lnTo>
                  <a:lnTo>
                    <a:pt x="63" y="35"/>
                  </a:lnTo>
                  <a:lnTo>
                    <a:pt x="72" y="39"/>
                  </a:lnTo>
                  <a:lnTo>
                    <a:pt x="89" y="50"/>
                  </a:lnTo>
                  <a:lnTo>
                    <a:pt x="100" y="67"/>
                  </a:lnTo>
                  <a:lnTo>
                    <a:pt x="103" y="76"/>
                  </a:lnTo>
                  <a:lnTo>
                    <a:pt x="105" y="87"/>
                  </a:lnTo>
                  <a:lnTo>
                    <a:pt x="103" y="98"/>
                  </a:lnTo>
                  <a:lnTo>
                    <a:pt x="100" y="108"/>
                  </a:lnTo>
                  <a:lnTo>
                    <a:pt x="89" y="124"/>
                  </a:lnTo>
                  <a:lnTo>
                    <a:pt x="72" y="135"/>
                  </a:lnTo>
                  <a:lnTo>
                    <a:pt x="63" y="139"/>
                  </a:lnTo>
                  <a:lnTo>
                    <a:pt x="51" y="141"/>
                  </a:lnTo>
                  <a:lnTo>
                    <a:pt x="51" y="141"/>
                  </a:lnTo>
                  <a:close/>
                  <a:moveTo>
                    <a:pt x="545" y="0"/>
                  </a:moveTo>
                  <a:lnTo>
                    <a:pt x="721" y="87"/>
                  </a:lnTo>
                  <a:lnTo>
                    <a:pt x="545" y="17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982" y="1352"/>
              <a:ext cx="408" cy="289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1977" y="1346"/>
              <a:ext cx="420" cy="301"/>
            </a:xfrm>
            <a:custGeom>
              <a:avLst/>
              <a:gdLst>
                <a:gd name="T0" fmla="*/ 0 w 840"/>
                <a:gd name="T1" fmla="*/ 11 h 602"/>
                <a:gd name="T2" fmla="*/ 0 w 840"/>
                <a:gd name="T3" fmla="*/ 7 h 602"/>
                <a:gd name="T4" fmla="*/ 4 w 840"/>
                <a:gd name="T5" fmla="*/ 4 h 602"/>
                <a:gd name="T6" fmla="*/ 8 w 840"/>
                <a:gd name="T7" fmla="*/ 0 h 602"/>
                <a:gd name="T8" fmla="*/ 11 w 840"/>
                <a:gd name="T9" fmla="*/ 0 h 602"/>
                <a:gd name="T10" fmla="*/ 827 w 840"/>
                <a:gd name="T11" fmla="*/ 0 h 602"/>
                <a:gd name="T12" fmla="*/ 833 w 840"/>
                <a:gd name="T13" fmla="*/ 0 h 602"/>
                <a:gd name="T14" fmla="*/ 836 w 840"/>
                <a:gd name="T15" fmla="*/ 4 h 602"/>
                <a:gd name="T16" fmla="*/ 838 w 840"/>
                <a:gd name="T17" fmla="*/ 7 h 602"/>
                <a:gd name="T18" fmla="*/ 840 w 840"/>
                <a:gd name="T19" fmla="*/ 11 h 602"/>
                <a:gd name="T20" fmla="*/ 840 w 840"/>
                <a:gd name="T21" fmla="*/ 589 h 602"/>
                <a:gd name="T22" fmla="*/ 838 w 840"/>
                <a:gd name="T23" fmla="*/ 595 h 602"/>
                <a:gd name="T24" fmla="*/ 836 w 840"/>
                <a:gd name="T25" fmla="*/ 599 h 602"/>
                <a:gd name="T26" fmla="*/ 833 w 840"/>
                <a:gd name="T27" fmla="*/ 600 h 602"/>
                <a:gd name="T28" fmla="*/ 827 w 840"/>
                <a:gd name="T29" fmla="*/ 602 h 602"/>
                <a:gd name="T30" fmla="*/ 11 w 840"/>
                <a:gd name="T31" fmla="*/ 602 h 602"/>
                <a:gd name="T32" fmla="*/ 8 w 840"/>
                <a:gd name="T33" fmla="*/ 600 h 602"/>
                <a:gd name="T34" fmla="*/ 4 w 840"/>
                <a:gd name="T35" fmla="*/ 599 h 602"/>
                <a:gd name="T36" fmla="*/ 0 w 840"/>
                <a:gd name="T37" fmla="*/ 595 h 602"/>
                <a:gd name="T38" fmla="*/ 0 w 840"/>
                <a:gd name="T39" fmla="*/ 589 h 602"/>
                <a:gd name="T40" fmla="*/ 0 w 840"/>
                <a:gd name="T41" fmla="*/ 11 h 602"/>
                <a:gd name="T42" fmla="*/ 24 w 840"/>
                <a:gd name="T43" fmla="*/ 589 h 602"/>
                <a:gd name="T44" fmla="*/ 11 w 840"/>
                <a:gd name="T45" fmla="*/ 578 h 602"/>
                <a:gd name="T46" fmla="*/ 827 w 840"/>
                <a:gd name="T47" fmla="*/ 578 h 602"/>
                <a:gd name="T48" fmla="*/ 816 w 840"/>
                <a:gd name="T49" fmla="*/ 589 h 602"/>
                <a:gd name="T50" fmla="*/ 816 w 840"/>
                <a:gd name="T51" fmla="*/ 11 h 602"/>
                <a:gd name="T52" fmla="*/ 827 w 840"/>
                <a:gd name="T53" fmla="*/ 24 h 602"/>
                <a:gd name="T54" fmla="*/ 11 w 840"/>
                <a:gd name="T55" fmla="*/ 24 h 602"/>
                <a:gd name="T56" fmla="*/ 24 w 840"/>
                <a:gd name="T57" fmla="*/ 11 h 602"/>
                <a:gd name="T58" fmla="*/ 24 w 840"/>
                <a:gd name="T59" fmla="*/ 58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0" h="602">
                  <a:moveTo>
                    <a:pt x="0" y="11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1" y="0"/>
                  </a:lnTo>
                  <a:lnTo>
                    <a:pt x="827" y="0"/>
                  </a:lnTo>
                  <a:lnTo>
                    <a:pt x="833" y="0"/>
                  </a:lnTo>
                  <a:lnTo>
                    <a:pt x="836" y="4"/>
                  </a:lnTo>
                  <a:lnTo>
                    <a:pt x="838" y="7"/>
                  </a:lnTo>
                  <a:lnTo>
                    <a:pt x="840" y="11"/>
                  </a:lnTo>
                  <a:lnTo>
                    <a:pt x="840" y="589"/>
                  </a:lnTo>
                  <a:lnTo>
                    <a:pt x="838" y="595"/>
                  </a:lnTo>
                  <a:lnTo>
                    <a:pt x="836" y="599"/>
                  </a:lnTo>
                  <a:lnTo>
                    <a:pt x="833" y="600"/>
                  </a:lnTo>
                  <a:lnTo>
                    <a:pt x="827" y="602"/>
                  </a:lnTo>
                  <a:lnTo>
                    <a:pt x="11" y="602"/>
                  </a:lnTo>
                  <a:lnTo>
                    <a:pt x="8" y="600"/>
                  </a:lnTo>
                  <a:lnTo>
                    <a:pt x="4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11"/>
                  </a:lnTo>
                  <a:close/>
                  <a:moveTo>
                    <a:pt x="24" y="589"/>
                  </a:moveTo>
                  <a:lnTo>
                    <a:pt x="11" y="578"/>
                  </a:lnTo>
                  <a:lnTo>
                    <a:pt x="827" y="578"/>
                  </a:lnTo>
                  <a:lnTo>
                    <a:pt x="816" y="589"/>
                  </a:lnTo>
                  <a:lnTo>
                    <a:pt x="816" y="11"/>
                  </a:lnTo>
                  <a:lnTo>
                    <a:pt x="827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390" y="1352"/>
              <a:ext cx="206" cy="2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2385" y="1346"/>
              <a:ext cx="217" cy="301"/>
            </a:xfrm>
            <a:custGeom>
              <a:avLst/>
              <a:gdLst>
                <a:gd name="T0" fmla="*/ 0 w 436"/>
                <a:gd name="T1" fmla="*/ 11 h 602"/>
                <a:gd name="T2" fmla="*/ 0 w 436"/>
                <a:gd name="T3" fmla="*/ 7 h 602"/>
                <a:gd name="T4" fmla="*/ 4 w 436"/>
                <a:gd name="T5" fmla="*/ 4 h 602"/>
                <a:gd name="T6" fmla="*/ 7 w 436"/>
                <a:gd name="T7" fmla="*/ 0 h 602"/>
                <a:gd name="T8" fmla="*/ 11 w 436"/>
                <a:gd name="T9" fmla="*/ 0 h 602"/>
                <a:gd name="T10" fmla="*/ 423 w 436"/>
                <a:gd name="T11" fmla="*/ 0 h 602"/>
                <a:gd name="T12" fmla="*/ 428 w 436"/>
                <a:gd name="T13" fmla="*/ 0 h 602"/>
                <a:gd name="T14" fmla="*/ 432 w 436"/>
                <a:gd name="T15" fmla="*/ 4 h 602"/>
                <a:gd name="T16" fmla="*/ 434 w 436"/>
                <a:gd name="T17" fmla="*/ 7 h 602"/>
                <a:gd name="T18" fmla="*/ 436 w 436"/>
                <a:gd name="T19" fmla="*/ 11 h 602"/>
                <a:gd name="T20" fmla="*/ 436 w 436"/>
                <a:gd name="T21" fmla="*/ 589 h 602"/>
                <a:gd name="T22" fmla="*/ 434 w 436"/>
                <a:gd name="T23" fmla="*/ 595 h 602"/>
                <a:gd name="T24" fmla="*/ 432 w 436"/>
                <a:gd name="T25" fmla="*/ 599 h 602"/>
                <a:gd name="T26" fmla="*/ 428 w 436"/>
                <a:gd name="T27" fmla="*/ 600 h 602"/>
                <a:gd name="T28" fmla="*/ 423 w 436"/>
                <a:gd name="T29" fmla="*/ 602 h 602"/>
                <a:gd name="T30" fmla="*/ 11 w 436"/>
                <a:gd name="T31" fmla="*/ 602 h 602"/>
                <a:gd name="T32" fmla="*/ 7 w 436"/>
                <a:gd name="T33" fmla="*/ 600 h 602"/>
                <a:gd name="T34" fmla="*/ 4 w 436"/>
                <a:gd name="T35" fmla="*/ 599 h 602"/>
                <a:gd name="T36" fmla="*/ 0 w 436"/>
                <a:gd name="T37" fmla="*/ 595 h 602"/>
                <a:gd name="T38" fmla="*/ 0 w 436"/>
                <a:gd name="T39" fmla="*/ 589 h 602"/>
                <a:gd name="T40" fmla="*/ 0 w 436"/>
                <a:gd name="T41" fmla="*/ 11 h 602"/>
                <a:gd name="T42" fmla="*/ 24 w 436"/>
                <a:gd name="T43" fmla="*/ 589 h 602"/>
                <a:gd name="T44" fmla="*/ 11 w 436"/>
                <a:gd name="T45" fmla="*/ 578 h 602"/>
                <a:gd name="T46" fmla="*/ 423 w 436"/>
                <a:gd name="T47" fmla="*/ 578 h 602"/>
                <a:gd name="T48" fmla="*/ 412 w 436"/>
                <a:gd name="T49" fmla="*/ 589 h 602"/>
                <a:gd name="T50" fmla="*/ 412 w 436"/>
                <a:gd name="T51" fmla="*/ 11 h 602"/>
                <a:gd name="T52" fmla="*/ 423 w 436"/>
                <a:gd name="T53" fmla="*/ 24 h 602"/>
                <a:gd name="T54" fmla="*/ 11 w 436"/>
                <a:gd name="T55" fmla="*/ 24 h 602"/>
                <a:gd name="T56" fmla="*/ 24 w 436"/>
                <a:gd name="T57" fmla="*/ 11 h 602"/>
                <a:gd name="T58" fmla="*/ 24 w 436"/>
                <a:gd name="T59" fmla="*/ 58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6" h="602">
                  <a:moveTo>
                    <a:pt x="0" y="11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423" y="0"/>
                  </a:lnTo>
                  <a:lnTo>
                    <a:pt x="428" y="0"/>
                  </a:lnTo>
                  <a:lnTo>
                    <a:pt x="432" y="4"/>
                  </a:lnTo>
                  <a:lnTo>
                    <a:pt x="434" y="7"/>
                  </a:lnTo>
                  <a:lnTo>
                    <a:pt x="436" y="11"/>
                  </a:lnTo>
                  <a:lnTo>
                    <a:pt x="436" y="589"/>
                  </a:lnTo>
                  <a:lnTo>
                    <a:pt x="434" y="595"/>
                  </a:lnTo>
                  <a:lnTo>
                    <a:pt x="432" y="599"/>
                  </a:lnTo>
                  <a:lnTo>
                    <a:pt x="428" y="600"/>
                  </a:lnTo>
                  <a:lnTo>
                    <a:pt x="423" y="602"/>
                  </a:lnTo>
                  <a:lnTo>
                    <a:pt x="11" y="602"/>
                  </a:lnTo>
                  <a:lnTo>
                    <a:pt x="7" y="600"/>
                  </a:lnTo>
                  <a:lnTo>
                    <a:pt x="4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11"/>
                  </a:lnTo>
                  <a:close/>
                  <a:moveTo>
                    <a:pt x="24" y="589"/>
                  </a:moveTo>
                  <a:lnTo>
                    <a:pt x="11" y="578"/>
                  </a:lnTo>
                  <a:lnTo>
                    <a:pt x="423" y="578"/>
                  </a:lnTo>
                  <a:lnTo>
                    <a:pt x="412" y="589"/>
                  </a:lnTo>
                  <a:lnTo>
                    <a:pt x="412" y="11"/>
                  </a:lnTo>
                  <a:lnTo>
                    <a:pt x="423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825" y="1352"/>
              <a:ext cx="407" cy="289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819" y="1346"/>
              <a:ext cx="419" cy="301"/>
            </a:xfrm>
            <a:custGeom>
              <a:avLst/>
              <a:gdLst>
                <a:gd name="T0" fmla="*/ 0 w 838"/>
                <a:gd name="T1" fmla="*/ 11 h 602"/>
                <a:gd name="T2" fmla="*/ 0 w 838"/>
                <a:gd name="T3" fmla="*/ 7 h 602"/>
                <a:gd name="T4" fmla="*/ 3 w 838"/>
                <a:gd name="T5" fmla="*/ 4 h 602"/>
                <a:gd name="T6" fmla="*/ 7 w 838"/>
                <a:gd name="T7" fmla="*/ 0 h 602"/>
                <a:gd name="T8" fmla="*/ 11 w 838"/>
                <a:gd name="T9" fmla="*/ 0 h 602"/>
                <a:gd name="T10" fmla="*/ 825 w 838"/>
                <a:gd name="T11" fmla="*/ 0 h 602"/>
                <a:gd name="T12" fmla="*/ 830 w 838"/>
                <a:gd name="T13" fmla="*/ 0 h 602"/>
                <a:gd name="T14" fmla="*/ 834 w 838"/>
                <a:gd name="T15" fmla="*/ 4 h 602"/>
                <a:gd name="T16" fmla="*/ 836 w 838"/>
                <a:gd name="T17" fmla="*/ 7 h 602"/>
                <a:gd name="T18" fmla="*/ 838 w 838"/>
                <a:gd name="T19" fmla="*/ 11 h 602"/>
                <a:gd name="T20" fmla="*/ 838 w 838"/>
                <a:gd name="T21" fmla="*/ 589 h 602"/>
                <a:gd name="T22" fmla="*/ 836 w 838"/>
                <a:gd name="T23" fmla="*/ 595 h 602"/>
                <a:gd name="T24" fmla="*/ 834 w 838"/>
                <a:gd name="T25" fmla="*/ 599 h 602"/>
                <a:gd name="T26" fmla="*/ 830 w 838"/>
                <a:gd name="T27" fmla="*/ 600 h 602"/>
                <a:gd name="T28" fmla="*/ 825 w 838"/>
                <a:gd name="T29" fmla="*/ 602 h 602"/>
                <a:gd name="T30" fmla="*/ 11 w 838"/>
                <a:gd name="T31" fmla="*/ 602 h 602"/>
                <a:gd name="T32" fmla="*/ 7 w 838"/>
                <a:gd name="T33" fmla="*/ 600 h 602"/>
                <a:gd name="T34" fmla="*/ 3 w 838"/>
                <a:gd name="T35" fmla="*/ 599 h 602"/>
                <a:gd name="T36" fmla="*/ 0 w 838"/>
                <a:gd name="T37" fmla="*/ 595 h 602"/>
                <a:gd name="T38" fmla="*/ 0 w 838"/>
                <a:gd name="T39" fmla="*/ 589 h 602"/>
                <a:gd name="T40" fmla="*/ 0 w 838"/>
                <a:gd name="T41" fmla="*/ 11 h 602"/>
                <a:gd name="T42" fmla="*/ 24 w 838"/>
                <a:gd name="T43" fmla="*/ 589 h 602"/>
                <a:gd name="T44" fmla="*/ 11 w 838"/>
                <a:gd name="T45" fmla="*/ 578 h 602"/>
                <a:gd name="T46" fmla="*/ 825 w 838"/>
                <a:gd name="T47" fmla="*/ 578 h 602"/>
                <a:gd name="T48" fmla="*/ 813 w 838"/>
                <a:gd name="T49" fmla="*/ 589 h 602"/>
                <a:gd name="T50" fmla="*/ 813 w 838"/>
                <a:gd name="T51" fmla="*/ 11 h 602"/>
                <a:gd name="T52" fmla="*/ 825 w 838"/>
                <a:gd name="T53" fmla="*/ 24 h 602"/>
                <a:gd name="T54" fmla="*/ 11 w 838"/>
                <a:gd name="T55" fmla="*/ 24 h 602"/>
                <a:gd name="T56" fmla="*/ 24 w 838"/>
                <a:gd name="T57" fmla="*/ 11 h 602"/>
                <a:gd name="T58" fmla="*/ 24 w 838"/>
                <a:gd name="T59" fmla="*/ 58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8" h="602">
                  <a:moveTo>
                    <a:pt x="0" y="11"/>
                  </a:move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1" y="0"/>
                  </a:lnTo>
                  <a:lnTo>
                    <a:pt x="825" y="0"/>
                  </a:lnTo>
                  <a:lnTo>
                    <a:pt x="830" y="0"/>
                  </a:lnTo>
                  <a:lnTo>
                    <a:pt x="834" y="4"/>
                  </a:lnTo>
                  <a:lnTo>
                    <a:pt x="836" y="7"/>
                  </a:lnTo>
                  <a:lnTo>
                    <a:pt x="838" y="11"/>
                  </a:lnTo>
                  <a:lnTo>
                    <a:pt x="838" y="589"/>
                  </a:lnTo>
                  <a:lnTo>
                    <a:pt x="836" y="595"/>
                  </a:lnTo>
                  <a:lnTo>
                    <a:pt x="834" y="599"/>
                  </a:lnTo>
                  <a:lnTo>
                    <a:pt x="830" y="600"/>
                  </a:lnTo>
                  <a:lnTo>
                    <a:pt x="825" y="602"/>
                  </a:lnTo>
                  <a:lnTo>
                    <a:pt x="11" y="602"/>
                  </a:lnTo>
                  <a:lnTo>
                    <a:pt x="7" y="600"/>
                  </a:lnTo>
                  <a:lnTo>
                    <a:pt x="3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11"/>
                  </a:lnTo>
                  <a:close/>
                  <a:moveTo>
                    <a:pt x="24" y="589"/>
                  </a:moveTo>
                  <a:lnTo>
                    <a:pt x="11" y="578"/>
                  </a:lnTo>
                  <a:lnTo>
                    <a:pt x="825" y="578"/>
                  </a:lnTo>
                  <a:lnTo>
                    <a:pt x="813" y="589"/>
                  </a:lnTo>
                  <a:lnTo>
                    <a:pt x="813" y="11"/>
                  </a:lnTo>
                  <a:lnTo>
                    <a:pt x="825" y="24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24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3232" y="1352"/>
              <a:ext cx="206" cy="28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226" y="1346"/>
              <a:ext cx="218" cy="301"/>
            </a:xfrm>
            <a:custGeom>
              <a:avLst/>
              <a:gdLst>
                <a:gd name="T0" fmla="*/ 0 w 436"/>
                <a:gd name="T1" fmla="*/ 11 h 602"/>
                <a:gd name="T2" fmla="*/ 0 w 436"/>
                <a:gd name="T3" fmla="*/ 7 h 602"/>
                <a:gd name="T4" fmla="*/ 4 w 436"/>
                <a:gd name="T5" fmla="*/ 4 h 602"/>
                <a:gd name="T6" fmla="*/ 8 w 436"/>
                <a:gd name="T7" fmla="*/ 0 h 602"/>
                <a:gd name="T8" fmla="*/ 12 w 436"/>
                <a:gd name="T9" fmla="*/ 0 h 602"/>
                <a:gd name="T10" fmla="*/ 423 w 436"/>
                <a:gd name="T11" fmla="*/ 0 h 602"/>
                <a:gd name="T12" fmla="*/ 429 w 436"/>
                <a:gd name="T13" fmla="*/ 0 h 602"/>
                <a:gd name="T14" fmla="*/ 432 w 436"/>
                <a:gd name="T15" fmla="*/ 4 h 602"/>
                <a:gd name="T16" fmla="*/ 434 w 436"/>
                <a:gd name="T17" fmla="*/ 7 h 602"/>
                <a:gd name="T18" fmla="*/ 436 w 436"/>
                <a:gd name="T19" fmla="*/ 11 h 602"/>
                <a:gd name="T20" fmla="*/ 436 w 436"/>
                <a:gd name="T21" fmla="*/ 589 h 602"/>
                <a:gd name="T22" fmla="*/ 434 w 436"/>
                <a:gd name="T23" fmla="*/ 595 h 602"/>
                <a:gd name="T24" fmla="*/ 432 w 436"/>
                <a:gd name="T25" fmla="*/ 599 h 602"/>
                <a:gd name="T26" fmla="*/ 429 w 436"/>
                <a:gd name="T27" fmla="*/ 600 h 602"/>
                <a:gd name="T28" fmla="*/ 423 w 436"/>
                <a:gd name="T29" fmla="*/ 602 h 602"/>
                <a:gd name="T30" fmla="*/ 12 w 436"/>
                <a:gd name="T31" fmla="*/ 602 h 602"/>
                <a:gd name="T32" fmla="*/ 8 w 436"/>
                <a:gd name="T33" fmla="*/ 600 h 602"/>
                <a:gd name="T34" fmla="*/ 4 w 436"/>
                <a:gd name="T35" fmla="*/ 599 h 602"/>
                <a:gd name="T36" fmla="*/ 0 w 436"/>
                <a:gd name="T37" fmla="*/ 595 h 602"/>
                <a:gd name="T38" fmla="*/ 0 w 436"/>
                <a:gd name="T39" fmla="*/ 589 h 602"/>
                <a:gd name="T40" fmla="*/ 0 w 436"/>
                <a:gd name="T41" fmla="*/ 11 h 602"/>
                <a:gd name="T42" fmla="*/ 25 w 436"/>
                <a:gd name="T43" fmla="*/ 589 h 602"/>
                <a:gd name="T44" fmla="*/ 12 w 436"/>
                <a:gd name="T45" fmla="*/ 578 h 602"/>
                <a:gd name="T46" fmla="*/ 423 w 436"/>
                <a:gd name="T47" fmla="*/ 578 h 602"/>
                <a:gd name="T48" fmla="*/ 412 w 436"/>
                <a:gd name="T49" fmla="*/ 589 h 602"/>
                <a:gd name="T50" fmla="*/ 412 w 436"/>
                <a:gd name="T51" fmla="*/ 11 h 602"/>
                <a:gd name="T52" fmla="*/ 423 w 436"/>
                <a:gd name="T53" fmla="*/ 24 h 602"/>
                <a:gd name="T54" fmla="*/ 12 w 436"/>
                <a:gd name="T55" fmla="*/ 24 h 602"/>
                <a:gd name="T56" fmla="*/ 25 w 436"/>
                <a:gd name="T57" fmla="*/ 11 h 602"/>
                <a:gd name="T58" fmla="*/ 25 w 436"/>
                <a:gd name="T59" fmla="*/ 58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6" h="602">
                  <a:moveTo>
                    <a:pt x="0" y="11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2" y="0"/>
                  </a:lnTo>
                  <a:lnTo>
                    <a:pt x="423" y="0"/>
                  </a:lnTo>
                  <a:lnTo>
                    <a:pt x="429" y="0"/>
                  </a:lnTo>
                  <a:lnTo>
                    <a:pt x="432" y="4"/>
                  </a:lnTo>
                  <a:lnTo>
                    <a:pt x="434" y="7"/>
                  </a:lnTo>
                  <a:lnTo>
                    <a:pt x="436" y="11"/>
                  </a:lnTo>
                  <a:lnTo>
                    <a:pt x="436" y="589"/>
                  </a:lnTo>
                  <a:lnTo>
                    <a:pt x="434" y="595"/>
                  </a:lnTo>
                  <a:lnTo>
                    <a:pt x="432" y="599"/>
                  </a:lnTo>
                  <a:lnTo>
                    <a:pt x="429" y="600"/>
                  </a:lnTo>
                  <a:lnTo>
                    <a:pt x="423" y="602"/>
                  </a:lnTo>
                  <a:lnTo>
                    <a:pt x="12" y="602"/>
                  </a:lnTo>
                  <a:lnTo>
                    <a:pt x="8" y="600"/>
                  </a:lnTo>
                  <a:lnTo>
                    <a:pt x="4" y="599"/>
                  </a:lnTo>
                  <a:lnTo>
                    <a:pt x="0" y="595"/>
                  </a:lnTo>
                  <a:lnTo>
                    <a:pt x="0" y="589"/>
                  </a:lnTo>
                  <a:lnTo>
                    <a:pt x="0" y="11"/>
                  </a:lnTo>
                  <a:close/>
                  <a:moveTo>
                    <a:pt x="25" y="589"/>
                  </a:moveTo>
                  <a:lnTo>
                    <a:pt x="12" y="578"/>
                  </a:lnTo>
                  <a:lnTo>
                    <a:pt x="423" y="578"/>
                  </a:lnTo>
                  <a:lnTo>
                    <a:pt x="412" y="589"/>
                  </a:lnTo>
                  <a:lnTo>
                    <a:pt x="412" y="11"/>
                  </a:lnTo>
                  <a:lnTo>
                    <a:pt x="423" y="24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25" y="58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2463" y="1453"/>
              <a:ext cx="362" cy="88"/>
            </a:xfrm>
            <a:custGeom>
              <a:avLst/>
              <a:gdLst>
                <a:gd name="T0" fmla="*/ 52 w 723"/>
                <a:gd name="T1" fmla="*/ 71 h 176"/>
                <a:gd name="T2" fmla="*/ 565 w 723"/>
                <a:gd name="T3" fmla="*/ 71 h 176"/>
                <a:gd name="T4" fmla="*/ 565 w 723"/>
                <a:gd name="T5" fmla="*/ 106 h 176"/>
                <a:gd name="T6" fmla="*/ 52 w 723"/>
                <a:gd name="T7" fmla="*/ 106 h 176"/>
                <a:gd name="T8" fmla="*/ 52 w 723"/>
                <a:gd name="T9" fmla="*/ 71 h 176"/>
                <a:gd name="T10" fmla="*/ 52 w 723"/>
                <a:gd name="T11" fmla="*/ 141 h 176"/>
                <a:gd name="T12" fmla="*/ 40 w 723"/>
                <a:gd name="T13" fmla="*/ 139 h 176"/>
                <a:gd name="T14" fmla="*/ 31 w 723"/>
                <a:gd name="T15" fmla="*/ 135 h 176"/>
                <a:gd name="T16" fmla="*/ 14 w 723"/>
                <a:gd name="T17" fmla="*/ 124 h 176"/>
                <a:gd name="T18" fmla="*/ 3 w 723"/>
                <a:gd name="T19" fmla="*/ 108 h 176"/>
                <a:gd name="T20" fmla="*/ 0 w 723"/>
                <a:gd name="T21" fmla="*/ 98 h 176"/>
                <a:gd name="T22" fmla="*/ 0 w 723"/>
                <a:gd name="T23" fmla="*/ 87 h 176"/>
                <a:gd name="T24" fmla="*/ 0 w 723"/>
                <a:gd name="T25" fmla="*/ 76 h 176"/>
                <a:gd name="T26" fmla="*/ 3 w 723"/>
                <a:gd name="T27" fmla="*/ 67 h 176"/>
                <a:gd name="T28" fmla="*/ 14 w 723"/>
                <a:gd name="T29" fmla="*/ 50 h 176"/>
                <a:gd name="T30" fmla="*/ 31 w 723"/>
                <a:gd name="T31" fmla="*/ 39 h 176"/>
                <a:gd name="T32" fmla="*/ 40 w 723"/>
                <a:gd name="T33" fmla="*/ 35 h 176"/>
                <a:gd name="T34" fmla="*/ 52 w 723"/>
                <a:gd name="T35" fmla="*/ 35 h 176"/>
                <a:gd name="T36" fmla="*/ 63 w 723"/>
                <a:gd name="T37" fmla="*/ 35 h 176"/>
                <a:gd name="T38" fmla="*/ 72 w 723"/>
                <a:gd name="T39" fmla="*/ 39 h 176"/>
                <a:gd name="T40" fmla="*/ 89 w 723"/>
                <a:gd name="T41" fmla="*/ 50 h 176"/>
                <a:gd name="T42" fmla="*/ 100 w 723"/>
                <a:gd name="T43" fmla="*/ 67 h 176"/>
                <a:gd name="T44" fmla="*/ 103 w 723"/>
                <a:gd name="T45" fmla="*/ 76 h 176"/>
                <a:gd name="T46" fmla="*/ 105 w 723"/>
                <a:gd name="T47" fmla="*/ 87 h 176"/>
                <a:gd name="T48" fmla="*/ 103 w 723"/>
                <a:gd name="T49" fmla="*/ 98 h 176"/>
                <a:gd name="T50" fmla="*/ 100 w 723"/>
                <a:gd name="T51" fmla="*/ 108 h 176"/>
                <a:gd name="T52" fmla="*/ 89 w 723"/>
                <a:gd name="T53" fmla="*/ 124 h 176"/>
                <a:gd name="T54" fmla="*/ 72 w 723"/>
                <a:gd name="T55" fmla="*/ 135 h 176"/>
                <a:gd name="T56" fmla="*/ 63 w 723"/>
                <a:gd name="T57" fmla="*/ 139 h 176"/>
                <a:gd name="T58" fmla="*/ 52 w 723"/>
                <a:gd name="T59" fmla="*/ 141 h 176"/>
                <a:gd name="T60" fmla="*/ 52 w 723"/>
                <a:gd name="T61" fmla="*/ 141 h 176"/>
                <a:gd name="T62" fmla="*/ 547 w 723"/>
                <a:gd name="T63" fmla="*/ 0 h 176"/>
                <a:gd name="T64" fmla="*/ 723 w 723"/>
                <a:gd name="T65" fmla="*/ 87 h 176"/>
                <a:gd name="T66" fmla="*/ 547 w 723"/>
                <a:gd name="T67" fmla="*/ 176 h 176"/>
                <a:gd name="T68" fmla="*/ 547 w 723"/>
                <a:gd name="T6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3" h="176">
                  <a:moveTo>
                    <a:pt x="52" y="71"/>
                  </a:moveTo>
                  <a:lnTo>
                    <a:pt x="565" y="71"/>
                  </a:lnTo>
                  <a:lnTo>
                    <a:pt x="565" y="106"/>
                  </a:lnTo>
                  <a:lnTo>
                    <a:pt x="52" y="106"/>
                  </a:lnTo>
                  <a:lnTo>
                    <a:pt x="52" y="71"/>
                  </a:lnTo>
                  <a:close/>
                  <a:moveTo>
                    <a:pt x="52" y="141"/>
                  </a:moveTo>
                  <a:lnTo>
                    <a:pt x="40" y="139"/>
                  </a:lnTo>
                  <a:lnTo>
                    <a:pt x="31" y="135"/>
                  </a:lnTo>
                  <a:lnTo>
                    <a:pt x="14" y="124"/>
                  </a:lnTo>
                  <a:lnTo>
                    <a:pt x="3" y="108"/>
                  </a:lnTo>
                  <a:lnTo>
                    <a:pt x="0" y="98"/>
                  </a:lnTo>
                  <a:lnTo>
                    <a:pt x="0" y="87"/>
                  </a:lnTo>
                  <a:lnTo>
                    <a:pt x="0" y="76"/>
                  </a:lnTo>
                  <a:lnTo>
                    <a:pt x="3" y="67"/>
                  </a:lnTo>
                  <a:lnTo>
                    <a:pt x="14" y="50"/>
                  </a:lnTo>
                  <a:lnTo>
                    <a:pt x="31" y="39"/>
                  </a:lnTo>
                  <a:lnTo>
                    <a:pt x="40" y="35"/>
                  </a:lnTo>
                  <a:lnTo>
                    <a:pt x="52" y="35"/>
                  </a:lnTo>
                  <a:lnTo>
                    <a:pt x="63" y="35"/>
                  </a:lnTo>
                  <a:lnTo>
                    <a:pt x="72" y="39"/>
                  </a:lnTo>
                  <a:lnTo>
                    <a:pt x="89" y="50"/>
                  </a:lnTo>
                  <a:lnTo>
                    <a:pt x="100" y="67"/>
                  </a:lnTo>
                  <a:lnTo>
                    <a:pt x="103" y="76"/>
                  </a:lnTo>
                  <a:lnTo>
                    <a:pt x="105" y="87"/>
                  </a:lnTo>
                  <a:lnTo>
                    <a:pt x="103" y="98"/>
                  </a:lnTo>
                  <a:lnTo>
                    <a:pt x="100" y="108"/>
                  </a:lnTo>
                  <a:lnTo>
                    <a:pt x="89" y="124"/>
                  </a:lnTo>
                  <a:lnTo>
                    <a:pt x="72" y="135"/>
                  </a:lnTo>
                  <a:lnTo>
                    <a:pt x="63" y="139"/>
                  </a:lnTo>
                  <a:lnTo>
                    <a:pt x="52" y="141"/>
                  </a:lnTo>
                  <a:lnTo>
                    <a:pt x="52" y="141"/>
                  </a:lnTo>
                  <a:close/>
                  <a:moveTo>
                    <a:pt x="547" y="0"/>
                  </a:moveTo>
                  <a:lnTo>
                    <a:pt x="723" y="87"/>
                  </a:lnTo>
                  <a:lnTo>
                    <a:pt x="547" y="17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3309" y="1453"/>
              <a:ext cx="361" cy="88"/>
            </a:xfrm>
            <a:custGeom>
              <a:avLst/>
              <a:gdLst>
                <a:gd name="T0" fmla="*/ 52 w 724"/>
                <a:gd name="T1" fmla="*/ 71 h 176"/>
                <a:gd name="T2" fmla="*/ 566 w 724"/>
                <a:gd name="T3" fmla="*/ 71 h 176"/>
                <a:gd name="T4" fmla="*/ 566 w 724"/>
                <a:gd name="T5" fmla="*/ 106 h 176"/>
                <a:gd name="T6" fmla="*/ 52 w 724"/>
                <a:gd name="T7" fmla="*/ 106 h 176"/>
                <a:gd name="T8" fmla="*/ 52 w 724"/>
                <a:gd name="T9" fmla="*/ 71 h 176"/>
                <a:gd name="T10" fmla="*/ 52 w 724"/>
                <a:gd name="T11" fmla="*/ 141 h 176"/>
                <a:gd name="T12" fmla="*/ 41 w 724"/>
                <a:gd name="T13" fmla="*/ 139 h 176"/>
                <a:gd name="T14" fmla="*/ 32 w 724"/>
                <a:gd name="T15" fmla="*/ 135 h 176"/>
                <a:gd name="T16" fmla="*/ 15 w 724"/>
                <a:gd name="T17" fmla="*/ 124 h 176"/>
                <a:gd name="T18" fmla="*/ 4 w 724"/>
                <a:gd name="T19" fmla="*/ 108 h 176"/>
                <a:gd name="T20" fmla="*/ 0 w 724"/>
                <a:gd name="T21" fmla="*/ 98 h 176"/>
                <a:gd name="T22" fmla="*/ 0 w 724"/>
                <a:gd name="T23" fmla="*/ 87 h 176"/>
                <a:gd name="T24" fmla="*/ 0 w 724"/>
                <a:gd name="T25" fmla="*/ 76 h 176"/>
                <a:gd name="T26" fmla="*/ 4 w 724"/>
                <a:gd name="T27" fmla="*/ 67 h 176"/>
                <a:gd name="T28" fmla="*/ 15 w 724"/>
                <a:gd name="T29" fmla="*/ 50 h 176"/>
                <a:gd name="T30" fmla="*/ 32 w 724"/>
                <a:gd name="T31" fmla="*/ 39 h 176"/>
                <a:gd name="T32" fmla="*/ 41 w 724"/>
                <a:gd name="T33" fmla="*/ 35 h 176"/>
                <a:gd name="T34" fmla="*/ 52 w 724"/>
                <a:gd name="T35" fmla="*/ 35 h 176"/>
                <a:gd name="T36" fmla="*/ 64 w 724"/>
                <a:gd name="T37" fmla="*/ 35 h 176"/>
                <a:gd name="T38" fmla="*/ 73 w 724"/>
                <a:gd name="T39" fmla="*/ 39 h 176"/>
                <a:gd name="T40" fmla="*/ 89 w 724"/>
                <a:gd name="T41" fmla="*/ 50 h 176"/>
                <a:gd name="T42" fmla="*/ 101 w 724"/>
                <a:gd name="T43" fmla="*/ 67 h 176"/>
                <a:gd name="T44" fmla="*/ 104 w 724"/>
                <a:gd name="T45" fmla="*/ 76 h 176"/>
                <a:gd name="T46" fmla="*/ 106 w 724"/>
                <a:gd name="T47" fmla="*/ 87 h 176"/>
                <a:gd name="T48" fmla="*/ 104 w 724"/>
                <a:gd name="T49" fmla="*/ 98 h 176"/>
                <a:gd name="T50" fmla="*/ 101 w 724"/>
                <a:gd name="T51" fmla="*/ 108 h 176"/>
                <a:gd name="T52" fmla="*/ 89 w 724"/>
                <a:gd name="T53" fmla="*/ 124 h 176"/>
                <a:gd name="T54" fmla="*/ 73 w 724"/>
                <a:gd name="T55" fmla="*/ 135 h 176"/>
                <a:gd name="T56" fmla="*/ 64 w 724"/>
                <a:gd name="T57" fmla="*/ 139 h 176"/>
                <a:gd name="T58" fmla="*/ 52 w 724"/>
                <a:gd name="T59" fmla="*/ 141 h 176"/>
                <a:gd name="T60" fmla="*/ 52 w 724"/>
                <a:gd name="T61" fmla="*/ 141 h 176"/>
                <a:gd name="T62" fmla="*/ 547 w 724"/>
                <a:gd name="T63" fmla="*/ 0 h 176"/>
                <a:gd name="T64" fmla="*/ 724 w 724"/>
                <a:gd name="T65" fmla="*/ 87 h 176"/>
                <a:gd name="T66" fmla="*/ 547 w 724"/>
                <a:gd name="T67" fmla="*/ 176 h 176"/>
                <a:gd name="T68" fmla="*/ 547 w 724"/>
                <a:gd name="T6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24" h="176">
                  <a:moveTo>
                    <a:pt x="52" y="71"/>
                  </a:moveTo>
                  <a:lnTo>
                    <a:pt x="566" y="71"/>
                  </a:lnTo>
                  <a:lnTo>
                    <a:pt x="566" y="106"/>
                  </a:lnTo>
                  <a:lnTo>
                    <a:pt x="52" y="106"/>
                  </a:lnTo>
                  <a:lnTo>
                    <a:pt x="52" y="71"/>
                  </a:lnTo>
                  <a:close/>
                  <a:moveTo>
                    <a:pt x="52" y="141"/>
                  </a:moveTo>
                  <a:lnTo>
                    <a:pt x="41" y="139"/>
                  </a:lnTo>
                  <a:lnTo>
                    <a:pt x="32" y="135"/>
                  </a:lnTo>
                  <a:lnTo>
                    <a:pt x="15" y="124"/>
                  </a:lnTo>
                  <a:lnTo>
                    <a:pt x="4" y="108"/>
                  </a:lnTo>
                  <a:lnTo>
                    <a:pt x="0" y="98"/>
                  </a:lnTo>
                  <a:lnTo>
                    <a:pt x="0" y="87"/>
                  </a:lnTo>
                  <a:lnTo>
                    <a:pt x="0" y="76"/>
                  </a:lnTo>
                  <a:lnTo>
                    <a:pt x="4" y="67"/>
                  </a:lnTo>
                  <a:lnTo>
                    <a:pt x="15" y="50"/>
                  </a:lnTo>
                  <a:lnTo>
                    <a:pt x="32" y="39"/>
                  </a:lnTo>
                  <a:lnTo>
                    <a:pt x="41" y="35"/>
                  </a:lnTo>
                  <a:lnTo>
                    <a:pt x="52" y="35"/>
                  </a:lnTo>
                  <a:lnTo>
                    <a:pt x="64" y="35"/>
                  </a:lnTo>
                  <a:lnTo>
                    <a:pt x="73" y="39"/>
                  </a:lnTo>
                  <a:lnTo>
                    <a:pt x="89" y="50"/>
                  </a:lnTo>
                  <a:lnTo>
                    <a:pt x="101" y="67"/>
                  </a:lnTo>
                  <a:lnTo>
                    <a:pt x="104" y="76"/>
                  </a:lnTo>
                  <a:lnTo>
                    <a:pt x="106" y="87"/>
                  </a:lnTo>
                  <a:lnTo>
                    <a:pt x="104" y="98"/>
                  </a:lnTo>
                  <a:lnTo>
                    <a:pt x="101" y="108"/>
                  </a:lnTo>
                  <a:lnTo>
                    <a:pt x="89" y="124"/>
                  </a:lnTo>
                  <a:lnTo>
                    <a:pt x="73" y="135"/>
                  </a:lnTo>
                  <a:lnTo>
                    <a:pt x="64" y="139"/>
                  </a:lnTo>
                  <a:lnTo>
                    <a:pt x="52" y="141"/>
                  </a:lnTo>
                  <a:lnTo>
                    <a:pt x="52" y="141"/>
                  </a:lnTo>
                  <a:close/>
                  <a:moveTo>
                    <a:pt x="547" y="0"/>
                  </a:moveTo>
                  <a:lnTo>
                    <a:pt x="724" y="87"/>
                  </a:lnTo>
                  <a:lnTo>
                    <a:pt x="547" y="176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1271" y="1453"/>
              <a:ext cx="711" cy="88"/>
            </a:xfrm>
            <a:custGeom>
              <a:avLst/>
              <a:gdLst>
                <a:gd name="T0" fmla="*/ 52 w 1422"/>
                <a:gd name="T1" fmla="*/ 71 h 176"/>
                <a:gd name="T2" fmla="*/ 1265 w 1422"/>
                <a:gd name="T3" fmla="*/ 71 h 176"/>
                <a:gd name="T4" fmla="*/ 1265 w 1422"/>
                <a:gd name="T5" fmla="*/ 106 h 176"/>
                <a:gd name="T6" fmla="*/ 52 w 1422"/>
                <a:gd name="T7" fmla="*/ 106 h 176"/>
                <a:gd name="T8" fmla="*/ 52 w 1422"/>
                <a:gd name="T9" fmla="*/ 71 h 176"/>
                <a:gd name="T10" fmla="*/ 52 w 1422"/>
                <a:gd name="T11" fmla="*/ 141 h 176"/>
                <a:gd name="T12" fmla="*/ 41 w 1422"/>
                <a:gd name="T13" fmla="*/ 139 h 176"/>
                <a:gd name="T14" fmla="*/ 32 w 1422"/>
                <a:gd name="T15" fmla="*/ 135 h 176"/>
                <a:gd name="T16" fmla="*/ 15 w 1422"/>
                <a:gd name="T17" fmla="*/ 124 h 176"/>
                <a:gd name="T18" fmla="*/ 4 w 1422"/>
                <a:gd name="T19" fmla="*/ 108 h 176"/>
                <a:gd name="T20" fmla="*/ 0 w 1422"/>
                <a:gd name="T21" fmla="*/ 98 h 176"/>
                <a:gd name="T22" fmla="*/ 0 w 1422"/>
                <a:gd name="T23" fmla="*/ 87 h 176"/>
                <a:gd name="T24" fmla="*/ 0 w 1422"/>
                <a:gd name="T25" fmla="*/ 76 h 176"/>
                <a:gd name="T26" fmla="*/ 4 w 1422"/>
                <a:gd name="T27" fmla="*/ 67 h 176"/>
                <a:gd name="T28" fmla="*/ 15 w 1422"/>
                <a:gd name="T29" fmla="*/ 50 h 176"/>
                <a:gd name="T30" fmla="*/ 32 w 1422"/>
                <a:gd name="T31" fmla="*/ 39 h 176"/>
                <a:gd name="T32" fmla="*/ 41 w 1422"/>
                <a:gd name="T33" fmla="*/ 35 h 176"/>
                <a:gd name="T34" fmla="*/ 52 w 1422"/>
                <a:gd name="T35" fmla="*/ 35 h 176"/>
                <a:gd name="T36" fmla="*/ 63 w 1422"/>
                <a:gd name="T37" fmla="*/ 35 h 176"/>
                <a:gd name="T38" fmla="*/ 73 w 1422"/>
                <a:gd name="T39" fmla="*/ 39 h 176"/>
                <a:gd name="T40" fmla="*/ 89 w 1422"/>
                <a:gd name="T41" fmla="*/ 50 h 176"/>
                <a:gd name="T42" fmla="*/ 100 w 1422"/>
                <a:gd name="T43" fmla="*/ 67 h 176"/>
                <a:gd name="T44" fmla="*/ 104 w 1422"/>
                <a:gd name="T45" fmla="*/ 76 h 176"/>
                <a:gd name="T46" fmla="*/ 106 w 1422"/>
                <a:gd name="T47" fmla="*/ 87 h 176"/>
                <a:gd name="T48" fmla="*/ 104 w 1422"/>
                <a:gd name="T49" fmla="*/ 98 h 176"/>
                <a:gd name="T50" fmla="*/ 100 w 1422"/>
                <a:gd name="T51" fmla="*/ 108 h 176"/>
                <a:gd name="T52" fmla="*/ 89 w 1422"/>
                <a:gd name="T53" fmla="*/ 124 h 176"/>
                <a:gd name="T54" fmla="*/ 73 w 1422"/>
                <a:gd name="T55" fmla="*/ 135 h 176"/>
                <a:gd name="T56" fmla="*/ 63 w 1422"/>
                <a:gd name="T57" fmla="*/ 139 h 176"/>
                <a:gd name="T58" fmla="*/ 52 w 1422"/>
                <a:gd name="T59" fmla="*/ 141 h 176"/>
                <a:gd name="T60" fmla="*/ 52 w 1422"/>
                <a:gd name="T61" fmla="*/ 141 h 176"/>
                <a:gd name="T62" fmla="*/ 1246 w 1422"/>
                <a:gd name="T63" fmla="*/ 0 h 176"/>
                <a:gd name="T64" fmla="*/ 1422 w 1422"/>
                <a:gd name="T65" fmla="*/ 87 h 176"/>
                <a:gd name="T66" fmla="*/ 1246 w 1422"/>
                <a:gd name="T67" fmla="*/ 176 h 176"/>
                <a:gd name="T68" fmla="*/ 1246 w 1422"/>
                <a:gd name="T6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22" h="176">
                  <a:moveTo>
                    <a:pt x="52" y="71"/>
                  </a:moveTo>
                  <a:lnTo>
                    <a:pt x="1265" y="71"/>
                  </a:lnTo>
                  <a:lnTo>
                    <a:pt x="1265" y="106"/>
                  </a:lnTo>
                  <a:lnTo>
                    <a:pt x="52" y="106"/>
                  </a:lnTo>
                  <a:lnTo>
                    <a:pt x="52" y="71"/>
                  </a:lnTo>
                  <a:close/>
                  <a:moveTo>
                    <a:pt x="52" y="141"/>
                  </a:moveTo>
                  <a:lnTo>
                    <a:pt x="41" y="139"/>
                  </a:lnTo>
                  <a:lnTo>
                    <a:pt x="32" y="135"/>
                  </a:lnTo>
                  <a:lnTo>
                    <a:pt x="15" y="124"/>
                  </a:lnTo>
                  <a:lnTo>
                    <a:pt x="4" y="108"/>
                  </a:lnTo>
                  <a:lnTo>
                    <a:pt x="0" y="98"/>
                  </a:lnTo>
                  <a:lnTo>
                    <a:pt x="0" y="87"/>
                  </a:lnTo>
                  <a:lnTo>
                    <a:pt x="0" y="76"/>
                  </a:lnTo>
                  <a:lnTo>
                    <a:pt x="4" y="67"/>
                  </a:lnTo>
                  <a:lnTo>
                    <a:pt x="15" y="50"/>
                  </a:lnTo>
                  <a:lnTo>
                    <a:pt x="32" y="39"/>
                  </a:lnTo>
                  <a:lnTo>
                    <a:pt x="41" y="35"/>
                  </a:lnTo>
                  <a:lnTo>
                    <a:pt x="52" y="35"/>
                  </a:lnTo>
                  <a:lnTo>
                    <a:pt x="63" y="35"/>
                  </a:lnTo>
                  <a:lnTo>
                    <a:pt x="73" y="39"/>
                  </a:lnTo>
                  <a:lnTo>
                    <a:pt x="89" y="50"/>
                  </a:lnTo>
                  <a:lnTo>
                    <a:pt x="100" y="67"/>
                  </a:lnTo>
                  <a:lnTo>
                    <a:pt x="104" y="76"/>
                  </a:lnTo>
                  <a:lnTo>
                    <a:pt x="106" y="87"/>
                  </a:lnTo>
                  <a:lnTo>
                    <a:pt x="104" y="98"/>
                  </a:lnTo>
                  <a:lnTo>
                    <a:pt x="100" y="108"/>
                  </a:lnTo>
                  <a:lnTo>
                    <a:pt x="89" y="124"/>
                  </a:lnTo>
                  <a:lnTo>
                    <a:pt x="73" y="135"/>
                  </a:lnTo>
                  <a:lnTo>
                    <a:pt x="63" y="139"/>
                  </a:lnTo>
                  <a:lnTo>
                    <a:pt x="52" y="141"/>
                  </a:lnTo>
                  <a:lnTo>
                    <a:pt x="52" y="141"/>
                  </a:lnTo>
                  <a:close/>
                  <a:moveTo>
                    <a:pt x="1246" y="0"/>
                  </a:moveTo>
                  <a:lnTo>
                    <a:pt x="1422" y="87"/>
                  </a:lnTo>
                  <a:lnTo>
                    <a:pt x="1246" y="176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896" y="1415"/>
              <a:ext cx="33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7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head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1649" y="1479"/>
              <a:ext cx="3677" cy="365"/>
            </a:xfrm>
            <a:custGeom>
              <a:avLst/>
              <a:gdLst>
                <a:gd name="T0" fmla="*/ 7027 w 7353"/>
                <a:gd name="T1" fmla="*/ 168 h 730"/>
                <a:gd name="T2" fmla="*/ 7203 w 7353"/>
                <a:gd name="T3" fmla="*/ 264 h 730"/>
                <a:gd name="T4" fmla="*/ 7288 w 7353"/>
                <a:gd name="T5" fmla="*/ 327 h 730"/>
                <a:gd name="T6" fmla="*/ 7340 w 7353"/>
                <a:gd name="T7" fmla="*/ 388 h 730"/>
                <a:gd name="T8" fmla="*/ 7351 w 7353"/>
                <a:gd name="T9" fmla="*/ 440 h 730"/>
                <a:gd name="T10" fmla="*/ 7334 w 7353"/>
                <a:gd name="T11" fmla="*/ 480 h 730"/>
                <a:gd name="T12" fmla="*/ 7260 w 7353"/>
                <a:gd name="T13" fmla="*/ 532 h 730"/>
                <a:gd name="T14" fmla="*/ 7129 w 7353"/>
                <a:gd name="T15" fmla="*/ 577 h 730"/>
                <a:gd name="T16" fmla="*/ 6928 w 7353"/>
                <a:gd name="T17" fmla="*/ 613 h 730"/>
                <a:gd name="T18" fmla="*/ 6650 w 7353"/>
                <a:gd name="T19" fmla="*/ 645 h 730"/>
                <a:gd name="T20" fmla="*/ 6239 w 7353"/>
                <a:gd name="T21" fmla="*/ 671 h 730"/>
                <a:gd name="T22" fmla="*/ 5706 w 7353"/>
                <a:gd name="T23" fmla="*/ 691 h 730"/>
                <a:gd name="T24" fmla="*/ 5084 w 7353"/>
                <a:gd name="T25" fmla="*/ 708 h 730"/>
                <a:gd name="T26" fmla="*/ 3684 w 7353"/>
                <a:gd name="T27" fmla="*/ 726 h 730"/>
                <a:gd name="T28" fmla="*/ 2284 w 7353"/>
                <a:gd name="T29" fmla="*/ 726 h 730"/>
                <a:gd name="T30" fmla="*/ 1661 w 7353"/>
                <a:gd name="T31" fmla="*/ 719 h 730"/>
                <a:gd name="T32" fmla="*/ 1127 w 7353"/>
                <a:gd name="T33" fmla="*/ 706 h 730"/>
                <a:gd name="T34" fmla="*/ 714 w 7353"/>
                <a:gd name="T35" fmla="*/ 687 h 730"/>
                <a:gd name="T36" fmla="*/ 434 w 7353"/>
                <a:gd name="T37" fmla="*/ 663 h 730"/>
                <a:gd name="T38" fmla="*/ 232 w 7353"/>
                <a:gd name="T39" fmla="*/ 632 h 730"/>
                <a:gd name="T40" fmla="*/ 98 w 7353"/>
                <a:gd name="T41" fmla="*/ 595 h 730"/>
                <a:gd name="T42" fmla="*/ 22 w 7353"/>
                <a:gd name="T43" fmla="*/ 549 h 730"/>
                <a:gd name="T44" fmla="*/ 0 w 7353"/>
                <a:gd name="T45" fmla="*/ 510 h 730"/>
                <a:gd name="T46" fmla="*/ 3 w 7353"/>
                <a:gd name="T47" fmla="*/ 471 h 730"/>
                <a:gd name="T48" fmla="*/ 48 w 7353"/>
                <a:gd name="T49" fmla="*/ 414 h 730"/>
                <a:gd name="T50" fmla="*/ 124 w 7353"/>
                <a:gd name="T51" fmla="*/ 355 h 730"/>
                <a:gd name="T52" fmla="*/ 267 w 7353"/>
                <a:gd name="T53" fmla="*/ 274 h 730"/>
                <a:gd name="T54" fmla="*/ 511 w 7353"/>
                <a:gd name="T55" fmla="*/ 159 h 730"/>
                <a:gd name="T56" fmla="*/ 321 w 7353"/>
                <a:gd name="T57" fmla="*/ 275 h 730"/>
                <a:gd name="T58" fmla="*/ 154 w 7353"/>
                <a:gd name="T59" fmla="*/ 366 h 730"/>
                <a:gd name="T60" fmla="*/ 74 w 7353"/>
                <a:gd name="T61" fmla="*/ 421 h 730"/>
                <a:gd name="T62" fmla="*/ 31 w 7353"/>
                <a:gd name="T63" fmla="*/ 471 h 730"/>
                <a:gd name="T64" fmla="*/ 24 w 7353"/>
                <a:gd name="T65" fmla="*/ 499 h 730"/>
                <a:gd name="T66" fmla="*/ 33 w 7353"/>
                <a:gd name="T67" fmla="*/ 525 h 730"/>
                <a:gd name="T68" fmla="*/ 91 w 7353"/>
                <a:gd name="T69" fmla="*/ 565 h 730"/>
                <a:gd name="T70" fmla="*/ 211 w 7353"/>
                <a:gd name="T71" fmla="*/ 604 h 730"/>
                <a:gd name="T72" fmla="*/ 398 w 7353"/>
                <a:gd name="T73" fmla="*/ 636 h 730"/>
                <a:gd name="T74" fmla="*/ 662 w 7353"/>
                <a:gd name="T75" fmla="*/ 661 h 730"/>
                <a:gd name="T76" fmla="*/ 1049 w 7353"/>
                <a:gd name="T77" fmla="*/ 680 h 730"/>
                <a:gd name="T78" fmla="*/ 1565 w 7353"/>
                <a:gd name="T79" fmla="*/ 693 h 730"/>
                <a:gd name="T80" fmla="*/ 2175 w 7353"/>
                <a:gd name="T81" fmla="*/ 702 h 730"/>
                <a:gd name="T82" fmla="*/ 3445 w 7353"/>
                <a:gd name="T83" fmla="*/ 704 h 730"/>
                <a:gd name="T84" fmla="*/ 4859 w 7353"/>
                <a:gd name="T85" fmla="*/ 687 h 730"/>
                <a:gd name="T86" fmla="*/ 5606 w 7353"/>
                <a:gd name="T87" fmla="*/ 671 h 730"/>
                <a:gd name="T88" fmla="*/ 6157 w 7353"/>
                <a:gd name="T89" fmla="*/ 650 h 730"/>
                <a:gd name="T90" fmla="*/ 6589 w 7353"/>
                <a:gd name="T91" fmla="*/ 625 h 730"/>
                <a:gd name="T92" fmla="*/ 6886 w 7353"/>
                <a:gd name="T93" fmla="*/ 595 h 730"/>
                <a:gd name="T94" fmla="*/ 7095 w 7353"/>
                <a:gd name="T95" fmla="*/ 560 h 730"/>
                <a:gd name="T96" fmla="*/ 7232 w 7353"/>
                <a:gd name="T97" fmla="*/ 519 h 730"/>
                <a:gd name="T98" fmla="*/ 7308 w 7353"/>
                <a:gd name="T99" fmla="*/ 475 h 730"/>
                <a:gd name="T100" fmla="*/ 7327 w 7353"/>
                <a:gd name="T101" fmla="*/ 445 h 730"/>
                <a:gd name="T102" fmla="*/ 7323 w 7353"/>
                <a:gd name="T103" fmla="*/ 408 h 730"/>
                <a:gd name="T104" fmla="*/ 7282 w 7353"/>
                <a:gd name="T105" fmla="*/ 355 h 730"/>
                <a:gd name="T106" fmla="*/ 7205 w 7353"/>
                <a:gd name="T107" fmla="*/ 296 h 730"/>
                <a:gd name="T108" fmla="*/ 7058 w 7353"/>
                <a:gd name="T109" fmla="*/ 211 h 730"/>
                <a:gd name="T110" fmla="*/ 6737 w 7353"/>
                <a:gd name="T111" fmla="*/ 57 h 730"/>
                <a:gd name="T112" fmla="*/ 6697 w 7353"/>
                <a:gd name="T113" fmla="*/ 37 h 730"/>
                <a:gd name="T114" fmla="*/ 6761 w 7353"/>
                <a:gd name="T115" fmla="*/ 6 h 730"/>
                <a:gd name="T116" fmla="*/ 6773 w 7353"/>
                <a:gd name="T117" fmla="*/ 81 h 730"/>
                <a:gd name="T118" fmla="*/ 484 w 7353"/>
                <a:gd name="T119" fmla="*/ 135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53" h="730">
                  <a:moveTo>
                    <a:pt x="6747" y="35"/>
                  </a:moveTo>
                  <a:lnTo>
                    <a:pt x="6843" y="80"/>
                  </a:lnTo>
                  <a:lnTo>
                    <a:pt x="6891" y="102"/>
                  </a:lnTo>
                  <a:lnTo>
                    <a:pt x="6938" y="124"/>
                  </a:lnTo>
                  <a:lnTo>
                    <a:pt x="6984" y="146"/>
                  </a:lnTo>
                  <a:lnTo>
                    <a:pt x="7027" y="168"/>
                  </a:lnTo>
                  <a:lnTo>
                    <a:pt x="7069" y="190"/>
                  </a:lnTo>
                  <a:lnTo>
                    <a:pt x="7110" y="211"/>
                  </a:lnTo>
                  <a:lnTo>
                    <a:pt x="7149" y="233"/>
                  </a:lnTo>
                  <a:lnTo>
                    <a:pt x="7167" y="244"/>
                  </a:lnTo>
                  <a:lnTo>
                    <a:pt x="7186" y="253"/>
                  </a:lnTo>
                  <a:lnTo>
                    <a:pt x="7203" y="264"/>
                  </a:lnTo>
                  <a:lnTo>
                    <a:pt x="7218" y="275"/>
                  </a:lnTo>
                  <a:lnTo>
                    <a:pt x="7234" y="285"/>
                  </a:lnTo>
                  <a:lnTo>
                    <a:pt x="7249" y="296"/>
                  </a:lnTo>
                  <a:lnTo>
                    <a:pt x="7262" y="307"/>
                  </a:lnTo>
                  <a:lnTo>
                    <a:pt x="7275" y="316"/>
                  </a:lnTo>
                  <a:lnTo>
                    <a:pt x="7288" y="327"/>
                  </a:lnTo>
                  <a:lnTo>
                    <a:pt x="7299" y="336"/>
                  </a:lnTo>
                  <a:lnTo>
                    <a:pt x="7308" y="347"/>
                  </a:lnTo>
                  <a:lnTo>
                    <a:pt x="7318" y="357"/>
                  </a:lnTo>
                  <a:lnTo>
                    <a:pt x="7327" y="368"/>
                  </a:lnTo>
                  <a:lnTo>
                    <a:pt x="7334" y="377"/>
                  </a:lnTo>
                  <a:lnTo>
                    <a:pt x="7340" y="388"/>
                  </a:lnTo>
                  <a:lnTo>
                    <a:pt x="7345" y="397"/>
                  </a:lnTo>
                  <a:lnTo>
                    <a:pt x="7349" y="408"/>
                  </a:lnTo>
                  <a:lnTo>
                    <a:pt x="7351" y="419"/>
                  </a:lnTo>
                  <a:lnTo>
                    <a:pt x="7353" y="431"/>
                  </a:lnTo>
                  <a:lnTo>
                    <a:pt x="7353" y="432"/>
                  </a:lnTo>
                  <a:lnTo>
                    <a:pt x="7351" y="440"/>
                  </a:lnTo>
                  <a:lnTo>
                    <a:pt x="7349" y="451"/>
                  </a:lnTo>
                  <a:lnTo>
                    <a:pt x="7349" y="453"/>
                  </a:lnTo>
                  <a:lnTo>
                    <a:pt x="7345" y="462"/>
                  </a:lnTo>
                  <a:lnTo>
                    <a:pt x="7345" y="464"/>
                  </a:lnTo>
                  <a:lnTo>
                    <a:pt x="7340" y="471"/>
                  </a:lnTo>
                  <a:lnTo>
                    <a:pt x="7334" y="480"/>
                  </a:lnTo>
                  <a:lnTo>
                    <a:pt x="7325" y="492"/>
                  </a:lnTo>
                  <a:lnTo>
                    <a:pt x="7316" y="499"/>
                  </a:lnTo>
                  <a:lnTo>
                    <a:pt x="7305" y="508"/>
                  </a:lnTo>
                  <a:lnTo>
                    <a:pt x="7292" y="517"/>
                  </a:lnTo>
                  <a:lnTo>
                    <a:pt x="7277" y="525"/>
                  </a:lnTo>
                  <a:lnTo>
                    <a:pt x="7260" y="532"/>
                  </a:lnTo>
                  <a:lnTo>
                    <a:pt x="7243" y="541"/>
                  </a:lnTo>
                  <a:lnTo>
                    <a:pt x="7223" y="549"/>
                  </a:lnTo>
                  <a:lnTo>
                    <a:pt x="7203" y="556"/>
                  </a:lnTo>
                  <a:lnTo>
                    <a:pt x="7179" y="564"/>
                  </a:lnTo>
                  <a:lnTo>
                    <a:pt x="7154" y="569"/>
                  </a:lnTo>
                  <a:lnTo>
                    <a:pt x="7129" y="577"/>
                  </a:lnTo>
                  <a:lnTo>
                    <a:pt x="7101" y="584"/>
                  </a:lnTo>
                  <a:lnTo>
                    <a:pt x="7069" y="589"/>
                  </a:lnTo>
                  <a:lnTo>
                    <a:pt x="7038" y="597"/>
                  </a:lnTo>
                  <a:lnTo>
                    <a:pt x="7002" y="602"/>
                  </a:lnTo>
                  <a:lnTo>
                    <a:pt x="6967" y="608"/>
                  </a:lnTo>
                  <a:lnTo>
                    <a:pt x="6928" y="613"/>
                  </a:lnTo>
                  <a:lnTo>
                    <a:pt x="6889" y="619"/>
                  </a:lnTo>
                  <a:lnTo>
                    <a:pt x="6847" y="625"/>
                  </a:lnTo>
                  <a:lnTo>
                    <a:pt x="6800" y="630"/>
                  </a:lnTo>
                  <a:lnTo>
                    <a:pt x="6754" y="636"/>
                  </a:lnTo>
                  <a:lnTo>
                    <a:pt x="6704" y="639"/>
                  </a:lnTo>
                  <a:lnTo>
                    <a:pt x="6650" y="645"/>
                  </a:lnTo>
                  <a:lnTo>
                    <a:pt x="6591" y="649"/>
                  </a:lnTo>
                  <a:lnTo>
                    <a:pt x="6528" y="654"/>
                  </a:lnTo>
                  <a:lnTo>
                    <a:pt x="6461" y="658"/>
                  </a:lnTo>
                  <a:lnTo>
                    <a:pt x="6391" y="661"/>
                  </a:lnTo>
                  <a:lnTo>
                    <a:pt x="6316" y="665"/>
                  </a:lnTo>
                  <a:lnTo>
                    <a:pt x="6239" y="671"/>
                  </a:lnTo>
                  <a:lnTo>
                    <a:pt x="6157" y="674"/>
                  </a:lnTo>
                  <a:lnTo>
                    <a:pt x="6074" y="678"/>
                  </a:lnTo>
                  <a:lnTo>
                    <a:pt x="5986" y="682"/>
                  </a:lnTo>
                  <a:lnTo>
                    <a:pt x="5896" y="684"/>
                  </a:lnTo>
                  <a:lnTo>
                    <a:pt x="5803" y="687"/>
                  </a:lnTo>
                  <a:lnTo>
                    <a:pt x="5706" y="691"/>
                  </a:lnTo>
                  <a:lnTo>
                    <a:pt x="5608" y="695"/>
                  </a:lnTo>
                  <a:lnTo>
                    <a:pt x="5506" y="697"/>
                  </a:lnTo>
                  <a:lnTo>
                    <a:pt x="5404" y="700"/>
                  </a:lnTo>
                  <a:lnTo>
                    <a:pt x="5299" y="702"/>
                  </a:lnTo>
                  <a:lnTo>
                    <a:pt x="5191" y="706"/>
                  </a:lnTo>
                  <a:lnTo>
                    <a:pt x="5084" y="708"/>
                  </a:lnTo>
                  <a:lnTo>
                    <a:pt x="4859" y="711"/>
                  </a:lnTo>
                  <a:lnTo>
                    <a:pt x="4631" y="717"/>
                  </a:lnTo>
                  <a:lnTo>
                    <a:pt x="4399" y="719"/>
                  </a:lnTo>
                  <a:lnTo>
                    <a:pt x="4162" y="722"/>
                  </a:lnTo>
                  <a:lnTo>
                    <a:pt x="3923" y="724"/>
                  </a:lnTo>
                  <a:lnTo>
                    <a:pt x="3684" y="726"/>
                  </a:lnTo>
                  <a:lnTo>
                    <a:pt x="3445" y="728"/>
                  </a:lnTo>
                  <a:lnTo>
                    <a:pt x="3205" y="730"/>
                  </a:lnTo>
                  <a:lnTo>
                    <a:pt x="2968" y="730"/>
                  </a:lnTo>
                  <a:lnTo>
                    <a:pt x="2736" y="730"/>
                  </a:lnTo>
                  <a:lnTo>
                    <a:pt x="2506" y="728"/>
                  </a:lnTo>
                  <a:lnTo>
                    <a:pt x="2284" y="726"/>
                  </a:lnTo>
                  <a:lnTo>
                    <a:pt x="2175" y="726"/>
                  </a:lnTo>
                  <a:lnTo>
                    <a:pt x="2069" y="724"/>
                  </a:lnTo>
                  <a:lnTo>
                    <a:pt x="1963" y="724"/>
                  </a:lnTo>
                  <a:lnTo>
                    <a:pt x="1859" y="722"/>
                  </a:lnTo>
                  <a:lnTo>
                    <a:pt x="1759" y="721"/>
                  </a:lnTo>
                  <a:lnTo>
                    <a:pt x="1661" y="719"/>
                  </a:lnTo>
                  <a:lnTo>
                    <a:pt x="1565" y="717"/>
                  </a:lnTo>
                  <a:lnTo>
                    <a:pt x="1470" y="715"/>
                  </a:lnTo>
                  <a:lnTo>
                    <a:pt x="1381" y="713"/>
                  </a:lnTo>
                  <a:lnTo>
                    <a:pt x="1292" y="711"/>
                  </a:lnTo>
                  <a:lnTo>
                    <a:pt x="1209" y="710"/>
                  </a:lnTo>
                  <a:lnTo>
                    <a:pt x="1127" y="706"/>
                  </a:lnTo>
                  <a:lnTo>
                    <a:pt x="1049" y="704"/>
                  </a:lnTo>
                  <a:lnTo>
                    <a:pt x="975" y="700"/>
                  </a:lnTo>
                  <a:lnTo>
                    <a:pt x="905" y="698"/>
                  </a:lnTo>
                  <a:lnTo>
                    <a:pt x="836" y="695"/>
                  </a:lnTo>
                  <a:lnTo>
                    <a:pt x="773" y="691"/>
                  </a:lnTo>
                  <a:lnTo>
                    <a:pt x="714" y="687"/>
                  </a:lnTo>
                  <a:lnTo>
                    <a:pt x="660" y="684"/>
                  </a:lnTo>
                  <a:lnTo>
                    <a:pt x="610" y="680"/>
                  </a:lnTo>
                  <a:lnTo>
                    <a:pt x="562" y="676"/>
                  </a:lnTo>
                  <a:lnTo>
                    <a:pt x="517" y="673"/>
                  </a:lnTo>
                  <a:lnTo>
                    <a:pt x="474" y="669"/>
                  </a:lnTo>
                  <a:lnTo>
                    <a:pt x="434" y="663"/>
                  </a:lnTo>
                  <a:lnTo>
                    <a:pt x="395" y="660"/>
                  </a:lnTo>
                  <a:lnTo>
                    <a:pt x="359" y="654"/>
                  </a:lnTo>
                  <a:lnTo>
                    <a:pt x="324" y="649"/>
                  </a:lnTo>
                  <a:lnTo>
                    <a:pt x="291" y="645"/>
                  </a:lnTo>
                  <a:lnTo>
                    <a:pt x="261" y="639"/>
                  </a:lnTo>
                  <a:lnTo>
                    <a:pt x="232" y="632"/>
                  </a:lnTo>
                  <a:lnTo>
                    <a:pt x="206" y="626"/>
                  </a:lnTo>
                  <a:lnTo>
                    <a:pt x="180" y="621"/>
                  </a:lnTo>
                  <a:lnTo>
                    <a:pt x="157" y="615"/>
                  </a:lnTo>
                  <a:lnTo>
                    <a:pt x="135" y="608"/>
                  </a:lnTo>
                  <a:lnTo>
                    <a:pt x="117" y="602"/>
                  </a:lnTo>
                  <a:lnTo>
                    <a:pt x="98" y="595"/>
                  </a:lnTo>
                  <a:lnTo>
                    <a:pt x="81" y="588"/>
                  </a:lnTo>
                  <a:lnTo>
                    <a:pt x="67" y="580"/>
                  </a:lnTo>
                  <a:lnTo>
                    <a:pt x="54" y="573"/>
                  </a:lnTo>
                  <a:lnTo>
                    <a:pt x="42" y="565"/>
                  </a:lnTo>
                  <a:lnTo>
                    <a:pt x="31" y="558"/>
                  </a:lnTo>
                  <a:lnTo>
                    <a:pt x="22" y="549"/>
                  </a:lnTo>
                  <a:lnTo>
                    <a:pt x="15" y="541"/>
                  </a:lnTo>
                  <a:lnTo>
                    <a:pt x="9" y="532"/>
                  </a:lnTo>
                  <a:lnTo>
                    <a:pt x="3" y="523"/>
                  </a:lnTo>
                  <a:lnTo>
                    <a:pt x="3" y="521"/>
                  </a:lnTo>
                  <a:lnTo>
                    <a:pt x="2" y="512"/>
                  </a:lnTo>
                  <a:lnTo>
                    <a:pt x="0" y="510"/>
                  </a:lnTo>
                  <a:lnTo>
                    <a:pt x="0" y="503"/>
                  </a:lnTo>
                  <a:lnTo>
                    <a:pt x="0" y="501"/>
                  </a:lnTo>
                  <a:lnTo>
                    <a:pt x="0" y="492"/>
                  </a:lnTo>
                  <a:lnTo>
                    <a:pt x="2" y="482"/>
                  </a:lnTo>
                  <a:lnTo>
                    <a:pt x="2" y="480"/>
                  </a:lnTo>
                  <a:lnTo>
                    <a:pt x="3" y="471"/>
                  </a:lnTo>
                  <a:lnTo>
                    <a:pt x="9" y="462"/>
                  </a:lnTo>
                  <a:lnTo>
                    <a:pt x="15" y="453"/>
                  </a:lnTo>
                  <a:lnTo>
                    <a:pt x="20" y="442"/>
                  </a:lnTo>
                  <a:lnTo>
                    <a:pt x="29" y="432"/>
                  </a:lnTo>
                  <a:lnTo>
                    <a:pt x="37" y="423"/>
                  </a:lnTo>
                  <a:lnTo>
                    <a:pt x="48" y="414"/>
                  </a:lnTo>
                  <a:lnTo>
                    <a:pt x="57" y="403"/>
                  </a:lnTo>
                  <a:lnTo>
                    <a:pt x="70" y="394"/>
                  </a:lnTo>
                  <a:lnTo>
                    <a:pt x="81" y="384"/>
                  </a:lnTo>
                  <a:lnTo>
                    <a:pt x="96" y="375"/>
                  </a:lnTo>
                  <a:lnTo>
                    <a:pt x="109" y="364"/>
                  </a:lnTo>
                  <a:lnTo>
                    <a:pt x="124" y="355"/>
                  </a:lnTo>
                  <a:lnTo>
                    <a:pt x="141" y="346"/>
                  </a:lnTo>
                  <a:lnTo>
                    <a:pt x="156" y="334"/>
                  </a:lnTo>
                  <a:lnTo>
                    <a:pt x="174" y="325"/>
                  </a:lnTo>
                  <a:lnTo>
                    <a:pt x="191" y="314"/>
                  </a:lnTo>
                  <a:lnTo>
                    <a:pt x="228" y="294"/>
                  </a:lnTo>
                  <a:lnTo>
                    <a:pt x="267" y="274"/>
                  </a:lnTo>
                  <a:lnTo>
                    <a:pt x="309" y="253"/>
                  </a:lnTo>
                  <a:lnTo>
                    <a:pt x="352" y="233"/>
                  </a:lnTo>
                  <a:lnTo>
                    <a:pt x="397" y="213"/>
                  </a:lnTo>
                  <a:lnTo>
                    <a:pt x="441" y="190"/>
                  </a:lnTo>
                  <a:lnTo>
                    <a:pt x="487" y="170"/>
                  </a:lnTo>
                  <a:lnTo>
                    <a:pt x="511" y="159"/>
                  </a:lnTo>
                  <a:lnTo>
                    <a:pt x="521" y="181"/>
                  </a:lnTo>
                  <a:lnTo>
                    <a:pt x="499" y="192"/>
                  </a:lnTo>
                  <a:lnTo>
                    <a:pt x="452" y="213"/>
                  </a:lnTo>
                  <a:lnTo>
                    <a:pt x="406" y="233"/>
                  </a:lnTo>
                  <a:lnTo>
                    <a:pt x="363" y="255"/>
                  </a:lnTo>
                  <a:lnTo>
                    <a:pt x="321" y="275"/>
                  </a:lnTo>
                  <a:lnTo>
                    <a:pt x="278" y="296"/>
                  </a:lnTo>
                  <a:lnTo>
                    <a:pt x="239" y="316"/>
                  </a:lnTo>
                  <a:lnTo>
                    <a:pt x="204" y="336"/>
                  </a:lnTo>
                  <a:lnTo>
                    <a:pt x="185" y="346"/>
                  </a:lnTo>
                  <a:lnTo>
                    <a:pt x="168" y="355"/>
                  </a:lnTo>
                  <a:lnTo>
                    <a:pt x="154" y="366"/>
                  </a:lnTo>
                  <a:lnTo>
                    <a:pt x="137" y="375"/>
                  </a:lnTo>
                  <a:lnTo>
                    <a:pt x="124" y="384"/>
                  </a:lnTo>
                  <a:lnTo>
                    <a:pt x="109" y="394"/>
                  </a:lnTo>
                  <a:lnTo>
                    <a:pt x="96" y="403"/>
                  </a:lnTo>
                  <a:lnTo>
                    <a:pt x="85" y="412"/>
                  </a:lnTo>
                  <a:lnTo>
                    <a:pt x="74" y="421"/>
                  </a:lnTo>
                  <a:lnTo>
                    <a:pt x="65" y="431"/>
                  </a:lnTo>
                  <a:lnTo>
                    <a:pt x="55" y="440"/>
                  </a:lnTo>
                  <a:lnTo>
                    <a:pt x="48" y="447"/>
                  </a:lnTo>
                  <a:lnTo>
                    <a:pt x="41" y="456"/>
                  </a:lnTo>
                  <a:lnTo>
                    <a:pt x="35" y="464"/>
                  </a:lnTo>
                  <a:lnTo>
                    <a:pt x="31" y="471"/>
                  </a:lnTo>
                  <a:lnTo>
                    <a:pt x="28" y="479"/>
                  </a:lnTo>
                  <a:lnTo>
                    <a:pt x="24" y="488"/>
                  </a:lnTo>
                  <a:lnTo>
                    <a:pt x="26" y="486"/>
                  </a:lnTo>
                  <a:lnTo>
                    <a:pt x="24" y="493"/>
                  </a:lnTo>
                  <a:lnTo>
                    <a:pt x="24" y="501"/>
                  </a:lnTo>
                  <a:lnTo>
                    <a:pt x="24" y="499"/>
                  </a:lnTo>
                  <a:lnTo>
                    <a:pt x="24" y="508"/>
                  </a:lnTo>
                  <a:lnTo>
                    <a:pt x="24" y="506"/>
                  </a:lnTo>
                  <a:lnTo>
                    <a:pt x="26" y="514"/>
                  </a:lnTo>
                  <a:lnTo>
                    <a:pt x="26" y="512"/>
                  </a:lnTo>
                  <a:lnTo>
                    <a:pt x="29" y="519"/>
                  </a:lnTo>
                  <a:lnTo>
                    <a:pt x="33" y="525"/>
                  </a:lnTo>
                  <a:lnTo>
                    <a:pt x="39" y="532"/>
                  </a:lnTo>
                  <a:lnTo>
                    <a:pt x="46" y="538"/>
                  </a:lnTo>
                  <a:lnTo>
                    <a:pt x="55" y="545"/>
                  </a:lnTo>
                  <a:lnTo>
                    <a:pt x="65" y="552"/>
                  </a:lnTo>
                  <a:lnTo>
                    <a:pt x="78" y="560"/>
                  </a:lnTo>
                  <a:lnTo>
                    <a:pt x="91" y="565"/>
                  </a:lnTo>
                  <a:lnTo>
                    <a:pt x="107" y="573"/>
                  </a:lnTo>
                  <a:lnTo>
                    <a:pt x="124" y="578"/>
                  </a:lnTo>
                  <a:lnTo>
                    <a:pt x="143" y="586"/>
                  </a:lnTo>
                  <a:lnTo>
                    <a:pt x="163" y="591"/>
                  </a:lnTo>
                  <a:lnTo>
                    <a:pt x="187" y="597"/>
                  </a:lnTo>
                  <a:lnTo>
                    <a:pt x="211" y="604"/>
                  </a:lnTo>
                  <a:lnTo>
                    <a:pt x="237" y="610"/>
                  </a:lnTo>
                  <a:lnTo>
                    <a:pt x="265" y="615"/>
                  </a:lnTo>
                  <a:lnTo>
                    <a:pt x="295" y="621"/>
                  </a:lnTo>
                  <a:lnTo>
                    <a:pt x="328" y="626"/>
                  </a:lnTo>
                  <a:lnTo>
                    <a:pt x="361" y="630"/>
                  </a:lnTo>
                  <a:lnTo>
                    <a:pt x="398" y="636"/>
                  </a:lnTo>
                  <a:lnTo>
                    <a:pt x="435" y="639"/>
                  </a:lnTo>
                  <a:lnTo>
                    <a:pt x="476" y="645"/>
                  </a:lnTo>
                  <a:lnTo>
                    <a:pt x="519" y="649"/>
                  </a:lnTo>
                  <a:lnTo>
                    <a:pt x="563" y="652"/>
                  </a:lnTo>
                  <a:lnTo>
                    <a:pt x="612" y="658"/>
                  </a:lnTo>
                  <a:lnTo>
                    <a:pt x="662" y="661"/>
                  </a:lnTo>
                  <a:lnTo>
                    <a:pt x="715" y="663"/>
                  </a:lnTo>
                  <a:lnTo>
                    <a:pt x="775" y="667"/>
                  </a:lnTo>
                  <a:lnTo>
                    <a:pt x="838" y="671"/>
                  </a:lnTo>
                  <a:lnTo>
                    <a:pt x="905" y="674"/>
                  </a:lnTo>
                  <a:lnTo>
                    <a:pt x="975" y="676"/>
                  </a:lnTo>
                  <a:lnTo>
                    <a:pt x="1049" y="680"/>
                  </a:lnTo>
                  <a:lnTo>
                    <a:pt x="1127" y="682"/>
                  </a:lnTo>
                  <a:lnTo>
                    <a:pt x="1209" y="686"/>
                  </a:lnTo>
                  <a:lnTo>
                    <a:pt x="1294" y="687"/>
                  </a:lnTo>
                  <a:lnTo>
                    <a:pt x="1381" y="689"/>
                  </a:lnTo>
                  <a:lnTo>
                    <a:pt x="1472" y="691"/>
                  </a:lnTo>
                  <a:lnTo>
                    <a:pt x="1565" y="693"/>
                  </a:lnTo>
                  <a:lnTo>
                    <a:pt x="1661" y="695"/>
                  </a:lnTo>
                  <a:lnTo>
                    <a:pt x="1759" y="697"/>
                  </a:lnTo>
                  <a:lnTo>
                    <a:pt x="1859" y="698"/>
                  </a:lnTo>
                  <a:lnTo>
                    <a:pt x="1963" y="700"/>
                  </a:lnTo>
                  <a:lnTo>
                    <a:pt x="2069" y="700"/>
                  </a:lnTo>
                  <a:lnTo>
                    <a:pt x="2175" y="702"/>
                  </a:lnTo>
                  <a:lnTo>
                    <a:pt x="2284" y="702"/>
                  </a:lnTo>
                  <a:lnTo>
                    <a:pt x="2508" y="704"/>
                  </a:lnTo>
                  <a:lnTo>
                    <a:pt x="2736" y="706"/>
                  </a:lnTo>
                  <a:lnTo>
                    <a:pt x="2968" y="706"/>
                  </a:lnTo>
                  <a:lnTo>
                    <a:pt x="3205" y="706"/>
                  </a:lnTo>
                  <a:lnTo>
                    <a:pt x="3445" y="704"/>
                  </a:lnTo>
                  <a:lnTo>
                    <a:pt x="3684" y="702"/>
                  </a:lnTo>
                  <a:lnTo>
                    <a:pt x="3923" y="700"/>
                  </a:lnTo>
                  <a:lnTo>
                    <a:pt x="4162" y="698"/>
                  </a:lnTo>
                  <a:lnTo>
                    <a:pt x="4398" y="695"/>
                  </a:lnTo>
                  <a:lnTo>
                    <a:pt x="4631" y="693"/>
                  </a:lnTo>
                  <a:lnTo>
                    <a:pt x="4859" y="687"/>
                  </a:lnTo>
                  <a:lnTo>
                    <a:pt x="5082" y="684"/>
                  </a:lnTo>
                  <a:lnTo>
                    <a:pt x="5191" y="682"/>
                  </a:lnTo>
                  <a:lnTo>
                    <a:pt x="5299" y="678"/>
                  </a:lnTo>
                  <a:lnTo>
                    <a:pt x="5402" y="676"/>
                  </a:lnTo>
                  <a:lnTo>
                    <a:pt x="5506" y="673"/>
                  </a:lnTo>
                  <a:lnTo>
                    <a:pt x="5606" y="671"/>
                  </a:lnTo>
                  <a:lnTo>
                    <a:pt x="5705" y="667"/>
                  </a:lnTo>
                  <a:lnTo>
                    <a:pt x="5801" y="663"/>
                  </a:lnTo>
                  <a:lnTo>
                    <a:pt x="5894" y="660"/>
                  </a:lnTo>
                  <a:lnTo>
                    <a:pt x="5985" y="658"/>
                  </a:lnTo>
                  <a:lnTo>
                    <a:pt x="6072" y="654"/>
                  </a:lnTo>
                  <a:lnTo>
                    <a:pt x="6157" y="650"/>
                  </a:lnTo>
                  <a:lnTo>
                    <a:pt x="6237" y="647"/>
                  </a:lnTo>
                  <a:lnTo>
                    <a:pt x="6315" y="641"/>
                  </a:lnTo>
                  <a:lnTo>
                    <a:pt x="6389" y="637"/>
                  </a:lnTo>
                  <a:lnTo>
                    <a:pt x="6459" y="634"/>
                  </a:lnTo>
                  <a:lnTo>
                    <a:pt x="6526" y="630"/>
                  </a:lnTo>
                  <a:lnTo>
                    <a:pt x="6589" y="625"/>
                  </a:lnTo>
                  <a:lnTo>
                    <a:pt x="6648" y="621"/>
                  </a:lnTo>
                  <a:lnTo>
                    <a:pt x="6702" y="615"/>
                  </a:lnTo>
                  <a:lnTo>
                    <a:pt x="6752" y="612"/>
                  </a:lnTo>
                  <a:lnTo>
                    <a:pt x="6798" y="606"/>
                  </a:lnTo>
                  <a:lnTo>
                    <a:pt x="6843" y="601"/>
                  </a:lnTo>
                  <a:lnTo>
                    <a:pt x="6886" y="595"/>
                  </a:lnTo>
                  <a:lnTo>
                    <a:pt x="6925" y="589"/>
                  </a:lnTo>
                  <a:lnTo>
                    <a:pt x="6964" y="584"/>
                  </a:lnTo>
                  <a:lnTo>
                    <a:pt x="6999" y="578"/>
                  </a:lnTo>
                  <a:lnTo>
                    <a:pt x="7032" y="573"/>
                  </a:lnTo>
                  <a:lnTo>
                    <a:pt x="7065" y="565"/>
                  </a:lnTo>
                  <a:lnTo>
                    <a:pt x="7095" y="560"/>
                  </a:lnTo>
                  <a:lnTo>
                    <a:pt x="7123" y="552"/>
                  </a:lnTo>
                  <a:lnTo>
                    <a:pt x="7149" y="547"/>
                  </a:lnTo>
                  <a:lnTo>
                    <a:pt x="7173" y="540"/>
                  </a:lnTo>
                  <a:lnTo>
                    <a:pt x="7193" y="532"/>
                  </a:lnTo>
                  <a:lnTo>
                    <a:pt x="7214" y="527"/>
                  </a:lnTo>
                  <a:lnTo>
                    <a:pt x="7232" y="519"/>
                  </a:lnTo>
                  <a:lnTo>
                    <a:pt x="7249" y="512"/>
                  </a:lnTo>
                  <a:lnTo>
                    <a:pt x="7264" y="504"/>
                  </a:lnTo>
                  <a:lnTo>
                    <a:pt x="7279" y="497"/>
                  </a:lnTo>
                  <a:lnTo>
                    <a:pt x="7290" y="490"/>
                  </a:lnTo>
                  <a:lnTo>
                    <a:pt x="7299" y="482"/>
                  </a:lnTo>
                  <a:lnTo>
                    <a:pt x="7308" y="475"/>
                  </a:lnTo>
                  <a:lnTo>
                    <a:pt x="7314" y="468"/>
                  </a:lnTo>
                  <a:lnTo>
                    <a:pt x="7319" y="460"/>
                  </a:lnTo>
                  <a:lnTo>
                    <a:pt x="7325" y="451"/>
                  </a:lnTo>
                  <a:lnTo>
                    <a:pt x="7323" y="453"/>
                  </a:lnTo>
                  <a:lnTo>
                    <a:pt x="7327" y="443"/>
                  </a:lnTo>
                  <a:lnTo>
                    <a:pt x="7327" y="445"/>
                  </a:lnTo>
                  <a:lnTo>
                    <a:pt x="7329" y="440"/>
                  </a:lnTo>
                  <a:lnTo>
                    <a:pt x="7329" y="431"/>
                  </a:lnTo>
                  <a:lnTo>
                    <a:pt x="7329" y="432"/>
                  </a:lnTo>
                  <a:lnTo>
                    <a:pt x="7329" y="425"/>
                  </a:lnTo>
                  <a:lnTo>
                    <a:pt x="7327" y="416"/>
                  </a:lnTo>
                  <a:lnTo>
                    <a:pt x="7323" y="408"/>
                  </a:lnTo>
                  <a:lnTo>
                    <a:pt x="7319" y="401"/>
                  </a:lnTo>
                  <a:lnTo>
                    <a:pt x="7314" y="392"/>
                  </a:lnTo>
                  <a:lnTo>
                    <a:pt x="7308" y="383"/>
                  </a:lnTo>
                  <a:lnTo>
                    <a:pt x="7301" y="373"/>
                  </a:lnTo>
                  <a:lnTo>
                    <a:pt x="7292" y="364"/>
                  </a:lnTo>
                  <a:lnTo>
                    <a:pt x="7282" y="355"/>
                  </a:lnTo>
                  <a:lnTo>
                    <a:pt x="7271" y="346"/>
                  </a:lnTo>
                  <a:lnTo>
                    <a:pt x="7260" y="334"/>
                  </a:lnTo>
                  <a:lnTo>
                    <a:pt x="7247" y="325"/>
                  </a:lnTo>
                  <a:lnTo>
                    <a:pt x="7234" y="316"/>
                  </a:lnTo>
                  <a:lnTo>
                    <a:pt x="7221" y="305"/>
                  </a:lnTo>
                  <a:lnTo>
                    <a:pt x="7205" y="296"/>
                  </a:lnTo>
                  <a:lnTo>
                    <a:pt x="7190" y="285"/>
                  </a:lnTo>
                  <a:lnTo>
                    <a:pt x="7173" y="274"/>
                  </a:lnTo>
                  <a:lnTo>
                    <a:pt x="7154" y="264"/>
                  </a:lnTo>
                  <a:lnTo>
                    <a:pt x="7138" y="253"/>
                  </a:lnTo>
                  <a:lnTo>
                    <a:pt x="7099" y="233"/>
                  </a:lnTo>
                  <a:lnTo>
                    <a:pt x="7058" y="211"/>
                  </a:lnTo>
                  <a:lnTo>
                    <a:pt x="7017" y="190"/>
                  </a:lnTo>
                  <a:lnTo>
                    <a:pt x="6973" y="168"/>
                  </a:lnTo>
                  <a:lnTo>
                    <a:pt x="6926" y="146"/>
                  </a:lnTo>
                  <a:lnTo>
                    <a:pt x="6880" y="124"/>
                  </a:lnTo>
                  <a:lnTo>
                    <a:pt x="6834" y="102"/>
                  </a:lnTo>
                  <a:lnTo>
                    <a:pt x="6737" y="57"/>
                  </a:lnTo>
                  <a:lnTo>
                    <a:pt x="6747" y="35"/>
                  </a:lnTo>
                  <a:close/>
                  <a:moveTo>
                    <a:pt x="6722" y="89"/>
                  </a:moveTo>
                  <a:lnTo>
                    <a:pt x="6708" y="78"/>
                  </a:lnTo>
                  <a:lnTo>
                    <a:pt x="6698" y="63"/>
                  </a:lnTo>
                  <a:lnTo>
                    <a:pt x="6695" y="46"/>
                  </a:lnTo>
                  <a:lnTo>
                    <a:pt x="6697" y="37"/>
                  </a:lnTo>
                  <a:lnTo>
                    <a:pt x="6700" y="28"/>
                  </a:lnTo>
                  <a:lnTo>
                    <a:pt x="6710" y="13"/>
                  </a:lnTo>
                  <a:lnTo>
                    <a:pt x="6726" y="4"/>
                  </a:lnTo>
                  <a:lnTo>
                    <a:pt x="6743" y="0"/>
                  </a:lnTo>
                  <a:lnTo>
                    <a:pt x="6752" y="2"/>
                  </a:lnTo>
                  <a:lnTo>
                    <a:pt x="6761" y="6"/>
                  </a:lnTo>
                  <a:lnTo>
                    <a:pt x="6776" y="15"/>
                  </a:lnTo>
                  <a:lnTo>
                    <a:pt x="6786" y="31"/>
                  </a:lnTo>
                  <a:lnTo>
                    <a:pt x="6787" y="48"/>
                  </a:lnTo>
                  <a:lnTo>
                    <a:pt x="6787" y="57"/>
                  </a:lnTo>
                  <a:lnTo>
                    <a:pt x="6784" y="67"/>
                  </a:lnTo>
                  <a:lnTo>
                    <a:pt x="6773" y="81"/>
                  </a:lnTo>
                  <a:lnTo>
                    <a:pt x="6758" y="91"/>
                  </a:lnTo>
                  <a:lnTo>
                    <a:pt x="6741" y="92"/>
                  </a:lnTo>
                  <a:lnTo>
                    <a:pt x="6732" y="92"/>
                  </a:lnTo>
                  <a:lnTo>
                    <a:pt x="6722" y="89"/>
                  </a:lnTo>
                  <a:lnTo>
                    <a:pt x="6722" y="89"/>
                  </a:lnTo>
                  <a:close/>
                  <a:moveTo>
                    <a:pt x="484" y="135"/>
                  </a:moveTo>
                  <a:lnTo>
                    <a:pt x="586" y="139"/>
                  </a:lnTo>
                  <a:lnTo>
                    <a:pt x="521" y="218"/>
                  </a:lnTo>
                  <a:lnTo>
                    <a:pt x="484" y="13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7" name="Group 29"/>
          <p:cNvGrpSpPr>
            <a:grpSpLocks noChangeAspect="1"/>
          </p:cNvGrpSpPr>
          <p:nvPr/>
        </p:nvGrpSpPr>
        <p:grpSpPr bwMode="auto">
          <a:xfrm>
            <a:off x="757238" y="3968752"/>
            <a:ext cx="7629525" cy="1063626"/>
            <a:chOff x="477" y="2500"/>
            <a:chExt cx="4806" cy="670"/>
          </a:xfrm>
        </p:grpSpPr>
        <p:sp>
          <p:nvSpPr>
            <p:cNvPr id="28" name="AutoShape 28"/>
            <p:cNvSpPr>
              <a:spLocks noChangeAspect="1" noChangeArrowheads="1" noTextEdit="1"/>
            </p:cNvSpPr>
            <p:nvPr/>
          </p:nvSpPr>
          <p:spPr bwMode="auto">
            <a:xfrm>
              <a:off x="477" y="2500"/>
              <a:ext cx="4806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658" y="2686"/>
              <a:ext cx="400" cy="284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 noEditPoints="1"/>
            </p:cNvSpPr>
            <p:nvPr/>
          </p:nvSpPr>
          <p:spPr bwMode="auto">
            <a:xfrm>
              <a:off x="3652" y="2680"/>
              <a:ext cx="413" cy="296"/>
            </a:xfrm>
            <a:custGeom>
              <a:avLst/>
              <a:gdLst>
                <a:gd name="T0" fmla="*/ 0 w 826"/>
                <a:gd name="T1" fmla="*/ 11 h 591"/>
                <a:gd name="T2" fmla="*/ 0 w 826"/>
                <a:gd name="T3" fmla="*/ 7 h 591"/>
                <a:gd name="T4" fmla="*/ 4 w 826"/>
                <a:gd name="T5" fmla="*/ 3 h 591"/>
                <a:gd name="T6" fmla="*/ 8 w 826"/>
                <a:gd name="T7" fmla="*/ 0 h 591"/>
                <a:gd name="T8" fmla="*/ 11 w 826"/>
                <a:gd name="T9" fmla="*/ 0 h 591"/>
                <a:gd name="T10" fmla="*/ 813 w 826"/>
                <a:gd name="T11" fmla="*/ 0 h 591"/>
                <a:gd name="T12" fmla="*/ 818 w 826"/>
                <a:gd name="T13" fmla="*/ 0 h 591"/>
                <a:gd name="T14" fmla="*/ 822 w 826"/>
                <a:gd name="T15" fmla="*/ 3 h 591"/>
                <a:gd name="T16" fmla="*/ 824 w 826"/>
                <a:gd name="T17" fmla="*/ 7 h 591"/>
                <a:gd name="T18" fmla="*/ 826 w 826"/>
                <a:gd name="T19" fmla="*/ 11 h 591"/>
                <a:gd name="T20" fmla="*/ 826 w 826"/>
                <a:gd name="T21" fmla="*/ 578 h 591"/>
                <a:gd name="T22" fmla="*/ 824 w 826"/>
                <a:gd name="T23" fmla="*/ 584 h 591"/>
                <a:gd name="T24" fmla="*/ 822 w 826"/>
                <a:gd name="T25" fmla="*/ 587 h 591"/>
                <a:gd name="T26" fmla="*/ 818 w 826"/>
                <a:gd name="T27" fmla="*/ 589 h 591"/>
                <a:gd name="T28" fmla="*/ 813 w 826"/>
                <a:gd name="T29" fmla="*/ 591 h 591"/>
                <a:gd name="T30" fmla="*/ 11 w 826"/>
                <a:gd name="T31" fmla="*/ 591 h 591"/>
                <a:gd name="T32" fmla="*/ 8 w 826"/>
                <a:gd name="T33" fmla="*/ 589 h 591"/>
                <a:gd name="T34" fmla="*/ 4 w 826"/>
                <a:gd name="T35" fmla="*/ 587 h 591"/>
                <a:gd name="T36" fmla="*/ 0 w 826"/>
                <a:gd name="T37" fmla="*/ 584 h 591"/>
                <a:gd name="T38" fmla="*/ 0 w 826"/>
                <a:gd name="T39" fmla="*/ 578 h 591"/>
                <a:gd name="T40" fmla="*/ 0 w 826"/>
                <a:gd name="T41" fmla="*/ 11 h 591"/>
                <a:gd name="T42" fmla="*/ 24 w 826"/>
                <a:gd name="T43" fmla="*/ 578 h 591"/>
                <a:gd name="T44" fmla="*/ 11 w 826"/>
                <a:gd name="T45" fmla="*/ 567 h 591"/>
                <a:gd name="T46" fmla="*/ 813 w 826"/>
                <a:gd name="T47" fmla="*/ 567 h 591"/>
                <a:gd name="T48" fmla="*/ 802 w 826"/>
                <a:gd name="T49" fmla="*/ 578 h 591"/>
                <a:gd name="T50" fmla="*/ 802 w 826"/>
                <a:gd name="T51" fmla="*/ 11 h 591"/>
                <a:gd name="T52" fmla="*/ 813 w 826"/>
                <a:gd name="T53" fmla="*/ 23 h 591"/>
                <a:gd name="T54" fmla="*/ 11 w 826"/>
                <a:gd name="T55" fmla="*/ 23 h 591"/>
                <a:gd name="T56" fmla="*/ 24 w 826"/>
                <a:gd name="T57" fmla="*/ 11 h 591"/>
                <a:gd name="T58" fmla="*/ 24 w 826"/>
                <a:gd name="T59" fmla="*/ 57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6" h="591">
                  <a:moveTo>
                    <a:pt x="0" y="11"/>
                  </a:moveTo>
                  <a:lnTo>
                    <a:pt x="0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813" y="0"/>
                  </a:lnTo>
                  <a:lnTo>
                    <a:pt x="818" y="0"/>
                  </a:lnTo>
                  <a:lnTo>
                    <a:pt x="822" y="3"/>
                  </a:lnTo>
                  <a:lnTo>
                    <a:pt x="824" y="7"/>
                  </a:lnTo>
                  <a:lnTo>
                    <a:pt x="826" y="11"/>
                  </a:lnTo>
                  <a:lnTo>
                    <a:pt x="826" y="578"/>
                  </a:lnTo>
                  <a:lnTo>
                    <a:pt x="824" y="584"/>
                  </a:lnTo>
                  <a:lnTo>
                    <a:pt x="822" y="587"/>
                  </a:lnTo>
                  <a:lnTo>
                    <a:pt x="818" y="589"/>
                  </a:lnTo>
                  <a:lnTo>
                    <a:pt x="813" y="591"/>
                  </a:lnTo>
                  <a:lnTo>
                    <a:pt x="11" y="591"/>
                  </a:lnTo>
                  <a:lnTo>
                    <a:pt x="8" y="589"/>
                  </a:lnTo>
                  <a:lnTo>
                    <a:pt x="4" y="587"/>
                  </a:lnTo>
                  <a:lnTo>
                    <a:pt x="0" y="584"/>
                  </a:lnTo>
                  <a:lnTo>
                    <a:pt x="0" y="578"/>
                  </a:lnTo>
                  <a:lnTo>
                    <a:pt x="0" y="11"/>
                  </a:lnTo>
                  <a:close/>
                  <a:moveTo>
                    <a:pt x="24" y="578"/>
                  </a:moveTo>
                  <a:lnTo>
                    <a:pt x="11" y="567"/>
                  </a:lnTo>
                  <a:lnTo>
                    <a:pt x="813" y="567"/>
                  </a:lnTo>
                  <a:lnTo>
                    <a:pt x="802" y="578"/>
                  </a:lnTo>
                  <a:lnTo>
                    <a:pt x="802" y="11"/>
                  </a:lnTo>
                  <a:lnTo>
                    <a:pt x="813" y="23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24" y="5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4058" y="2686"/>
              <a:ext cx="203" cy="2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36" name="Freeform 33"/>
            <p:cNvSpPr>
              <a:spLocks noEditPoints="1"/>
            </p:cNvSpPr>
            <p:nvPr/>
          </p:nvSpPr>
          <p:spPr bwMode="auto">
            <a:xfrm>
              <a:off x="4053" y="2680"/>
              <a:ext cx="214" cy="296"/>
            </a:xfrm>
            <a:custGeom>
              <a:avLst/>
              <a:gdLst>
                <a:gd name="T0" fmla="*/ 0 w 428"/>
                <a:gd name="T1" fmla="*/ 11 h 591"/>
                <a:gd name="T2" fmla="*/ 0 w 428"/>
                <a:gd name="T3" fmla="*/ 7 h 591"/>
                <a:gd name="T4" fmla="*/ 4 w 428"/>
                <a:gd name="T5" fmla="*/ 3 h 591"/>
                <a:gd name="T6" fmla="*/ 7 w 428"/>
                <a:gd name="T7" fmla="*/ 0 h 591"/>
                <a:gd name="T8" fmla="*/ 11 w 428"/>
                <a:gd name="T9" fmla="*/ 0 h 591"/>
                <a:gd name="T10" fmla="*/ 416 w 428"/>
                <a:gd name="T11" fmla="*/ 0 h 591"/>
                <a:gd name="T12" fmla="*/ 421 w 428"/>
                <a:gd name="T13" fmla="*/ 0 h 591"/>
                <a:gd name="T14" fmla="*/ 425 w 428"/>
                <a:gd name="T15" fmla="*/ 3 h 591"/>
                <a:gd name="T16" fmla="*/ 426 w 428"/>
                <a:gd name="T17" fmla="*/ 7 h 591"/>
                <a:gd name="T18" fmla="*/ 428 w 428"/>
                <a:gd name="T19" fmla="*/ 11 h 591"/>
                <a:gd name="T20" fmla="*/ 428 w 428"/>
                <a:gd name="T21" fmla="*/ 578 h 591"/>
                <a:gd name="T22" fmla="*/ 426 w 428"/>
                <a:gd name="T23" fmla="*/ 584 h 591"/>
                <a:gd name="T24" fmla="*/ 425 w 428"/>
                <a:gd name="T25" fmla="*/ 587 h 591"/>
                <a:gd name="T26" fmla="*/ 421 w 428"/>
                <a:gd name="T27" fmla="*/ 589 h 591"/>
                <a:gd name="T28" fmla="*/ 416 w 428"/>
                <a:gd name="T29" fmla="*/ 591 h 591"/>
                <a:gd name="T30" fmla="*/ 11 w 428"/>
                <a:gd name="T31" fmla="*/ 591 h 591"/>
                <a:gd name="T32" fmla="*/ 7 w 428"/>
                <a:gd name="T33" fmla="*/ 589 h 591"/>
                <a:gd name="T34" fmla="*/ 4 w 428"/>
                <a:gd name="T35" fmla="*/ 587 h 591"/>
                <a:gd name="T36" fmla="*/ 0 w 428"/>
                <a:gd name="T37" fmla="*/ 584 h 591"/>
                <a:gd name="T38" fmla="*/ 0 w 428"/>
                <a:gd name="T39" fmla="*/ 578 h 591"/>
                <a:gd name="T40" fmla="*/ 0 w 428"/>
                <a:gd name="T41" fmla="*/ 11 h 591"/>
                <a:gd name="T42" fmla="*/ 24 w 428"/>
                <a:gd name="T43" fmla="*/ 578 h 591"/>
                <a:gd name="T44" fmla="*/ 11 w 428"/>
                <a:gd name="T45" fmla="*/ 567 h 591"/>
                <a:gd name="T46" fmla="*/ 416 w 428"/>
                <a:gd name="T47" fmla="*/ 567 h 591"/>
                <a:gd name="T48" fmla="*/ 405 w 428"/>
                <a:gd name="T49" fmla="*/ 578 h 591"/>
                <a:gd name="T50" fmla="*/ 405 w 428"/>
                <a:gd name="T51" fmla="*/ 11 h 591"/>
                <a:gd name="T52" fmla="*/ 416 w 428"/>
                <a:gd name="T53" fmla="*/ 23 h 591"/>
                <a:gd name="T54" fmla="*/ 11 w 428"/>
                <a:gd name="T55" fmla="*/ 23 h 591"/>
                <a:gd name="T56" fmla="*/ 24 w 428"/>
                <a:gd name="T57" fmla="*/ 11 h 591"/>
                <a:gd name="T58" fmla="*/ 24 w 428"/>
                <a:gd name="T59" fmla="*/ 57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8" h="591">
                  <a:moveTo>
                    <a:pt x="0" y="11"/>
                  </a:moveTo>
                  <a:lnTo>
                    <a:pt x="0" y="7"/>
                  </a:lnTo>
                  <a:lnTo>
                    <a:pt x="4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416" y="0"/>
                  </a:lnTo>
                  <a:lnTo>
                    <a:pt x="421" y="0"/>
                  </a:lnTo>
                  <a:lnTo>
                    <a:pt x="425" y="3"/>
                  </a:lnTo>
                  <a:lnTo>
                    <a:pt x="426" y="7"/>
                  </a:lnTo>
                  <a:lnTo>
                    <a:pt x="428" y="11"/>
                  </a:lnTo>
                  <a:lnTo>
                    <a:pt x="428" y="578"/>
                  </a:lnTo>
                  <a:lnTo>
                    <a:pt x="426" y="584"/>
                  </a:lnTo>
                  <a:lnTo>
                    <a:pt x="425" y="587"/>
                  </a:lnTo>
                  <a:lnTo>
                    <a:pt x="421" y="589"/>
                  </a:lnTo>
                  <a:lnTo>
                    <a:pt x="416" y="591"/>
                  </a:lnTo>
                  <a:lnTo>
                    <a:pt x="11" y="591"/>
                  </a:lnTo>
                  <a:lnTo>
                    <a:pt x="7" y="589"/>
                  </a:lnTo>
                  <a:lnTo>
                    <a:pt x="4" y="587"/>
                  </a:lnTo>
                  <a:lnTo>
                    <a:pt x="0" y="584"/>
                  </a:lnTo>
                  <a:lnTo>
                    <a:pt x="0" y="578"/>
                  </a:lnTo>
                  <a:lnTo>
                    <a:pt x="0" y="11"/>
                  </a:lnTo>
                  <a:close/>
                  <a:moveTo>
                    <a:pt x="24" y="578"/>
                  </a:moveTo>
                  <a:lnTo>
                    <a:pt x="11" y="567"/>
                  </a:lnTo>
                  <a:lnTo>
                    <a:pt x="416" y="567"/>
                  </a:lnTo>
                  <a:lnTo>
                    <a:pt x="405" y="578"/>
                  </a:lnTo>
                  <a:lnTo>
                    <a:pt x="405" y="11"/>
                  </a:lnTo>
                  <a:lnTo>
                    <a:pt x="416" y="23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24" y="5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38" name="Rectangle 34"/>
            <p:cNvSpPr>
              <a:spLocks noChangeArrowheads="1"/>
            </p:cNvSpPr>
            <p:nvPr/>
          </p:nvSpPr>
          <p:spPr bwMode="auto">
            <a:xfrm>
              <a:off x="4485" y="2686"/>
              <a:ext cx="401" cy="284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0" name="Freeform 35"/>
            <p:cNvSpPr>
              <a:spLocks noEditPoints="1"/>
            </p:cNvSpPr>
            <p:nvPr/>
          </p:nvSpPr>
          <p:spPr bwMode="auto">
            <a:xfrm>
              <a:off x="4479" y="2680"/>
              <a:ext cx="413" cy="296"/>
            </a:xfrm>
            <a:custGeom>
              <a:avLst/>
              <a:gdLst>
                <a:gd name="T0" fmla="*/ 0 w 825"/>
                <a:gd name="T1" fmla="*/ 11 h 591"/>
                <a:gd name="T2" fmla="*/ 0 w 825"/>
                <a:gd name="T3" fmla="*/ 7 h 591"/>
                <a:gd name="T4" fmla="*/ 3 w 825"/>
                <a:gd name="T5" fmla="*/ 3 h 591"/>
                <a:gd name="T6" fmla="*/ 7 w 825"/>
                <a:gd name="T7" fmla="*/ 0 h 591"/>
                <a:gd name="T8" fmla="*/ 11 w 825"/>
                <a:gd name="T9" fmla="*/ 0 h 591"/>
                <a:gd name="T10" fmla="*/ 813 w 825"/>
                <a:gd name="T11" fmla="*/ 0 h 591"/>
                <a:gd name="T12" fmla="*/ 818 w 825"/>
                <a:gd name="T13" fmla="*/ 0 h 591"/>
                <a:gd name="T14" fmla="*/ 822 w 825"/>
                <a:gd name="T15" fmla="*/ 3 h 591"/>
                <a:gd name="T16" fmla="*/ 823 w 825"/>
                <a:gd name="T17" fmla="*/ 7 h 591"/>
                <a:gd name="T18" fmla="*/ 825 w 825"/>
                <a:gd name="T19" fmla="*/ 11 h 591"/>
                <a:gd name="T20" fmla="*/ 825 w 825"/>
                <a:gd name="T21" fmla="*/ 578 h 591"/>
                <a:gd name="T22" fmla="*/ 823 w 825"/>
                <a:gd name="T23" fmla="*/ 584 h 591"/>
                <a:gd name="T24" fmla="*/ 822 w 825"/>
                <a:gd name="T25" fmla="*/ 587 h 591"/>
                <a:gd name="T26" fmla="*/ 818 w 825"/>
                <a:gd name="T27" fmla="*/ 589 h 591"/>
                <a:gd name="T28" fmla="*/ 813 w 825"/>
                <a:gd name="T29" fmla="*/ 591 h 591"/>
                <a:gd name="T30" fmla="*/ 11 w 825"/>
                <a:gd name="T31" fmla="*/ 591 h 591"/>
                <a:gd name="T32" fmla="*/ 7 w 825"/>
                <a:gd name="T33" fmla="*/ 589 h 591"/>
                <a:gd name="T34" fmla="*/ 3 w 825"/>
                <a:gd name="T35" fmla="*/ 587 h 591"/>
                <a:gd name="T36" fmla="*/ 0 w 825"/>
                <a:gd name="T37" fmla="*/ 584 h 591"/>
                <a:gd name="T38" fmla="*/ 0 w 825"/>
                <a:gd name="T39" fmla="*/ 578 h 591"/>
                <a:gd name="T40" fmla="*/ 0 w 825"/>
                <a:gd name="T41" fmla="*/ 11 h 591"/>
                <a:gd name="T42" fmla="*/ 24 w 825"/>
                <a:gd name="T43" fmla="*/ 578 h 591"/>
                <a:gd name="T44" fmla="*/ 11 w 825"/>
                <a:gd name="T45" fmla="*/ 567 h 591"/>
                <a:gd name="T46" fmla="*/ 813 w 825"/>
                <a:gd name="T47" fmla="*/ 567 h 591"/>
                <a:gd name="T48" fmla="*/ 802 w 825"/>
                <a:gd name="T49" fmla="*/ 578 h 591"/>
                <a:gd name="T50" fmla="*/ 802 w 825"/>
                <a:gd name="T51" fmla="*/ 11 h 591"/>
                <a:gd name="T52" fmla="*/ 813 w 825"/>
                <a:gd name="T53" fmla="*/ 23 h 591"/>
                <a:gd name="T54" fmla="*/ 11 w 825"/>
                <a:gd name="T55" fmla="*/ 23 h 591"/>
                <a:gd name="T56" fmla="*/ 24 w 825"/>
                <a:gd name="T57" fmla="*/ 11 h 591"/>
                <a:gd name="T58" fmla="*/ 24 w 825"/>
                <a:gd name="T59" fmla="*/ 57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5" h="591">
                  <a:moveTo>
                    <a:pt x="0" y="11"/>
                  </a:move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813" y="0"/>
                  </a:lnTo>
                  <a:lnTo>
                    <a:pt x="818" y="0"/>
                  </a:lnTo>
                  <a:lnTo>
                    <a:pt x="822" y="3"/>
                  </a:lnTo>
                  <a:lnTo>
                    <a:pt x="823" y="7"/>
                  </a:lnTo>
                  <a:lnTo>
                    <a:pt x="825" y="11"/>
                  </a:lnTo>
                  <a:lnTo>
                    <a:pt x="825" y="578"/>
                  </a:lnTo>
                  <a:lnTo>
                    <a:pt x="823" y="584"/>
                  </a:lnTo>
                  <a:lnTo>
                    <a:pt x="822" y="587"/>
                  </a:lnTo>
                  <a:lnTo>
                    <a:pt x="818" y="589"/>
                  </a:lnTo>
                  <a:lnTo>
                    <a:pt x="813" y="591"/>
                  </a:lnTo>
                  <a:lnTo>
                    <a:pt x="11" y="591"/>
                  </a:lnTo>
                  <a:lnTo>
                    <a:pt x="7" y="589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0" y="578"/>
                  </a:lnTo>
                  <a:lnTo>
                    <a:pt x="0" y="11"/>
                  </a:lnTo>
                  <a:close/>
                  <a:moveTo>
                    <a:pt x="24" y="578"/>
                  </a:moveTo>
                  <a:lnTo>
                    <a:pt x="11" y="567"/>
                  </a:lnTo>
                  <a:lnTo>
                    <a:pt x="813" y="567"/>
                  </a:lnTo>
                  <a:lnTo>
                    <a:pt x="802" y="578"/>
                  </a:lnTo>
                  <a:lnTo>
                    <a:pt x="802" y="11"/>
                  </a:lnTo>
                  <a:lnTo>
                    <a:pt x="813" y="23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24" y="5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1" name="Rectangle 36"/>
            <p:cNvSpPr>
              <a:spLocks noChangeArrowheads="1"/>
            </p:cNvSpPr>
            <p:nvPr/>
          </p:nvSpPr>
          <p:spPr bwMode="auto">
            <a:xfrm>
              <a:off x="4886" y="2686"/>
              <a:ext cx="202" cy="2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2" name="Freeform 37"/>
            <p:cNvSpPr>
              <a:spLocks noEditPoints="1"/>
            </p:cNvSpPr>
            <p:nvPr/>
          </p:nvSpPr>
          <p:spPr bwMode="auto">
            <a:xfrm>
              <a:off x="4880" y="2680"/>
              <a:ext cx="214" cy="296"/>
            </a:xfrm>
            <a:custGeom>
              <a:avLst/>
              <a:gdLst>
                <a:gd name="T0" fmla="*/ 0 w 428"/>
                <a:gd name="T1" fmla="*/ 11 h 591"/>
                <a:gd name="T2" fmla="*/ 0 w 428"/>
                <a:gd name="T3" fmla="*/ 7 h 591"/>
                <a:gd name="T4" fmla="*/ 3 w 428"/>
                <a:gd name="T5" fmla="*/ 3 h 591"/>
                <a:gd name="T6" fmla="*/ 7 w 428"/>
                <a:gd name="T7" fmla="*/ 0 h 591"/>
                <a:gd name="T8" fmla="*/ 11 w 428"/>
                <a:gd name="T9" fmla="*/ 0 h 591"/>
                <a:gd name="T10" fmla="*/ 415 w 428"/>
                <a:gd name="T11" fmla="*/ 0 h 591"/>
                <a:gd name="T12" fmla="*/ 421 w 428"/>
                <a:gd name="T13" fmla="*/ 0 h 591"/>
                <a:gd name="T14" fmla="*/ 424 w 428"/>
                <a:gd name="T15" fmla="*/ 3 h 591"/>
                <a:gd name="T16" fmla="*/ 426 w 428"/>
                <a:gd name="T17" fmla="*/ 7 h 591"/>
                <a:gd name="T18" fmla="*/ 428 w 428"/>
                <a:gd name="T19" fmla="*/ 11 h 591"/>
                <a:gd name="T20" fmla="*/ 428 w 428"/>
                <a:gd name="T21" fmla="*/ 578 h 591"/>
                <a:gd name="T22" fmla="*/ 426 w 428"/>
                <a:gd name="T23" fmla="*/ 584 h 591"/>
                <a:gd name="T24" fmla="*/ 424 w 428"/>
                <a:gd name="T25" fmla="*/ 587 h 591"/>
                <a:gd name="T26" fmla="*/ 421 w 428"/>
                <a:gd name="T27" fmla="*/ 589 h 591"/>
                <a:gd name="T28" fmla="*/ 415 w 428"/>
                <a:gd name="T29" fmla="*/ 591 h 591"/>
                <a:gd name="T30" fmla="*/ 11 w 428"/>
                <a:gd name="T31" fmla="*/ 591 h 591"/>
                <a:gd name="T32" fmla="*/ 7 w 428"/>
                <a:gd name="T33" fmla="*/ 589 h 591"/>
                <a:gd name="T34" fmla="*/ 3 w 428"/>
                <a:gd name="T35" fmla="*/ 587 h 591"/>
                <a:gd name="T36" fmla="*/ 0 w 428"/>
                <a:gd name="T37" fmla="*/ 584 h 591"/>
                <a:gd name="T38" fmla="*/ 0 w 428"/>
                <a:gd name="T39" fmla="*/ 578 h 591"/>
                <a:gd name="T40" fmla="*/ 0 w 428"/>
                <a:gd name="T41" fmla="*/ 11 h 591"/>
                <a:gd name="T42" fmla="*/ 23 w 428"/>
                <a:gd name="T43" fmla="*/ 578 h 591"/>
                <a:gd name="T44" fmla="*/ 11 w 428"/>
                <a:gd name="T45" fmla="*/ 567 h 591"/>
                <a:gd name="T46" fmla="*/ 415 w 428"/>
                <a:gd name="T47" fmla="*/ 567 h 591"/>
                <a:gd name="T48" fmla="*/ 404 w 428"/>
                <a:gd name="T49" fmla="*/ 578 h 591"/>
                <a:gd name="T50" fmla="*/ 404 w 428"/>
                <a:gd name="T51" fmla="*/ 11 h 591"/>
                <a:gd name="T52" fmla="*/ 415 w 428"/>
                <a:gd name="T53" fmla="*/ 23 h 591"/>
                <a:gd name="T54" fmla="*/ 11 w 428"/>
                <a:gd name="T55" fmla="*/ 23 h 591"/>
                <a:gd name="T56" fmla="*/ 23 w 428"/>
                <a:gd name="T57" fmla="*/ 11 h 591"/>
                <a:gd name="T58" fmla="*/ 23 w 428"/>
                <a:gd name="T59" fmla="*/ 57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8" h="591">
                  <a:moveTo>
                    <a:pt x="0" y="11"/>
                  </a:move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24" y="3"/>
                  </a:lnTo>
                  <a:lnTo>
                    <a:pt x="426" y="7"/>
                  </a:lnTo>
                  <a:lnTo>
                    <a:pt x="428" y="11"/>
                  </a:lnTo>
                  <a:lnTo>
                    <a:pt x="428" y="578"/>
                  </a:lnTo>
                  <a:lnTo>
                    <a:pt x="426" y="584"/>
                  </a:lnTo>
                  <a:lnTo>
                    <a:pt x="424" y="587"/>
                  </a:lnTo>
                  <a:lnTo>
                    <a:pt x="421" y="589"/>
                  </a:lnTo>
                  <a:lnTo>
                    <a:pt x="415" y="591"/>
                  </a:lnTo>
                  <a:lnTo>
                    <a:pt x="11" y="591"/>
                  </a:lnTo>
                  <a:lnTo>
                    <a:pt x="7" y="589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0" y="578"/>
                  </a:lnTo>
                  <a:lnTo>
                    <a:pt x="0" y="11"/>
                  </a:lnTo>
                  <a:close/>
                  <a:moveTo>
                    <a:pt x="23" y="578"/>
                  </a:moveTo>
                  <a:lnTo>
                    <a:pt x="11" y="567"/>
                  </a:lnTo>
                  <a:lnTo>
                    <a:pt x="415" y="567"/>
                  </a:lnTo>
                  <a:lnTo>
                    <a:pt x="404" y="578"/>
                  </a:lnTo>
                  <a:lnTo>
                    <a:pt x="404" y="11"/>
                  </a:lnTo>
                  <a:lnTo>
                    <a:pt x="415" y="23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23" y="5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3" name="Freeform 38"/>
            <p:cNvSpPr>
              <a:spLocks noEditPoints="1"/>
            </p:cNvSpPr>
            <p:nvPr/>
          </p:nvSpPr>
          <p:spPr bwMode="auto">
            <a:xfrm>
              <a:off x="4130" y="2786"/>
              <a:ext cx="355" cy="86"/>
            </a:xfrm>
            <a:custGeom>
              <a:avLst/>
              <a:gdLst>
                <a:gd name="T0" fmla="*/ 51 w 709"/>
                <a:gd name="T1" fmla="*/ 69 h 172"/>
                <a:gd name="T2" fmla="*/ 554 w 709"/>
                <a:gd name="T3" fmla="*/ 69 h 172"/>
                <a:gd name="T4" fmla="*/ 554 w 709"/>
                <a:gd name="T5" fmla="*/ 103 h 172"/>
                <a:gd name="T6" fmla="*/ 51 w 709"/>
                <a:gd name="T7" fmla="*/ 103 h 172"/>
                <a:gd name="T8" fmla="*/ 51 w 709"/>
                <a:gd name="T9" fmla="*/ 69 h 172"/>
                <a:gd name="T10" fmla="*/ 51 w 709"/>
                <a:gd name="T11" fmla="*/ 138 h 172"/>
                <a:gd name="T12" fmla="*/ 40 w 709"/>
                <a:gd name="T13" fmla="*/ 136 h 172"/>
                <a:gd name="T14" fmla="*/ 31 w 709"/>
                <a:gd name="T15" fmla="*/ 132 h 172"/>
                <a:gd name="T16" fmla="*/ 15 w 709"/>
                <a:gd name="T17" fmla="*/ 122 h 172"/>
                <a:gd name="T18" fmla="*/ 4 w 709"/>
                <a:gd name="T19" fmla="*/ 105 h 172"/>
                <a:gd name="T20" fmla="*/ 0 w 709"/>
                <a:gd name="T21" fmla="*/ 96 h 172"/>
                <a:gd name="T22" fmla="*/ 0 w 709"/>
                <a:gd name="T23" fmla="*/ 85 h 172"/>
                <a:gd name="T24" fmla="*/ 0 w 709"/>
                <a:gd name="T25" fmla="*/ 74 h 172"/>
                <a:gd name="T26" fmla="*/ 4 w 709"/>
                <a:gd name="T27" fmla="*/ 65 h 172"/>
                <a:gd name="T28" fmla="*/ 15 w 709"/>
                <a:gd name="T29" fmla="*/ 49 h 172"/>
                <a:gd name="T30" fmla="*/ 31 w 709"/>
                <a:gd name="T31" fmla="*/ 38 h 172"/>
                <a:gd name="T32" fmla="*/ 40 w 709"/>
                <a:gd name="T33" fmla="*/ 35 h 172"/>
                <a:gd name="T34" fmla="*/ 51 w 709"/>
                <a:gd name="T35" fmla="*/ 35 h 172"/>
                <a:gd name="T36" fmla="*/ 62 w 709"/>
                <a:gd name="T37" fmla="*/ 35 h 172"/>
                <a:gd name="T38" fmla="*/ 71 w 709"/>
                <a:gd name="T39" fmla="*/ 38 h 172"/>
                <a:gd name="T40" fmla="*/ 87 w 709"/>
                <a:gd name="T41" fmla="*/ 49 h 172"/>
                <a:gd name="T42" fmla="*/ 98 w 709"/>
                <a:gd name="T43" fmla="*/ 65 h 172"/>
                <a:gd name="T44" fmla="*/ 102 w 709"/>
                <a:gd name="T45" fmla="*/ 74 h 172"/>
                <a:gd name="T46" fmla="*/ 104 w 709"/>
                <a:gd name="T47" fmla="*/ 85 h 172"/>
                <a:gd name="T48" fmla="*/ 102 w 709"/>
                <a:gd name="T49" fmla="*/ 96 h 172"/>
                <a:gd name="T50" fmla="*/ 98 w 709"/>
                <a:gd name="T51" fmla="*/ 105 h 172"/>
                <a:gd name="T52" fmla="*/ 87 w 709"/>
                <a:gd name="T53" fmla="*/ 122 h 172"/>
                <a:gd name="T54" fmla="*/ 71 w 709"/>
                <a:gd name="T55" fmla="*/ 132 h 172"/>
                <a:gd name="T56" fmla="*/ 62 w 709"/>
                <a:gd name="T57" fmla="*/ 136 h 172"/>
                <a:gd name="T58" fmla="*/ 51 w 709"/>
                <a:gd name="T59" fmla="*/ 138 h 172"/>
                <a:gd name="T60" fmla="*/ 51 w 709"/>
                <a:gd name="T61" fmla="*/ 138 h 172"/>
                <a:gd name="T62" fmla="*/ 536 w 709"/>
                <a:gd name="T63" fmla="*/ 0 h 172"/>
                <a:gd name="T64" fmla="*/ 709 w 709"/>
                <a:gd name="T65" fmla="*/ 85 h 172"/>
                <a:gd name="T66" fmla="*/ 536 w 709"/>
                <a:gd name="T67" fmla="*/ 172 h 172"/>
                <a:gd name="T68" fmla="*/ 536 w 709"/>
                <a:gd name="T6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172">
                  <a:moveTo>
                    <a:pt x="51" y="69"/>
                  </a:moveTo>
                  <a:lnTo>
                    <a:pt x="554" y="69"/>
                  </a:lnTo>
                  <a:lnTo>
                    <a:pt x="554" y="103"/>
                  </a:lnTo>
                  <a:lnTo>
                    <a:pt x="51" y="103"/>
                  </a:lnTo>
                  <a:lnTo>
                    <a:pt x="51" y="69"/>
                  </a:lnTo>
                  <a:close/>
                  <a:moveTo>
                    <a:pt x="51" y="138"/>
                  </a:moveTo>
                  <a:lnTo>
                    <a:pt x="40" y="136"/>
                  </a:lnTo>
                  <a:lnTo>
                    <a:pt x="31" y="132"/>
                  </a:lnTo>
                  <a:lnTo>
                    <a:pt x="15" y="122"/>
                  </a:lnTo>
                  <a:lnTo>
                    <a:pt x="4" y="105"/>
                  </a:lnTo>
                  <a:lnTo>
                    <a:pt x="0" y="96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4" y="65"/>
                  </a:lnTo>
                  <a:lnTo>
                    <a:pt x="15" y="49"/>
                  </a:lnTo>
                  <a:lnTo>
                    <a:pt x="31" y="38"/>
                  </a:lnTo>
                  <a:lnTo>
                    <a:pt x="40" y="35"/>
                  </a:lnTo>
                  <a:lnTo>
                    <a:pt x="51" y="35"/>
                  </a:lnTo>
                  <a:lnTo>
                    <a:pt x="62" y="35"/>
                  </a:lnTo>
                  <a:lnTo>
                    <a:pt x="71" y="38"/>
                  </a:lnTo>
                  <a:lnTo>
                    <a:pt x="87" y="49"/>
                  </a:lnTo>
                  <a:lnTo>
                    <a:pt x="98" y="65"/>
                  </a:lnTo>
                  <a:lnTo>
                    <a:pt x="102" y="74"/>
                  </a:lnTo>
                  <a:lnTo>
                    <a:pt x="104" y="85"/>
                  </a:lnTo>
                  <a:lnTo>
                    <a:pt x="102" y="96"/>
                  </a:lnTo>
                  <a:lnTo>
                    <a:pt x="98" y="105"/>
                  </a:lnTo>
                  <a:lnTo>
                    <a:pt x="87" y="122"/>
                  </a:lnTo>
                  <a:lnTo>
                    <a:pt x="71" y="132"/>
                  </a:lnTo>
                  <a:lnTo>
                    <a:pt x="62" y="136"/>
                  </a:lnTo>
                  <a:lnTo>
                    <a:pt x="51" y="138"/>
                  </a:lnTo>
                  <a:lnTo>
                    <a:pt x="51" y="138"/>
                  </a:lnTo>
                  <a:close/>
                  <a:moveTo>
                    <a:pt x="536" y="0"/>
                  </a:moveTo>
                  <a:lnTo>
                    <a:pt x="709" y="85"/>
                  </a:lnTo>
                  <a:lnTo>
                    <a:pt x="536" y="17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4" name="Rectangle 39"/>
            <p:cNvSpPr>
              <a:spLocks noChangeArrowheads="1"/>
            </p:cNvSpPr>
            <p:nvPr/>
          </p:nvSpPr>
          <p:spPr bwMode="auto">
            <a:xfrm>
              <a:off x="1998" y="2686"/>
              <a:ext cx="400" cy="284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5" name="Freeform 40"/>
            <p:cNvSpPr>
              <a:spLocks noEditPoints="1"/>
            </p:cNvSpPr>
            <p:nvPr/>
          </p:nvSpPr>
          <p:spPr bwMode="auto">
            <a:xfrm>
              <a:off x="1992" y="2680"/>
              <a:ext cx="412" cy="296"/>
            </a:xfrm>
            <a:custGeom>
              <a:avLst/>
              <a:gdLst>
                <a:gd name="T0" fmla="*/ 0 w 824"/>
                <a:gd name="T1" fmla="*/ 11 h 591"/>
                <a:gd name="T2" fmla="*/ 0 w 824"/>
                <a:gd name="T3" fmla="*/ 7 h 591"/>
                <a:gd name="T4" fmla="*/ 4 w 824"/>
                <a:gd name="T5" fmla="*/ 3 h 591"/>
                <a:gd name="T6" fmla="*/ 8 w 824"/>
                <a:gd name="T7" fmla="*/ 0 h 591"/>
                <a:gd name="T8" fmla="*/ 11 w 824"/>
                <a:gd name="T9" fmla="*/ 0 h 591"/>
                <a:gd name="T10" fmla="*/ 811 w 824"/>
                <a:gd name="T11" fmla="*/ 0 h 591"/>
                <a:gd name="T12" fmla="*/ 817 w 824"/>
                <a:gd name="T13" fmla="*/ 0 h 591"/>
                <a:gd name="T14" fmla="*/ 820 w 824"/>
                <a:gd name="T15" fmla="*/ 3 h 591"/>
                <a:gd name="T16" fmla="*/ 822 w 824"/>
                <a:gd name="T17" fmla="*/ 7 h 591"/>
                <a:gd name="T18" fmla="*/ 824 w 824"/>
                <a:gd name="T19" fmla="*/ 11 h 591"/>
                <a:gd name="T20" fmla="*/ 824 w 824"/>
                <a:gd name="T21" fmla="*/ 578 h 591"/>
                <a:gd name="T22" fmla="*/ 822 w 824"/>
                <a:gd name="T23" fmla="*/ 584 h 591"/>
                <a:gd name="T24" fmla="*/ 820 w 824"/>
                <a:gd name="T25" fmla="*/ 587 h 591"/>
                <a:gd name="T26" fmla="*/ 817 w 824"/>
                <a:gd name="T27" fmla="*/ 589 h 591"/>
                <a:gd name="T28" fmla="*/ 811 w 824"/>
                <a:gd name="T29" fmla="*/ 591 h 591"/>
                <a:gd name="T30" fmla="*/ 11 w 824"/>
                <a:gd name="T31" fmla="*/ 591 h 591"/>
                <a:gd name="T32" fmla="*/ 8 w 824"/>
                <a:gd name="T33" fmla="*/ 589 h 591"/>
                <a:gd name="T34" fmla="*/ 4 w 824"/>
                <a:gd name="T35" fmla="*/ 587 h 591"/>
                <a:gd name="T36" fmla="*/ 0 w 824"/>
                <a:gd name="T37" fmla="*/ 584 h 591"/>
                <a:gd name="T38" fmla="*/ 0 w 824"/>
                <a:gd name="T39" fmla="*/ 578 h 591"/>
                <a:gd name="T40" fmla="*/ 0 w 824"/>
                <a:gd name="T41" fmla="*/ 11 h 591"/>
                <a:gd name="T42" fmla="*/ 24 w 824"/>
                <a:gd name="T43" fmla="*/ 578 h 591"/>
                <a:gd name="T44" fmla="*/ 11 w 824"/>
                <a:gd name="T45" fmla="*/ 567 h 591"/>
                <a:gd name="T46" fmla="*/ 811 w 824"/>
                <a:gd name="T47" fmla="*/ 567 h 591"/>
                <a:gd name="T48" fmla="*/ 800 w 824"/>
                <a:gd name="T49" fmla="*/ 578 h 591"/>
                <a:gd name="T50" fmla="*/ 800 w 824"/>
                <a:gd name="T51" fmla="*/ 11 h 591"/>
                <a:gd name="T52" fmla="*/ 811 w 824"/>
                <a:gd name="T53" fmla="*/ 23 h 591"/>
                <a:gd name="T54" fmla="*/ 11 w 824"/>
                <a:gd name="T55" fmla="*/ 23 h 591"/>
                <a:gd name="T56" fmla="*/ 24 w 824"/>
                <a:gd name="T57" fmla="*/ 11 h 591"/>
                <a:gd name="T58" fmla="*/ 24 w 824"/>
                <a:gd name="T59" fmla="*/ 57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4" h="591">
                  <a:moveTo>
                    <a:pt x="0" y="11"/>
                  </a:moveTo>
                  <a:lnTo>
                    <a:pt x="0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811" y="0"/>
                  </a:lnTo>
                  <a:lnTo>
                    <a:pt x="817" y="0"/>
                  </a:lnTo>
                  <a:lnTo>
                    <a:pt x="820" y="3"/>
                  </a:lnTo>
                  <a:lnTo>
                    <a:pt x="822" y="7"/>
                  </a:lnTo>
                  <a:lnTo>
                    <a:pt x="824" y="11"/>
                  </a:lnTo>
                  <a:lnTo>
                    <a:pt x="824" y="578"/>
                  </a:lnTo>
                  <a:lnTo>
                    <a:pt x="822" y="584"/>
                  </a:lnTo>
                  <a:lnTo>
                    <a:pt x="820" y="587"/>
                  </a:lnTo>
                  <a:lnTo>
                    <a:pt x="817" y="589"/>
                  </a:lnTo>
                  <a:lnTo>
                    <a:pt x="811" y="591"/>
                  </a:lnTo>
                  <a:lnTo>
                    <a:pt x="11" y="591"/>
                  </a:lnTo>
                  <a:lnTo>
                    <a:pt x="8" y="589"/>
                  </a:lnTo>
                  <a:lnTo>
                    <a:pt x="4" y="587"/>
                  </a:lnTo>
                  <a:lnTo>
                    <a:pt x="0" y="584"/>
                  </a:lnTo>
                  <a:lnTo>
                    <a:pt x="0" y="578"/>
                  </a:lnTo>
                  <a:lnTo>
                    <a:pt x="0" y="11"/>
                  </a:lnTo>
                  <a:close/>
                  <a:moveTo>
                    <a:pt x="24" y="578"/>
                  </a:moveTo>
                  <a:lnTo>
                    <a:pt x="11" y="567"/>
                  </a:lnTo>
                  <a:lnTo>
                    <a:pt x="811" y="567"/>
                  </a:lnTo>
                  <a:lnTo>
                    <a:pt x="800" y="578"/>
                  </a:lnTo>
                  <a:lnTo>
                    <a:pt x="800" y="11"/>
                  </a:lnTo>
                  <a:lnTo>
                    <a:pt x="811" y="23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24" y="5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6" name="Rectangle 41"/>
            <p:cNvSpPr>
              <a:spLocks noChangeArrowheads="1"/>
            </p:cNvSpPr>
            <p:nvPr/>
          </p:nvSpPr>
          <p:spPr bwMode="auto">
            <a:xfrm>
              <a:off x="2398" y="2686"/>
              <a:ext cx="203" cy="2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7" name="Freeform 42"/>
            <p:cNvSpPr>
              <a:spLocks noEditPoints="1"/>
            </p:cNvSpPr>
            <p:nvPr/>
          </p:nvSpPr>
          <p:spPr bwMode="auto">
            <a:xfrm>
              <a:off x="2392" y="2680"/>
              <a:ext cx="215" cy="296"/>
            </a:xfrm>
            <a:custGeom>
              <a:avLst/>
              <a:gdLst>
                <a:gd name="T0" fmla="*/ 0 w 430"/>
                <a:gd name="T1" fmla="*/ 11 h 591"/>
                <a:gd name="T2" fmla="*/ 0 w 430"/>
                <a:gd name="T3" fmla="*/ 7 h 591"/>
                <a:gd name="T4" fmla="*/ 4 w 430"/>
                <a:gd name="T5" fmla="*/ 3 h 591"/>
                <a:gd name="T6" fmla="*/ 8 w 430"/>
                <a:gd name="T7" fmla="*/ 0 h 591"/>
                <a:gd name="T8" fmla="*/ 11 w 430"/>
                <a:gd name="T9" fmla="*/ 0 h 591"/>
                <a:gd name="T10" fmla="*/ 418 w 430"/>
                <a:gd name="T11" fmla="*/ 0 h 591"/>
                <a:gd name="T12" fmla="*/ 423 w 430"/>
                <a:gd name="T13" fmla="*/ 0 h 591"/>
                <a:gd name="T14" fmla="*/ 427 w 430"/>
                <a:gd name="T15" fmla="*/ 3 h 591"/>
                <a:gd name="T16" fmla="*/ 428 w 430"/>
                <a:gd name="T17" fmla="*/ 7 h 591"/>
                <a:gd name="T18" fmla="*/ 430 w 430"/>
                <a:gd name="T19" fmla="*/ 11 h 591"/>
                <a:gd name="T20" fmla="*/ 430 w 430"/>
                <a:gd name="T21" fmla="*/ 578 h 591"/>
                <a:gd name="T22" fmla="*/ 428 w 430"/>
                <a:gd name="T23" fmla="*/ 584 h 591"/>
                <a:gd name="T24" fmla="*/ 427 w 430"/>
                <a:gd name="T25" fmla="*/ 587 h 591"/>
                <a:gd name="T26" fmla="*/ 423 w 430"/>
                <a:gd name="T27" fmla="*/ 589 h 591"/>
                <a:gd name="T28" fmla="*/ 418 w 430"/>
                <a:gd name="T29" fmla="*/ 591 h 591"/>
                <a:gd name="T30" fmla="*/ 11 w 430"/>
                <a:gd name="T31" fmla="*/ 591 h 591"/>
                <a:gd name="T32" fmla="*/ 8 w 430"/>
                <a:gd name="T33" fmla="*/ 589 h 591"/>
                <a:gd name="T34" fmla="*/ 4 w 430"/>
                <a:gd name="T35" fmla="*/ 587 h 591"/>
                <a:gd name="T36" fmla="*/ 0 w 430"/>
                <a:gd name="T37" fmla="*/ 584 h 591"/>
                <a:gd name="T38" fmla="*/ 0 w 430"/>
                <a:gd name="T39" fmla="*/ 578 h 591"/>
                <a:gd name="T40" fmla="*/ 0 w 430"/>
                <a:gd name="T41" fmla="*/ 11 h 591"/>
                <a:gd name="T42" fmla="*/ 24 w 430"/>
                <a:gd name="T43" fmla="*/ 578 h 591"/>
                <a:gd name="T44" fmla="*/ 11 w 430"/>
                <a:gd name="T45" fmla="*/ 567 h 591"/>
                <a:gd name="T46" fmla="*/ 418 w 430"/>
                <a:gd name="T47" fmla="*/ 567 h 591"/>
                <a:gd name="T48" fmla="*/ 407 w 430"/>
                <a:gd name="T49" fmla="*/ 578 h 591"/>
                <a:gd name="T50" fmla="*/ 407 w 430"/>
                <a:gd name="T51" fmla="*/ 11 h 591"/>
                <a:gd name="T52" fmla="*/ 418 w 430"/>
                <a:gd name="T53" fmla="*/ 23 h 591"/>
                <a:gd name="T54" fmla="*/ 11 w 430"/>
                <a:gd name="T55" fmla="*/ 23 h 591"/>
                <a:gd name="T56" fmla="*/ 24 w 430"/>
                <a:gd name="T57" fmla="*/ 11 h 591"/>
                <a:gd name="T58" fmla="*/ 24 w 430"/>
                <a:gd name="T59" fmla="*/ 57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30" h="591">
                  <a:moveTo>
                    <a:pt x="0" y="11"/>
                  </a:moveTo>
                  <a:lnTo>
                    <a:pt x="0" y="7"/>
                  </a:lnTo>
                  <a:lnTo>
                    <a:pt x="4" y="3"/>
                  </a:lnTo>
                  <a:lnTo>
                    <a:pt x="8" y="0"/>
                  </a:lnTo>
                  <a:lnTo>
                    <a:pt x="11" y="0"/>
                  </a:lnTo>
                  <a:lnTo>
                    <a:pt x="418" y="0"/>
                  </a:lnTo>
                  <a:lnTo>
                    <a:pt x="423" y="0"/>
                  </a:lnTo>
                  <a:lnTo>
                    <a:pt x="427" y="3"/>
                  </a:lnTo>
                  <a:lnTo>
                    <a:pt x="428" y="7"/>
                  </a:lnTo>
                  <a:lnTo>
                    <a:pt x="430" y="11"/>
                  </a:lnTo>
                  <a:lnTo>
                    <a:pt x="430" y="578"/>
                  </a:lnTo>
                  <a:lnTo>
                    <a:pt x="428" y="584"/>
                  </a:lnTo>
                  <a:lnTo>
                    <a:pt x="427" y="587"/>
                  </a:lnTo>
                  <a:lnTo>
                    <a:pt x="423" y="589"/>
                  </a:lnTo>
                  <a:lnTo>
                    <a:pt x="418" y="591"/>
                  </a:lnTo>
                  <a:lnTo>
                    <a:pt x="11" y="591"/>
                  </a:lnTo>
                  <a:lnTo>
                    <a:pt x="8" y="589"/>
                  </a:lnTo>
                  <a:lnTo>
                    <a:pt x="4" y="587"/>
                  </a:lnTo>
                  <a:lnTo>
                    <a:pt x="0" y="584"/>
                  </a:lnTo>
                  <a:lnTo>
                    <a:pt x="0" y="578"/>
                  </a:lnTo>
                  <a:lnTo>
                    <a:pt x="0" y="11"/>
                  </a:lnTo>
                  <a:close/>
                  <a:moveTo>
                    <a:pt x="24" y="578"/>
                  </a:moveTo>
                  <a:lnTo>
                    <a:pt x="11" y="567"/>
                  </a:lnTo>
                  <a:lnTo>
                    <a:pt x="418" y="567"/>
                  </a:lnTo>
                  <a:lnTo>
                    <a:pt x="407" y="578"/>
                  </a:lnTo>
                  <a:lnTo>
                    <a:pt x="407" y="11"/>
                  </a:lnTo>
                  <a:lnTo>
                    <a:pt x="418" y="23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24" y="5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8" name="Rectangle 43"/>
            <p:cNvSpPr>
              <a:spLocks noChangeArrowheads="1"/>
            </p:cNvSpPr>
            <p:nvPr/>
          </p:nvSpPr>
          <p:spPr bwMode="auto">
            <a:xfrm>
              <a:off x="2825" y="2686"/>
              <a:ext cx="401" cy="284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49" name="Freeform 44"/>
            <p:cNvSpPr>
              <a:spLocks noEditPoints="1"/>
            </p:cNvSpPr>
            <p:nvPr/>
          </p:nvSpPr>
          <p:spPr bwMode="auto">
            <a:xfrm>
              <a:off x="2819" y="2680"/>
              <a:ext cx="413" cy="296"/>
            </a:xfrm>
            <a:custGeom>
              <a:avLst/>
              <a:gdLst>
                <a:gd name="T0" fmla="*/ 0 w 825"/>
                <a:gd name="T1" fmla="*/ 11 h 591"/>
                <a:gd name="T2" fmla="*/ 0 w 825"/>
                <a:gd name="T3" fmla="*/ 7 h 591"/>
                <a:gd name="T4" fmla="*/ 3 w 825"/>
                <a:gd name="T5" fmla="*/ 3 h 591"/>
                <a:gd name="T6" fmla="*/ 7 w 825"/>
                <a:gd name="T7" fmla="*/ 0 h 591"/>
                <a:gd name="T8" fmla="*/ 11 w 825"/>
                <a:gd name="T9" fmla="*/ 0 h 591"/>
                <a:gd name="T10" fmla="*/ 813 w 825"/>
                <a:gd name="T11" fmla="*/ 0 h 591"/>
                <a:gd name="T12" fmla="*/ 818 w 825"/>
                <a:gd name="T13" fmla="*/ 0 h 591"/>
                <a:gd name="T14" fmla="*/ 822 w 825"/>
                <a:gd name="T15" fmla="*/ 3 h 591"/>
                <a:gd name="T16" fmla="*/ 823 w 825"/>
                <a:gd name="T17" fmla="*/ 7 h 591"/>
                <a:gd name="T18" fmla="*/ 825 w 825"/>
                <a:gd name="T19" fmla="*/ 11 h 591"/>
                <a:gd name="T20" fmla="*/ 825 w 825"/>
                <a:gd name="T21" fmla="*/ 578 h 591"/>
                <a:gd name="T22" fmla="*/ 823 w 825"/>
                <a:gd name="T23" fmla="*/ 584 h 591"/>
                <a:gd name="T24" fmla="*/ 822 w 825"/>
                <a:gd name="T25" fmla="*/ 587 h 591"/>
                <a:gd name="T26" fmla="*/ 818 w 825"/>
                <a:gd name="T27" fmla="*/ 589 h 591"/>
                <a:gd name="T28" fmla="*/ 813 w 825"/>
                <a:gd name="T29" fmla="*/ 591 h 591"/>
                <a:gd name="T30" fmla="*/ 11 w 825"/>
                <a:gd name="T31" fmla="*/ 591 h 591"/>
                <a:gd name="T32" fmla="*/ 7 w 825"/>
                <a:gd name="T33" fmla="*/ 589 h 591"/>
                <a:gd name="T34" fmla="*/ 3 w 825"/>
                <a:gd name="T35" fmla="*/ 587 h 591"/>
                <a:gd name="T36" fmla="*/ 0 w 825"/>
                <a:gd name="T37" fmla="*/ 584 h 591"/>
                <a:gd name="T38" fmla="*/ 0 w 825"/>
                <a:gd name="T39" fmla="*/ 578 h 591"/>
                <a:gd name="T40" fmla="*/ 0 w 825"/>
                <a:gd name="T41" fmla="*/ 11 h 591"/>
                <a:gd name="T42" fmla="*/ 24 w 825"/>
                <a:gd name="T43" fmla="*/ 578 h 591"/>
                <a:gd name="T44" fmla="*/ 11 w 825"/>
                <a:gd name="T45" fmla="*/ 567 h 591"/>
                <a:gd name="T46" fmla="*/ 813 w 825"/>
                <a:gd name="T47" fmla="*/ 567 h 591"/>
                <a:gd name="T48" fmla="*/ 802 w 825"/>
                <a:gd name="T49" fmla="*/ 578 h 591"/>
                <a:gd name="T50" fmla="*/ 802 w 825"/>
                <a:gd name="T51" fmla="*/ 11 h 591"/>
                <a:gd name="T52" fmla="*/ 813 w 825"/>
                <a:gd name="T53" fmla="*/ 23 h 591"/>
                <a:gd name="T54" fmla="*/ 11 w 825"/>
                <a:gd name="T55" fmla="*/ 23 h 591"/>
                <a:gd name="T56" fmla="*/ 24 w 825"/>
                <a:gd name="T57" fmla="*/ 11 h 591"/>
                <a:gd name="T58" fmla="*/ 24 w 825"/>
                <a:gd name="T59" fmla="*/ 57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25" h="591">
                  <a:moveTo>
                    <a:pt x="0" y="11"/>
                  </a:move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813" y="0"/>
                  </a:lnTo>
                  <a:lnTo>
                    <a:pt x="818" y="0"/>
                  </a:lnTo>
                  <a:lnTo>
                    <a:pt x="822" y="3"/>
                  </a:lnTo>
                  <a:lnTo>
                    <a:pt x="823" y="7"/>
                  </a:lnTo>
                  <a:lnTo>
                    <a:pt x="825" y="11"/>
                  </a:lnTo>
                  <a:lnTo>
                    <a:pt x="825" y="578"/>
                  </a:lnTo>
                  <a:lnTo>
                    <a:pt x="823" y="584"/>
                  </a:lnTo>
                  <a:lnTo>
                    <a:pt x="822" y="587"/>
                  </a:lnTo>
                  <a:lnTo>
                    <a:pt x="818" y="589"/>
                  </a:lnTo>
                  <a:lnTo>
                    <a:pt x="813" y="591"/>
                  </a:lnTo>
                  <a:lnTo>
                    <a:pt x="11" y="591"/>
                  </a:lnTo>
                  <a:lnTo>
                    <a:pt x="7" y="589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0" y="578"/>
                  </a:lnTo>
                  <a:lnTo>
                    <a:pt x="0" y="11"/>
                  </a:lnTo>
                  <a:close/>
                  <a:moveTo>
                    <a:pt x="24" y="578"/>
                  </a:moveTo>
                  <a:lnTo>
                    <a:pt x="11" y="567"/>
                  </a:lnTo>
                  <a:lnTo>
                    <a:pt x="813" y="567"/>
                  </a:lnTo>
                  <a:lnTo>
                    <a:pt x="802" y="578"/>
                  </a:lnTo>
                  <a:lnTo>
                    <a:pt x="802" y="11"/>
                  </a:lnTo>
                  <a:lnTo>
                    <a:pt x="813" y="23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24" y="5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50" name="Rectangle 45"/>
            <p:cNvSpPr>
              <a:spLocks noChangeArrowheads="1"/>
            </p:cNvSpPr>
            <p:nvPr/>
          </p:nvSpPr>
          <p:spPr bwMode="auto">
            <a:xfrm>
              <a:off x="3226" y="2686"/>
              <a:ext cx="202" cy="28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51" name="Freeform 46"/>
            <p:cNvSpPr>
              <a:spLocks noEditPoints="1"/>
            </p:cNvSpPr>
            <p:nvPr/>
          </p:nvSpPr>
          <p:spPr bwMode="auto">
            <a:xfrm>
              <a:off x="3220" y="2680"/>
              <a:ext cx="214" cy="296"/>
            </a:xfrm>
            <a:custGeom>
              <a:avLst/>
              <a:gdLst>
                <a:gd name="T0" fmla="*/ 0 w 428"/>
                <a:gd name="T1" fmla="*/ 11 h 591"/>
                <a:gd name="T2" fmla="*/ 0 w 428"/>
                <a:gd name="T3" fmla="*/ 7 h 591"/>
                <a:gd name="T4" fmla="*/ 3 w 428"/>
                <a:gd name="T5" fmla="*/ 3 h 591"/>
                <a:gd name="T6" fmla="*/ 7 w 428"/>
                <a:gd name="T7" fmla="*/ 0 h 591"/>
                <a:gd name="T8" fmla="*/ 11 w 428"/>
                <a:gd name="T9" fmla="*/ 0 h 591"/>
                <a:gd name="T10" fmla="*/ 415 w 428"/>
                <a:gd name="T11" fmla="*/ 0 h 591"/>
                <a:gd name="T12" fmla="*/ 421 w 428"/>
                <a:gd name="T13" fmla="*/ 0 h 591"/>
                <a:gd name="T14" fmla="*/ 424 w 428"/>
                <a:gd name="T15" fmla="*/ 3 h 591"/>
                <a:gd name="T16" fmla="*/ 426 w 428"/>
                <a:gd name="T17" fmla="*/ 7 h 591"/>
                <a:gd name="T18" fmla="*/ 428 w 428"/>
                <a:gd name="T19" fmla="*/ 11 h 591"/>
                <a:gd name="T20" fmla="*/ 428 w 428"/>
                <a:gd name="T21" fmla="*/ 578 h 591"/>
                <a:gd name="T22" fmla="*/ 426 w 428"/>
                <a:gd name="T23" fmla="*/ 584 h 591"/>
                <a:gd name="T24" fmla="*/ 424 w 428"/>
                <a:gd name="T25" fmla="*/ 587 h 591"/>
                <a:gd name="T26" fmla="*/ 421 w 428"/>
                <a:gd name="T27" fmla="*/ 589 h 591"/>
                <a:gd name="T28" fmla="*/ 415 w 428"/>
                <a:gd name="T29" fmla="*/ 591 h 591"/>
                <a:gd name="T30" fmla="*/ 11 w 428"/>
                <a:gd name="T31" fmla="*/ 591 h 591"/>
                <a:gd name="T32" fmla="*/ 7 w 428"/>
                <a:gd name="T33" fmla="*/ 589 h 591"/>
                <a:gd name="T34" fmla="*/ 3 w 428"/>
                <a:gd name="T35" fmla="*/ 587 h 591"/>
                <a:gd name="T36" fmla="*/ 0 w 428"/>
                <a:gd name="T37" fmla="*/ 584 h 591"/>
                <a:gd name="T38" fmla="*/ 0 w 428"/>
                <a:gd name="T39" fmla="*/ 578 h 591"/>
                <a:gd name="T40" fmla="*/ 0 w 428"/>
                <a:gd name="T41" fmla="*/ 11 h 591"/>
                <a:gd name="T42" fmla="*/ 23 w 428"/>
                <a:gd name="T43" fmla="*/ 578 h 591"/>
                <a:gd name="T44" fmla="*/ 11 w 428"/>
                <a:gd name="T45" fmla="*/ 567 h 591"/>
                <a:gd name="T46" fmla="*/ 415 w 428"/>
                <a:gd name="T47" fmla="*/ 567 h 591"/>
                <a:gd name="T48" fmla="*/ 404 w 428"/>
                <a:gd name="T49" fmla="*/ 578 h 591"/>
                <a:gd name="T50" fmla="*/ 404 w 428"/>
                <a:gd name="T51" fmla="*/ 11 h 591"/>
                <a:gd name="T52" fmla="*/ 415 w 428"/>
                <a:gd name="T53" fmla="*/ 23 h 591"/>
                <a:gd name="T54" fmla="*/ 11 w 428"/>
                <a:gd name="T55" fmla="*/ 23 h 591"/>
                <a:gd name="T56" fmla="*/ 23 w 428"/>
                <a:gd name="T57" fmla="*/ 11 h 591"/>
                <a:gd name="T58" fmla="*/ 23 w 428"/>
                <a:gd name="T59" fmla="*/ 578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8" h="591">
                  <a:moveTo>
                    <a:pt x="0" y="11"/>
                  </a:moveTo>
                  <a:lnTo>
                    <a:pt x="0" y="7"/>
                  </a:lnTo>
                  <a:lnTo>
                    <a:pt x="3" y="3"/>
                  </a:lnTo>
                  <a:lnTo>
                    <a:pt x="7" y="0"/>
                  </a:lnTo>
                  <a:lnTo>
                    <a:pt x="11" y="0"/>
                  </a:lnTo>
                  <a:lnTo>
                    <a:pt x="415" y="0"/>
                  </a:lnTo>
                  <a:lnTo>
                    <a:pt x="421" y="0"/>
                  </a:lnTo>
                  <a:lnTo>
                    <a:pt x="424" y="3"/>
                  </a:lnTo>
                  <a:lnTo>
                    <a:pt x="426" y="7"/>
                  </a:lnTo>
                  <a:lnTo>
                    <a:pt x="428" y="11"/>
                  </a:lnTo>
                  <a:lnTo>
                    <a:pt x="428" y="578"/>
                  </a:lnTo>
                  <a:lnTo>
                    <a:pt x="426" y="584"/>
                  </a:lnTo>
                  <a:lnTo>
                    <a:pt x="424" y="587"/>
                  </a:lnTo>
                  <a:lnTo>
                    <a:pt x="421" y="589"/>
                  </a:lnTo>
                  <a:lnTo>
                    <a:pt x="415" y="591"/>
                  </a:lnTo>
                  <a:lnTo>
                    <a:pt x="11" y="591"/>
                  </a:lnTo>
                  <a:lnTo>
                    <a:pt x="7" y="589"/>
                  </a:lnTo>
                  <a:lnTo>
                    <a:pt x="3" y="587"/>
                  </a:lnTo>
                  <a:lnTo>
                    <a:pt x="0" y="584"/>
                  </a:lnTo>
                  <a:lnTo>
                    <a:pt x="0" y="578"/>
                  </a:lnTo>
                  <a:lnTo>
                    <a:pt x="0" y="11"/>
                  </a:lnTo>
                  <a:close/>
                  <a:moveTo>
                    <a:pt x="23" y="578"/>
                  </a:moveTo>
                  <a:lnTo>
                    <a:pt x="11" y="567"/>
                  </a:lnTo>
                  <a:lnTo>
                    <a:pt x="415" y="567"/>
                  </a:lnTo>
                  <a:lnTo>
                    <a:pt x="404" y="578"/>
                  </a:lnTo>
                  <a:lnTo>
                    <a:pt x="404" y="11"/>
                  </a:lnTo>
                  <a:lnTo>
                    <a:pt x="415" y="23"/>
                  </a:lnTo>
                  <a:lnTo>
                    <a:pt x="11" y="23"/>
                  </a:lnTo>
                  <a:lnTo>
                    <a:pt x="23" y="11"/>
                  </a:lnTo>
                  <a:lnTo>
                    <a:pt x="23" y="57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52" name="Freeform 47"/>
            <p:cNvSpPr>
              <a:spLocks noEditPoints="1"/>
            </p:cNvSpPr>
            <p:nvPr/>
          </p:nvSpPr>
          <p:spPr bwMode="auto">
            <a:xfrm>
              <a:off x="2470" y="2786"/>
              <a:ext cx="355" cy="86"/>
            </a:xfrm>
            <a:custGeom>
              <a:avLst/>
              <a:gdLst>
                <a:gd name="T0" fmla="*/ 51 w 709"/>
                <a:gd name="T1" fmla="*/ 69 h 172"/>
                <a:gd name="T2" fmla="*/ 554 w 709"/>
                <a:gd name="T3" fmla="*/ 69 h 172"/>
                <a:gd name="T4" fmla="*/ 554 w 709"/>
                <a:gd name="T5" fmla="*/ 103 h 172"/>
                <a:gd name="T6" fmla="*/ 51 w 709"/>
                <a:gd name="T7" fmla="*/ 103 h 172"/>
                <a:gd name="T8" fmla="*/ 51 w 709"/>
                <a:gd name="T9" fmla="*/ 69 h 172"/>
                <a:gd name="T10" fmla="*/ 51 w 709"/>
                <a:gd name="T11" fmla="*/ 138 h 172"/>
                <a:gd name="T12" fmla="*/ 40 w 709"/>
                <a:gd name="T13" fmla="*/ 136 h 172"/>
                <a:gd name="T14" fmla="*/ 31 w 709"/>
                <a:gd name="T15" fmla="*/ 132 h 172"/>
                <a:gd name="T16" fmla="*/ 15 w 709"/>
                <a:gd name="T17" fmla="*/ 122 h 172"/>
                <a:gd name="T18" fmla="*/ 4 w 709"/>
                <a:gd name="T19" fmla="*/ 105 h 172"/>
                <a:gd name="T20" fmla="*/ 0 w 709"/>
                <a:gd name="T21" fmla="*/ 96 h 172"/>
                <a:gd name="T22" fmla="*/ 0 w 709"/>
                <a:gd name="T23" fmla="*/ 85 h 172"/>
                <a:gd name="T24" fmla="*/ 0 w 709"/>
                <a:gd name="T25" fmla="*/ 74 h 172"/>
                <a:gd name="T26" fmla="*/ 4 w 709"/>
                <a:gd name="T27" fmla="*/ 65 h 172"/>
                <a:gd name="T28" fmla="*/ 15 w 709"/>
                <a:gd name="T29" fmla="*/ 49 h 172"/>
                <a:gd name="T30" fmla="*/ 31 w 709"/>
                <a:gd name="T31" fmla="*/ 38 h 172"/>
                <a:gd name="T32" fmla="*/ 40 w 709"/>
                <a:gd name="T33" fmla="*/ 35 h 172"/>
                <a:gd name="T34" fmla="*/ 51 w 709"/>
                <a:gd name="T35" fmla="*/ 35 h 172"/>
                <a:gd name="T36" fmla="*/ 62 w 709"/>
                <a:gd name="T37" fmla="*/ 35 h 172"/>
                <a:gd name="T38" fmla="*/ 71 w 709"/>
                <a:gd name="T39" fmla="*/ 38 h 172"/>
                <a:gd name="T40" fmla="*/ 87 w 709"/>
                <a:gd name="T41" fmla="*/ 49 h 172"/>
                <a:gd name="T42" fmla="*/ 98 w 709"/>
                <a:gd name="T43" fmla="*/ 65 h 172"/>
                <a:gd name="T44" fmla="*/ 102 w 709"/>
                <a:gd name="T45" fmla="*/ 74 h 172"/>
                <a:gd name="T46" fmla="*/ 104 w 709"/>
                <a:gd name="T47" fmla="*/ 85 h 172"/>
                <a:gd name="T48" fmla="*/ 102 w 709"/>
                <a:gd name="T49" fmla="*/ 96 h 172"/>
                <a:gd name="T50" fmla="*/ 98 w 709"/>
                <a:gd name="T51" fmla="*/ 105 h 172"/>
                <a:gd name="T52" fmla="*/ 87 w 709"/>
                <a:gd name="T53" fmla="*/ 122 h 172"/>
                <a:gd name="T54" fmla="*/ 71 w 709"/>
                <a:gd name="T55" fmla="*/ 132 h 172"/>
                <a:gd name="T56" fmla="*/ 62 w 709"/>
                <a:gd name="T57" fmla="*/ 136 h 172"/>
                <a:gd name="T58" fmla="*/ 51 w 709"/>
                <a:gd name="T59" fmla="*/ 138 h 172"/>
                <a:gd name="T60" fmla="*/ 51 w 709"/>
                <a:gd name="T61" fmla="*/ 138 h 172"/>
                <a:gd name="T62" fmla="*/ 536 w 709"/>
                <a:gd name="T63" fmla="*/ 0 h 172"/>
                <a:gd name="T64" fmla="*/ 709 w 709"/>
                <a:gd name="T65" fmla="*/ 85 h 172"/>
                <a:gd name="T66" fmla="*/ 536 w 709"/>
                <a:gd name="T67" fmla="*/ 172 h 172"/>
                <a:gd name="T68" fmla="*/ 536 w 709"/>
                <a:gd name="T6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172">
                  <a:moveTo>
                    <a:pt x="51" y="69"/>
                  </a:moveTo>
                  <a:lnTo>
                    <a:pt x="554" y="69"/>
                  </a:lnTo>
                  <a:lnTo>
                    <a:pt x="554" y="103"/>
                  </a:lnTo>
                  <a:lnTo>
                    <a:pt x="51" y="103"/>
                  </a:lnTo>
                  <a:lnTo>
                    <a:pt x="51" y="69"/>
                  </a:lnTo>
                  <a:close/>
                  <a:moveTo>
                    <a:pt x="51" y="138"/>
                  </a:moveTo>
                  <a:lnTo>
                    <a:pt x="40" y="136"/>
                  </a:lnTo>
                  <a:lnTo>
                    <a:pt x="31" y="132"/>
                  </a:lnTo>
                  <a:lnTo>
                    <a:pt x="15" y="122"/>
                  </a:lnTo>
                  <a:lnTo>
                    <a:pt x="4" y="105"/>
                  </a:lnTo>
                  <a:lnTo>
                    <a:pt x="0" y="96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4" y="65"/>
                  </a:lnTo>
                  <a:lnTo>
                    <a:pt x="15" y="49"/>
                  </a:lnTo>
                  <a:lnTo>
                    <a:pt x="31" y="38"/>
                  </a:lnTo>
                  <a:lnTo>
                    <a:pt x="40" y="35"/>
                  </a:lnTo>
                  <a:lnTo>
                    <a:pt x="51" y="35"/>
                  </a:lnTo>
                  <a:lnTo>
                    <a:pt x="62" y="35"/>
                  </a:lnTo>
                  <a:lnTo>
                    <a:pt x="71" y="38"/>
                  </a:lnTo>
                  <a:lnTo>
                    <a:pt x="87" y="49"/>
                  </a:lnTo>
                  <a:lnTo>
                    <a:pt x="98" y="65"/>
                  </a:lnTo>
                  <a:lnTo>
                    <a:pt x="102" y="74"/>
                  </a:lnTo>
                  <a:lnTo>
                    <a:pt x="104" y="85"/>
                  </a:lnTo>
                  <a:lnTo>
                    <a:pt x="102" y="96"/>
                  </a:lnTo>
                  <a:lnTo>
                    <a:pt x="98" y="105"/>
                  </a:lnTo>
                  <a:lnTo>
                    <a:pt x="87" y="122"/>
                  </a:lnTo>
                  <a:lnTo>
                    <a:pt x="71" y="132"/>
                  </a:lnTo>
                  <a:lnTo>
                    <a:pt x="62" y="136"/>
                  </a:lnTo>
                  <a:lnTo>
                    <a:pt x="51" y="138"/>
                  </a:lnTo>
                  <a:lnTo>
                    <a:pt x="51" y="138"/>
                  </a:lnTo>
                  <a:close/>
                  <a:moveTo>
                    <a:pt x="536" y="0"/>
                  </a:moveTo>
                  <a:lnTo>
                    <a:pt x="709" y="85"/>
                  </a:lnTo>
                  <a:lnTo>
                    <a:pt x="536" y="172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53" name="Freeform 48"/>
            <p:cNvSpPr>
              <a:spLocks noEditPoints="1"/>
            </p:cNvSpPr>
            <p:nvPr/>
          </p:nvSpPr>
          <p:spPr bwMode="auto">
            <a:xfrm>
              <a:off x="3301" y="2786"/>
              <a:ext cx="355" cy="86"/>
            </a:xfrm>
            <a:custGeom>
              <a:avLst/>
              <a:gdLst>
                <a:gd name="T0" fmla="*/ 51 w 709"/>
                <a:gd name="T1" fmla="*/ 69 h 172"/>
                <a:gd name="T2" fmla="*/ 554 w 709"/>
                <a:gd name="T3" fmla="*/ 69 h 172"/>
                <a:gd name="T4" fmla="*/ 554 w 709"/>
                <a:gd name="T5" fmla="*/ 103 h 172"/>
                <a:gd name="T6" fmla="*/ 51 w 709"/>
                <a:gd name="T7" fmla="*/ 103 h 172"/>
                <a:gd name="T8" fmla="*/ 51 w 709"/>
                <a:gd name="T9" fmla="*/ 69 h 172"/>
                <a:gd name="T10" fmla="*/ 51 w 709"/>
                <a:gd name="T11" fmla="*/ 138 h 172"/>
                <a:gd name="T12" fmla="*/ 40 w 709"/>
                <a:gd name="T13" fmla="*/ 136 h 172"/>
                <a:gd name="T14" fmla="*/ 31 w 709"/>
                <a:gd name="T15" fmla="*/ 132 h 172"/>
                <a:gd name="T16" fmla="*/ 14 w 709"/>
                <a:gd name="T17" fmla="*/ 122 h 172"/>
                <a:gd name="T18" fmla="*/ 3 w 709"/>
                <a:gd name="T19" fmla="*/ 105 h 172"/>
                <a:gd name="T20" fmla="*/ 0 w 709"/>
                <a:gd name="T21" fmla="*/ 96 h 172"/>
                <a:gd name="T22" fmla="*/ 0 w 709"/>
                <a:gd name="T23" fmla="*/ 85 h 172"/>
                <a:gd name="T24" fmla="*/ 0 w 709"/>
                <a:gd name="T25" fmla="*/ 74 h 172"/>
                <a:gd name="T26" fmla="*/ 3 w 709"/>
                <a:gd name="T27" fmla="*/ 65 h 172"/>
                <a:gd name="T28" fmla="*/ 14 w 709"/>
                <a:gd name="T29" fmla="*/ 49 h 172"/>
                <a:gd name="T30" fmla="*/ 31 w 709"/>
                <a:gd name="T31" fmla="*/ 38 h 172"/>
                <a:gd name="T32" fmla="*/ 40 w 709"/>
                <a:gd name="T33" fmla="*/ 35 h 172"/>
                <a:gd name="T34" fmla="*/ 51 w 709"/>
                <a:gd name="T35" fmla="*/ 35 h 172"/>
                <a:gd name="T36" fmla="*/ 62 w 709"/>
                <a:gd name="T37" fmla="*/ 35 h 172"/>
                <a:gd name="T38" fmla="*/ 71 w 709"/>
                <a:gd name="T39" fmla="*/ 38 h 172"/>
                <a:gd name="T40" fmla="*/ 87 w 709"/>
                <a:gd name="T41" fmla="*/ 49 h 172"/>
                <a:gd name="T42" fmla="*/ 98 w 709"/>
                <a:gd name="T43" fmla="*/ 65 h 172"/>
                <a:gd name="T44" fmla="*/ 102 w 709"/>
                <a:gd name="T45" fmla="*/ 74 h 172"/>
                <a:gd name="T46" fmla="*/ 104 w 709"/>
                <a:gd name="T47" fmla="*/ 85 h 172"/>
                <a:gd name="T48" fmla="*/ 102 w 709"/>
                <a:gd name="T49" fmla="*/ 96 h 172"/>
                <a:gd name="T50" fmla="*/ 98 w 709"/>
                <a:gd name="T51" fmla="*/ 105 h 172"/>
                <a:gd name="T52" fmla="*/ 87 w 709"/>
                <a:gd name="T53" fmla="*/ 122 h 172"/>
                <a:gd name="T54" fmla="*/ 71 w 709"/>
                <a:gd name="T55" fmla="*/ 132 h 172"/>
                <a:gd name="T56" fmla="*/ 62 w 709"/>
                <a:gd name="T57" fmla="*/ 136 h 172"/>
                <a:gd name="T58" fmla="*/ 51 w 709"/>
                <a:gd name="T59" fmla="*/ 138 h 172"/>
                <a:gd name="T60" fmla="*/ 51 w 709"/>
                <a:gd name="T61" fmla="*/ 138 h 172"/>
                <a:gd name="T62" fmla="*/ 535 w 709"/>
                <a:gd name="T63" fmla="*/ 0 h 172"/>
                <a:gd name="T64" fmla="*/ 709 w 709"/>
                <a:gd name="T65" fmla="*/ 85 h 172"/>
                <a:gd name="T66" fmla="*/ 535 w 709"/>
                <a:gd name="T67" fmla="*/ 172 h 172"/>
                <a:gd name="T68" fmla="*/ 535 w 709"/>
                <a:gd name="T6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9" h="172">
                  <a:moveTo>
                    <a:pt x="51" y="69"/>
                  </a:moveTo>
                  <a:lnTo>
                    <a:pt x="554" y="69"/>
                  </a:lnTo>
                  <a:lnTo>
                    <a:pt x="554" y="103"/>
                  </a:lnTo>
                  <a:lnTo>
                    <a:pt x="51" y="103"/>
                  </a:lnTo>
                  <a:lnTo>
                    <a:pt x="51" y="69"/>
                  </a:lnTo>
                  <a:close/>
                  <a:moveTo>
                    <a:pt x="51" y="138"/>
                  </a:moveTo>
                  <a:lnTo>
                    <a:pt x="40" y="136"/>
                  </a:lnTo>
                  <a:lnTo>
                    <a:pt x="31" y="132"/>
                  </a:lnTo>
                  <a:lnTo>
                    <a:pt x="14" y="122"/>
                  </a:lnTo>
                  <a:lnTo>
                    <a:pt x="3" y="105"/>
                  </a:lnTo>
                  <a:lnTo>
                    <a:pt x="0" y="96"/>
                  </a:lnTo>
                  <a:lnTo>
                    <a:pt x="0" y="85"/>
                  </a:lnTo>
                  <a:lnTo>
                    <a:pt x="0" y="74"/>
                  </a:lnTo>
                  <a:lnTo>
                    <a:pt x="3" y="65"/>
                  </a:lnTo>
                  <a:lnTo>
                    <a:pt x="14" y="49"/>
                  </a:lnTo>
                  <a:lnTo>
                    <a:pt x="31" y="38"/>
                  </a:lnTo>
                  <a:lnTo>
                    <a:pt x="40" y="35"/>
                  </a:lnTo>
                  <a:lnTo>
                    <a:pt x="51" y="35"/>
                  </a:lnTo>
                  <a:lnTo>
                    <a:pt x="62" y="35"/>
                  </a:lnTo>
                  <a:lnTo>
                    <a:pt x="71" y="38"/>
                  </a:lnTo>
                  <a:lnTo>
                    <a:pt x="87" y="49"/>
                  </a:lnTo>
                  <a:lnTo>
                    <a:pt x="98" y="65"/>
                  </a:lnTo>
                  <a:lnTo>
                    <a:pt x="102" y="74"/>
                  </a:lnTo>
                  <a:lnTo>
                    <a:pt x="104" y="85"/>
                  </a:lnTo>
                  <a:lnTo>
                    <a:pt x="102" y="96"/>
                  </a:lnTo>
                  <a:lnTo>
                    <a:pt x="98" y="105"/>
                  </a:lnTo>
                  <a:lnTo>
                    <a:pt x="87" y="122"/>
                  </a:lnTo>
                  <a:lnTo>
                    <a:pt x="71" y="132"/>
                  </a:lnTo>
                  <a:lnTo>
                    <a:pt x="62" y="136"/>
                  </a:lnTo>
                  <a:lnTo>
                    <a:pt x="51" y="138"/>
                  </a:lnTo>
                  <a:lnTo>
                    <a:pt x="51" y="138"/>
                  </a:lnTo>
                  <a:close/>
                  <a:moveTo>
                    <a:pt x="535" y="0"/>
                  </a:moveTo>
                  <a:lnTo>
                    <a:pt x="709" y="85"/>
                  </a:lnTo>
                  <a:lnTo>
                    <a:pt x="535" y="172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55" name="Rectangle 50"/>
            <p:cNvSpPr>
              <a:spLocks noChangeArrowheads="1"/>
            </p:cNvSpPr>
            <p:nvPr/>
          </p:nvSpPr>
          <p:spPr bwMode="auto">
            <a:xfrm>
              <a:off x="1001" y="2752"/>
              <a:ext cx="20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7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tail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14356" name="Freeform 51"/>
            <p:cNvSpPr>
              <a:spLocks noEditPoints="1"/>
            </p:cNvSpPr>
            <p:nvPr/>
          </p:nvSpPr>
          <p:spPr bwMode="auto">
            <a:xfrm>
              <a:off x="1671" y="2811"/>
              <a:ext cx="3612" cy="359"/>
            </a:xfrm>
            <a:custGeom>
              <a:avLst/>
              <a:gdLst>
                <a:gd name="T0" fmla="*/ 6906 w 7225"/>
                <a:gd name="T1" fmla="*/ 165 h 718"/>
                <a:gd name="T2" fmla="*/ 7077 w 7225"/>
                <a:gd name="T3" fmla="*/ 259 h 718"/>
                <a:gd name="T4" fmla="*/ 7161 w 7225"/>
                <a:gd name="T5" fmla="*/ 321 h 718"/>
                <a:gd name="T6" fmla="*/ 7212 w 7225"/>
                <a:gd name="T7" fmla="*/ 381 h 718"/>
                <a:gd name="T8" fmla="*/ 7225 w 7225"/>
                <a:gd name="T9" fmla="*/ 433 h 718"/>
                <a:gd name="T10" fmla="*/ 7198 w 7225"/>
                <a:gd name="T11" fmla="*/ 482 h 718"/>
                <a:gd name="T12" fmla="*/ 7117 w 7225"/>
                <a:gd name="T13" fmla="*/ 531 h 718"/>
                <a:gd name="T14" fmla="*/ 6977 w 7225"/>
                <a:gd name="T15" fmla="*/ 573 h 718"/>
                <a:gd name="T16" fmla="*/ 6769 w 7225"/>
                <a:gd name="T17" fmla="*/ 609 h 718"/>
                <a:gd name="T18" fmla="*/ 6476 w 7225"/>
                <a:gd name="T19" fmla="*/ 638 h 718"/>
                <a:gd name="T20" fmla="*/ 6050 w 7225"/>
                <a:gd name="T21" fmla="*/ 662 h 718"/>
                <a:gd name="T22" fmla="*/ 5510 w 7225"/>
                <a:gd name="T23" fmla="*/ 682 h 718"/>
                <a:gd name="T24" fmla="*/ 4776 w 7225"/>
                <a:gd name="T25" fmla="*/ 700 h 718"/>
                <a:gd name="T26" fmla="*/ 3384 w 7225"/>
                <a:gd name="T27" fmla="*/ 716 h 718"/>
                <a:gd name="T28" fmla="*/ 2137 w 7225"/>
                <a:gd name="T29" fmla="*/ 714 h 718"/>
                <a:gd name="T30" fmla="*/ 1538 w 7225"/>
                <a:gd name="T31" fmla="*/ 705 h 718"/>
                <a:gd name="T32" fmla="*/ 1031 w 7225"/>
                <a:gd name="T33" fmla="*/ 692 h 718"/>
                <a:gd name="T34" fmla="*/ 649 w 7225"/>
                <a:gd name="T35" fmla="*/ 672 h 718"/>
                <a:gd name="T36" fmla="*/ 388 w 7225"/>
                <a:gd name="T37" fmla="*/ 649 h 718"/>
                <a:gd name="T38" fmla="*/ 202 w 7225"/>
                <a:gd name="T39" fmla="*/ 616 h 718"/>
                <a:gd name="T40" fmla="*/ 80 w 7225"/>
                <a:gd name="T41" fmla="*/ 578 h 718"/>
                <a:gd name="T42" fmla="*/ 15 w 7225"/>
                <a:gd name="T43" fmla="*/ 531 h 718"/>
                <a:gd name="T44" fmla="*/ 0 w 7225"/>
                <a:gd name="T45" fmla="*/ 502 h 718"/>
                <a:gd name="T46" fmla="*/ 4 w 7225"/>
                <a:gd name="T47" fmla="*/ 464 h 718"/>
                <a:gd name="T48" fmla="*/ 47 w 7225"/>
                <a:gd name="T49" fmla="*/ 406 h 718"/>
                <a:gd name="T50" fmla="*/ 122 w 7225"/>
                <a:gd name="T51" fmla="*/ 348 h 718"/>
                <a:gd name="T52" fmla="*/ 262 w 7225"/>
                <a:gd name="T53" fmla="*/ 270 h 718"/>
                <a:gd name="T54" fmla="*/ 503 w 7225"/>
                <a:gd name="T55" fmla="*/ 156 h 718"/>
                <a:gd name="T56" fmla="*/ 315 w 7225"/>
                <a:gd name="T57" fmla="*/ 270 h 718"/>
                <a:gd name="T58" fmla="*/ 151 w 7225"/>
                <a:gd name="T59" fmla="*/ 359 h 718"/>
                <a:gd name="T60" fmla="*/ 73 w 7225"/>
                <a:gd name="T61" fmla="*/ 413 h 718"/>
                <a:gd name="T62" fmla="*/ 31 w 7225"/>
                <a:gd name="T63" fmla="*/ 464 h 718"/>
                <a:gd name="T64" fmla="*/ 24 w 7225"/>
                <a:gd name="T65" fmla="*/ 491 h 718"/>
                <a:gd name="T66" fmla="*/ 29 w 7225"/>
                <a:gd name="T67" fmla="*/ 509 h 718"/>
                <a:gd name="T68" fmla="*/ 77 w 7225"/>
                <a:gd name="T69" fmla="*/ 549 h 718"/>
                <a:gd name="T70" fmla="*/ 184 w 7225"/>
                <a:gd name="T71" fmla="*/ 587 h 718"/>
                <a:gd name="T72" fmla="*/ 355 w 7225"/>
                <a:gd name="T73" fmla="*/ 620 h 718"/>
                <a:gd name="T74" fmla="*/ 601 w 7225"/>
                <a:gd name="T75" fmla="*/ 645 h 718"/>
                <a:gd name="T76" fmla="*/ 959 w 7225"/>
                <a:gd name="T77" fmla="*/ 665 h 718"/>
                <a:gd name="T78" fmla="*/ 1447 w 7225"/>
                <a:gd name="T79" fmla="*/ 680 h 718"/>
                <a:gd name="T80" fmla="*/ 2032 w 7225"/>
                <a:gd name="T81" fmla="*/ 689 h 718"/>
                <a:gd name="T82" fmla="*/ 3151 w 7225"/>
                <a:gd name="T83" fmla="*/ 692 h 718"/>
                <a:gd name="T84" fmla="*/ 4550 w 7225"/>
                <a:gd name="T85" fmla="*/ 680 h 718"/>
                <a:gd name="T86" fmla="*/ 5410 w 7225"/>
                <a:gd name="T87" fmla="*/ 662 h 718"/>
                <a:gd name="T88" fmla="*/ 5966 w 7225"/>
                <a:gd name="T89" fmla="*/ 642 h 718"/>
                <a:gd name="T90" fmla="*/ 6412 w 7225"/>
                <a:gd name="T91" fmla="*/ 618 h 718"/>
                <a:gd name="T92" fmla="*/ 6724 w 7225"/>
                <a:gd name="T93" fmla="*/ 591 h 718"/>
                <a:gd name="T94" fmla="*/ 6943 w 7225"/>
                <a:gd name="T95" fmla="*/ 556 h 718"/>
                <a:gd name="T96" fmla="*/ 7088 w 7225"/>
                <a:gd name="T97" fmla="*/ 517 h 718"/>
                <a:gd name="T98" fmla="*/ 7172 w 7225"/>
                <a:gd name="T99" fmla="*/ 473 h 718"/>
                <a:gd name="T100" fmla="*/ 7201 w 7225"/>
                <a:gd name="T101" fmla="*/ 430 h 718"/>
                <a:gd name="T102" fmla="*/ 7196 w 7225"/>
                <a:gd name="T103" fmla="*/ 401 h 718"/>
                <a:gd name="T104" fmla="*/ 7156 w 7225"/>
                <a:gd name="T105" fmla="*/ 348 h 718"/>
                <a:gd name="T106" fmla="*/ 7079 w 7225"/>
                <a:gd name="T107" fmla="*/ 290 h 718"/>
                <a:gd name="T108" fmla="*/ 6937 w 7225"/>
                <a:gd name="T109" fmla="*/ 207 h 718"/>
                <a:gd name="T110" fmla="*/ 6620 w 7225"/>
                <a:gd name="T111" fmla="*/ 56 h 718"/>
                <a:gd name="T112" fmla="*/ 6580 w 7225"/>
                <a:gd name="T113" fmla="*/ 36 h 718"/>
                <a:gd name="T114" fmla="*/ 6644 w 7225"/>
                <a:gd name="T115" fmla="*/ 5 h 718"/>
                <a:gd name="T116" fmla="*/ 6655 w 7225"/>
                <a:gd name="T117" fmla="*/ 80 h 718"/>
                <a:gd name="T118" fmla="*/ 476 w 7225"/>
                <a:gd name="T119" fmla="*/ 13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225" h="718">
                  <a:moveTo>
                    <a:pt x="6629" y="34"/>
                  </a:moveTo>
                  <a:lnTo>
                    <a:pt x="6724" y="78"/>
                  </a:lnTo>
                  <a:lnTo>
                    <a:pt x="6771" y="100"/>
                  </a:lnTo>
                  <a:lnTo>
                    <a:pt x="6817" y="121"/>
                  </a:lnTo>
                  <a:lnTo>
                    <a:pt x="6862" y="143"/>
                  </a:lnTo>
                  <a:lnTo>
                    <a:pt x="6906" y="165"/>
                  </a:lnTo>
                  <a:lnTo>
                    <a:pt x="6948" y="187"/>
                  </a:lnTo>
                  <a:lnTo>
                    <a:pt x="6986" y="208"/>
                  </a:lnTo>
                  <a:lnTo>
                    <a:pt x="7025" y="228"/>
                  </a:lnTo>
                  <a:lnTo>
                    <a:pt x="7043" y="239"/>
                  </a:lnTo>
                  <a:lnTo>
                    <a:pt x="7061" y="250"/>
                  </a:lnTo>
                  <a:lnTo>
                    <a:pt x="7077" y="259"/>
                  </a:lnTo>
                  <a:lnTo>
                    <a:pt x="7094" y="270"/>
                  </a:lnTo>
                  <a:lnTo>
                    <a:pt x="7108" y="281"/>
                  </a:lnTo>
                  <a:lnTo>
                    <a:pt x="7123" y="290"/>
                  </a:lnTo>
                  <a:lnTo>
                    <a:pt x="7136" y="301"/>
                  </a:lnTo>
                  <a:lnTo>
                    <a:pt x="7148" y="310"/>
                  </a:lnTo>
                  <a:lnTo>
                    <a:pt x="7161" y="321"/>
                  </a:lnTo>
                  <a:lnTo>
                    <a:pt x="7172" y="332"/>
                  </a:lnTo>
                  <a:lnTo>
                    <a:pt x="7183" y="341"/>
                  </a:lnTo>
                  <a:lnTo>
                    <a:pt x="7192" y="352"/>
                  </a:lnTo>
                  <a:lnTo>
                    <a:pt x="7199" y="361"/>
                  </a:lnTo>
                  <a:lnTo>
                    <a:pt x="7207" y="372"/>
                  </a:lnTo>
                  <a:lnTo>
                    <a:pt x="7212" y="381"/>
                  </a:lnTo>
                  <a:lnTo>
                    <a:pt x="7218" y="391"/>
                  </a:lnTo>
                  <a:lnTo>
                    <a:pt x="7221" y="402"/>
                  </a:lnTo>
                  <a:lnTo>
                    <a:pt x="7223" y="411"/>
                  </a:lnTo>
                  <a:lnTo>
                    <a:pt x="7223" y="413"/>
                  </a:lnTo>
                  <a:lnTo>
                    <a:pt x="7225" y="422"/>
                  </a:lnTo>
                  <a:lnTo>
                    <a:pt x="7225" y="433"/>
                  </a:lnTo>
                  <a:lnTo>
                    <a:pt x="7223" y="435"/>
                  </a:lnTo>
                  <a:lnTo>
                    <a:pt x="7221" y="444"/>
                  </a:lnTo>
                  <a:lnTo>
                    <a:pt x="7218" y="453"/>
                  </a:lnTo>
                  <a:lnTo>
                    <a:pt x="7212" y="464"/>
                  </a:lnTo>
                  <a:lnTo>
                    <a:pt x="7207" y="473"/>
                  </a:lnTo>
                  <a:lnTo>
                    <a:pt x="7198" y="482"/>
                  </a:lnTo>
                  <a:lnTo>
                    <a:pt x="7189" y="491"/>
                  </a:lnTo>
                  <a:lnTo>
                    <a:pt x="7178" y="500"/>
                  </a:lnTo>
                  <a:lnTo>
                    <a:pt x="7165" y="508"/>
                  </a:lnTo>
                  <a:lnTo>
                    <a:pt x="7150" y="517"/>
                  </a:lnTo>
                  <a:lnTo>
                    <a:pt x="7134" y="524"/>
                  </a:lnTo>
                  <a:lnTo>
                    <a:pt x="7117" y="531"/>
                  </a:lnTo>
                  <a:lnTo>
                    <a:pt x="7097" y="538"/>
                  </a:lnTo>
                  <a:lnTo>
                    <a:pt x="7077" y="546"/>
                  </a:lnTo>
                  <a:lnTo>
                    <a:pt x="7054" y="553"/>
                  </a:lnTo>
                  <a:lnTo>
                    <a:pt x="7030" y="560"/>
                  </a:lnTo>
                  <a:lnTo>
                    <a:pt x="7005" y="567"/>
                  </a:lnTo>
                  <a:lnTo>
                    <a:pt x="6977" y="573"/>
                  </a:lnTo>
                  <a:lnTo>
                    <a:pt x="6946" y="580"/>
                  </a:lnTo>
                  <a:lnTo>
                    <a:pt x="6915" y="585"/>
                  </a:lnTo>
                  <a:lnTo>
                    <a:pt x="6882" y="593"/>
                  </a:lnTo>
                  <a:lnTo>
                    <a:pt x="6846" y="598"/>
                  </a:lnTo>
                  <a:lnTo>
                    <a:pt x="6808" y="604"/>
                  </a:lnTo>
                  <a:lnTo>
                    <a:pt x="6769" y="609"/>
                  </a:lnTo>
                  <a:lnTo>
                    <a:pt x="6728" y="614"/>
                  </a:lnTo>
                  <a:lnTo>
                    <a:pt x="6682" y="620"/>
                  </a:lnTo>
                  <a:lnTo>
                    <a:pt x="6636" y="624"/>
                  </a:lnTo>
                  <a:lnTo>
                    <a:pt x="6587" y="629"/>
                  </a:lnTo>
                  <a:lnTo>
                    <a:pt x="6534" y="633"/>
                  </a:lnTo>
                  <a:lnTo>
                    <a:pt x="6476" y="638"/>
                  </a:lnTo>
                  <a:lnTo>
                    <a:pt x="6414" y="642"/>
                  </a:lnTo>
                  <a:lnTo>
                    <a:pt x="6349" y="647"/>
                  </a:lnTo>
                  <a:lnTo>
                    <a:pt x="6279" y="651"/>
                  </a:lnTo>
                  <a:lnTo>
                    <a:pt x="6206" y="654"/>
                  </a:lnTo>
                  <a:lnTo>
                    <a:pt x="6130" y="658"/>
                  </a:lnTo>
                  <a:lnTo>
                    <a:pt x="6050" y="662"/>
                  </a:lnTo>
                  <a:lnTo>
                    <a:pt x="5968" y="665"/>
                  </a:lnTo>
                  <a:lnTo>
                    <a:pt x="5882" y="669"/>
                  </a:lnTo>
                  <a:lnTo>
                    <a:pt x="5793" y="672"/>
                  </a:lnTo>
                  <a:lnTo>
                    <a:pt x="5702" y="676"/>
                  </a:lnTo>
                  <a:lnTo>
                    <a:pt x="5607" y="680"/>
                  </a:lnTo>
                  <a:lnTo>
                    <a:pt x="5510" y="682"/>
                  </a:lnTo>
                  <a:lnTo>
                    <a:pt x="5412" y="685"/>
                  </a:lnTo>
                  <a:lnTo>
                    <a:pt x="5310" y="689"/>
                  </a:lnTo>
                  <a:lnTo>
                    <a:pt x="5206" y="691"/>
                  </a:lnTo>
                  <a:lnTo>
                    <a:pt x="5102" y="692"/>
                  </a:lnTo>
                  <a:lnTo>
                    <a:pt x="4995" y="696"/>
                  </a:lnTo>
                  <a:lnTo>
                    <a:pt x="4776" y="700"/>
                  </a:lnTo>
                  <a:lnTo>
                    <a:pt x="4552" y="703"/>
                  </a:lnTo>
                  <a:lnTo>
                    <a:pt x="4322" y="707"/>
                  </a:lnTo>
                  <a:lnTo>
                    <a:pt x="4091" y="711"/>
                  </a:lnTo>
                  <a:lnTo>
                    <a:pt x="3856" y="712"/>
                  </a:lnTo>
                  <a:lnTo>
                    <a:pt x="3621" y="714"/>
                  </a:lnTo>
                  <a:lnTo>
                    <a:pt x="3384" y="716"/>
                  </a:lnTo>
                  <a:lnTo>
                    <a:pt x="3151" y="716"/>
                  </a:lnTo>
                  <a:lnTo>
                    <a:pt x="2917" y="718"/>
                  </a:lnTo>
                  <a:lnTo>
                    <a:pt x="2688" y="716"/>
                  </a:lnTo>
                  <a:lnTo>
                    <a:pt x="2464" y="716"/>
                  </a:lnTo>
                  <a:lnTo>
                    <a:pt x="2245" y="714"/>
                  </a:lnTo>
                  <a:lnTo>
                    <a:pt x="2137" y="714"/>
                  </a:lnTo>
                  <a:lnTo>
                    <a:pt x="2032" y="712"/>
                  </a:lnTo>
                  <a:lnTo>
                    <a:pt x="1930" y="711"/>
                  </a:lnTo>
                  <a:lnTo>
                    <a:pt x="1828" y="711"/>
                  </a:lnTo>
                  <a:lnTo>
                    <a:pt x="1729" y="709"/>
                  </a:lnTo>
                  <a:lnTo>
                    <a:pt x="1631" y="707"/>
                  </a:lnTo>
                  <a:lnTo>
                    <a:pt x="1538" y="705"/>
                  </a:lnTo>
                  <a:lnTo>
                    <a:pt x="1445" y="703"/>
                  </a:lnTo>
                  <a:lnTo>
                    <a:pt x="1356" y="701"/>
                  </a:lnTo>
                  <a:lnTo>
                    <a:pt x="1270" y="700"/>
                  </a:lnTo>
                  <a:lnTo>
                    <a:pt x="1188" y="696"/>
                  </a:lnTo>
                  <a:lnTo>
                    <a:pt x="1108" y="694"/>
                  </a:lnTo>
                  <a:lnTo>
                    <a:pt x="1031" y="692"/>
                  </a:lnTo>
                  <a:lnTo>
                    <a:pt x="959" y="689"/>
                  </a:lnTo>
                  <a:lnTo>
                    <a:pt x="887" y="685"/>
                  </a:lnTo>
                  <a:lnTo>
                    <a:pt x="822" y="683"/>
                  </a:lnTo>
                  <a:lnTo>
                    <a:pt x="760" y="680"/>
                  </a:lnTo>
                  <a:lnTo>
                    <a:pt x="702" y="676"/>
                  </a:lnTo>
                  <a:lnTo>
                    <a:pt x="649" y="672"/>
                  </a:lnTo>
                  <a:lnTo>
                    <a:pt x="600" y="669"/>
                  </a:lnTo>
                  <a:lnTo>
                    <a:pt x="552" y="665"/>
                  </a:lnTo>
                  <a:lnTo>
                    <a:pt x="508" y="662"/>
                  </a:lnTo>
                  <a:lnTo>
                    <a:pt x="467" y="658"/>
                  </a:lnTo>
                  <a:lnTo>
                    <a:pt x="426" y="653"/>
                  </a:lnTo>
                  <a:lnTo>
                    <a:pt x="388" y="649"/>
                  </a:lnTo>
                  <a:lnTo>
                    <a:pt x="352" y="643"/>
                  </a:lnTo>
                  <a:lnTo>
                    <a:pt x="319" y="638"/>
                  </a:lnTo>
                  <a:lnTo>
                    <a:pt x="286" y="633"/>
                  </a:lnTo>
                  <a:lnTo>
                    <a:pt x="257" y="627"/>
                  </a:lnTo>
                  <a:lnTo>
                    <a:pt x="228" y="622"/>
                  </a:lnTo>
                  <a:lnTo>
                    <a:pt x="202" y="616"/>
                  </a:lnTo>
                  <a:lnTo>
                    <a:pt x="177" y="611"/>
                  </a:lnTo>
                  <a:lnTo>
                    <a:pt x="155" y="604"/>
                  </a:lnTo>
                  <a:lnTo>
                    <a:pt x="133" y="598"/>
                  </a:lnTo>
                  <a:lnTo>
                    <a:pt x="115" y="591"/>
                  </a:lnTo>
                  <a:lnTo>
                    <a:pt x="97" y="585"/>
                  </a:lnTo>
                  <a:lnTo>
                    <a:pt x="80" y="578"/>
                  </a:lnTo>
                  <a:lnTo>
                    <a:pt x="66" y="571"/>
                  </a:lnTo>
                  <a:lnTo>
                    <a:pt x="53" y="564"/>
                  </a:lnTo>
                  <a:lnTo>
                    <a:pt x="42" y="556"/>
                  </a:lnTo>
                  <a:lnTo>
                    <a:pt x="31" y="547"/>
                  </a:lnTo>
                  <a:lnTo>
                    <a:pt x="22" y="540"/>
                  </a:lnTo>
                  <a:lnTo>
                    <a:pt x="15" y="531"/>
                  </a:lnTo>
                  <a:lnTo>
                    <a:pt x="9" y="522"/>
                  </a:lnTo>
                  <a:lnTo>
                    <a:pt x="7" y="520"/>
                  </a:lnTo>
                  <a:lnTo>
                    <a:pt x="4" y="513"/>
                  </a:lnTo>
                  <a:lnTo>
                    <a:pt x="4" y="511"/>
                  </a:lnTo>
                  <a:lnTo>
                    <a:pt x="2" y="504"/>
                  </a:lnTo>
                  <a:lnTo>
                    <a:pt x="0" y="502"/>
                  </a:lnTo>
                  <a:lnTo>
                    <a:pt x="0" y="493"/>
                  </a:lnTo>
                  <a:lnTo>
                    <a:pt x="0" y="491"/>
                  </a:lnTo>
                  <a:lnTo>
                    <a:pt x="0" y="484"/>
                  </a:lnTo>
                  <a:lnTo>
                    <a:pt x="2" y="473"/>
                  </a:lnTo>
                  <a:lnTo>
                    <a:pt x="2" y="471"/>
                  </a:lnTo>
                  <a:lnTo>
                    <a:pt x="4" y="464"/>
                  </a:lnTo>
                  <a:lnTo>
                    <a:pt x="9" y="453"/>
                  </a:lnTo>
                  <a:lnTo>
                    <a:pt x="15" y="444"/>
                  </a:lnTo>
                  <a:lnTo>
                    <a:pt x="20" y="435"/>
                  </a:lnTo>
                  <a:lnTo>
                    <a:pt x="29" y="426"/>
                  </a:lnTo>
                  <a:lnTo>
                    <a:pt x="36" y="415"/>
                  </a:lnTo>
                  <a:lnTo>
                    <a:pt x="47" y="406"/>
                  </a:lnTo>
                  <a:lnTo>
                    <a:pt x="57" y="397"/>
                  </a:lnTo>
                  <a:lnTo>
                    <a:pt x="69" y="388"/>
                  </a:lnTo>
                  <a:lnTo>
                    <a:pt x="80" y="377"/>
                  </a:lnTo>
                  <a:lnTo>
                    <a:pt x="93" y="368"/>
                  </a:lnTo>
                  <a:lnTo>
                    <a:pt x="108" y="359"/>
                  </a:lnTo>
                  <a:lnTo>
                    <a:pt x="122" y="348"/>
                  </a:lnTo>
                  <a:lnTo>
                    <a:pt x="139" y="339"/>
                  </a:lnTo>
                  <a:lnTo>
                    <a:pt x="153" y="330"/>
                  </a:lnTo>
                  <a:lnTo>
                    <a:pt x="171" y="319"/>
                  </a:lnTo>
                  <a:lnTo>
                    <a:pt x="188" y="310"/>
                  </a:lnTo>
                  <a:lnTo>
                    <a:pt x="224" y="290"/>
                  </a:lnTo>
                  <a:lnTo>
                    <a:pt x="262" y="270"/>
                  </a:lnTo>
                  <a:lnTo>
                    <a:pt x="304" y="248"/>
                  </a:lnTo>
                  <a:lnTo>
                    <a:pt x="346" y="228"/>
                  </a:lnTo>
                  <a:lnTo>
                    <a:pt x="390" y="208"/>
                  </a:lnTo>
                  <a:lnTo>
                    <a:pt x="434" y="187"/>
                  </a:lnTo>
                  <a:lnTo>
                    <a:pt x="479" y="167"/>
                  </a:lnTo>
                  <a:lnTo>
                    <a:pt x="503" y="156"/>
                  </a:lnTo>
                  <a:lnTo>
                    <a:pt x="512" y="178"/>
                  </a:lnTo>
                  <a:lnTo>
                    <a:pt x="490" y="188"/>
                  </a:lnTo>
                  <a:lnTo>
                    <a:pt x="445" y="208"/>
                  </a:lnTo>
                  <a:lnTo>
                    <a:pt x="399" y="230"/>
                  </a:lnTo>
                  <a:lnTo>
                    <a:pt x="357" y="250"/>
                  </a:lnTo>
                  <a:lnTo>
                    <a:pt x="315" y="270"/>
                  </a:lnTo>
                  <a:lnTo>
                    <a:pt x="273" y="290"/>
                  </a:lnTo>
                  <a:lnTo>
                    <a:pt x="235" y="310"/>
                  </a:lnTo>
                  <a:lnTo>
                    <a:pt x="200" y="330"/>
                  </a:lnTo>
                  <a:lnTo>
                    <a:pt x="182" y="339"/>
                  </a:lnTo>
                  <a:lnTo>
                    <a:pt x="166" y="350"/>
                  </a:lnTo>
                  <a:lnTo>
                    <a:pt x="151" y="359"/>
                  </a:lnTo>
                  <a:lnTo>
                    <a:pt x="135" y="368"/>
                  </a:lnTo>
                  <a:lnTo>
                    <a:pt x="122" y="377"/>
                  </a:lnTo>
                  <a:lnTo>
                    <a:pt x="108" y="386"/>
                  </a:lnTo>
                  <a:lnTo>
                    <a:pt x="95" y="395"/>
                  </a:lnTo>
                  <a:lnTo>
                    <a:pt x="84" y="404"/>
                  </a:lnTo>
                  <a:lnTo>
                    <a:pt x="73" y="413"/>
                  </a:lnTo>
                  <a:lnTo>
                    <a:pt x="64" y="422"/>
                  </a:lnTo>
                  <a:lnTo>
                    <a:pt x="55" y="431"/>
                  </a:lnTo>
                  <a:lnTo>
                    <a:pt x="47" y="440"/>
                  </a:lnTo>
                  <a:lnTo>
                    <a:pt x="40" y="448"/>
                  </a:lnTo>
                  <a:lnTo>
                    <a:pt x="35" y="455"/>
                  </a:lnTo>
                  <a:lnTo>
                    <a:pt x="31" y="464"/>
                  </a:lnTo>
                  <a:lnTo>
                    <a:pt x="27" y="471"/>
                  </a:lnTo>
                  <a:lnTo>
                    <a:pt x="24" y="478"/>
                  </a:lnTo>
                  <a:lnTo>
                    <a:pt x="26" y="477"/>
                  </a:lnTo>
                  <a:lnTo>
                    <a:pt x="24" y="484"/>
                  </a:lnTo>
                  <a:lnTo>
                    <a:pt x="24" y="493"/>
                  </a:lnTo>
                  <a:lnTo>
                    <a:pt x="24" y="491"/>
                  </a:lnTo>
                  <a:lnTo>
                    <a:pt x="24" y="498"/>
                  </a:lnTo>
                  <a:lnTo>
                    <a:pt x="24" y="497"/>
                  </a:lnTo>
                  <a:lnTo>
                    <a:pt x="26" y="504"/>
                  </a:lnTo>
                  <a:lnTo>
                    <a:pt x="26" y="504"/>
                  </a:lnTo>
                  <a:lnTo>
                    <a:pt x="29" y="511"/>
                  </a:lnTo>
                  <a:lnTo>
                    <a:pt x="29" y="509"/>
                  </a:lnTo>
                  <a:lnTo>
                    <a:pt x="33" y="517"/>
                  </a:lnTo>
                  <a:lnTo>
                    <a:pt x="38" y="522"/>
                  </a:lnTo>
                  <a:lnTo>
                    <a:pt x="46" y="529"/>
                  </a:lnTo>
                  <a:lnTo>
                    <a:pt x="55" y="537"/>
                  </a:lnTo>
                  <a:lnTo>
                    <a:pt x="64" y="544"/>
                  </a:lnTo>
                  <a:lnTo>
                    <a:pt x="77" y="549"/>
                  </a:lnTo>
                  <a:lnTo>
                    <a:pt x="89" y="556"/>
                  </a:lnTo>
                  <a:lnTo>
                    <a:pt x="106" y="562"/>
                  </a:lnTo>
                  <a:lnTo>
                    <a:pt x="122" y="569"/>
                  </a:lnTo>
                  <a:lnTo>
                    <a:pt x="140" y="575"/>
                  </a:lnTo>
                  <a:lnTo>
                    <a:pt x="160" y="582"/>
                  </a:lnTo>
                  <a:lnTo>
                    <a:pt x="184" y="587"/>
                  </a:lnTo>
                  <a:lnTo>
                    <a:pt x="208" y="593"/>
                  </a:lnTo>
                  <a:lnTo>
                    <a:pt x="233" y="598"/>
                  </a:lnTo>
                  <a:lnTo>
                    <a:pt x="261" y="604"/>
                  </a:lnTo>
                  <a:lnTo>
                    <a:pt x="290" y="609"/>
                  </a:lnTo>
                  <a:lnTo>
                    <a:pt x="323" y="614"/>
                  </a:lnTo>
                  <a:lnTo>
                    <a:pt x="355" y="620"/>
                  </a:lnTo>
                  <a:lnTo>
                    <a:pt x="392" y="625"/>
                  </a:lnTo>
                  <a:lnTo>
                    <a:pt x="428" y="629"/>
                  </a:lnTo>
                  <a:lnTo>
                    <a:pt x="468" y="634"/>
                  </a:lnTo>
                  <a:lnTo>
                    <a:pt x="510" y="638"/>
                  </a:lnTo>
                  <a:lnTo>
                    <a:pt x="554" y="642"/>
                  </a:lnTo>
                  <a:lnTo>
                    <a:pt x="601" y="645"/>
                  </a:lnTo>
                  <a:lnTo>
                    <a:pt x="651" y="649"/>
                  </a:lnTo>
                  <a:lnTo>
                    <a:pt x="703" y="653"/>
                  </a:lnTo>
                  <a:lnTo>
                    <a:pt x="762" y="656"/>
                  </a:lnTo>
                  <a:lnTo>
                    <a:pt x="824" y="660"/>
                  </a:lnTo>
                  <a:lnTo>
                    <a:pt x="889" y="662"/>
                  </a:lnTo>
                  <a:lnTo>
                    <a:pt x="959" y="665"/>
                  </a:lnTo>
                  <a:lnTo>
                    <a:pt x="1031" y="669"/>
                  </a:lnTo>
                  <a:lnTo>
                    <a:pt x="1108" y="671"/>
                  </a:lnTo>
                  <a:lnTo>
                    <a:pt x="1188" y="672"/>
                  </a:lnTo>
                  <a:lnTo>
                    <a:pt x="1272" y="676"/>
                  </a:lnTo>
                  <a:lnTo>
                    <a:pt x="1358" y="678"/>
                  </a:lnTo>
                  <a:lnTo>
                    <a:pt x="1447" y="680"/>
                  </a:lnTo>
                  <a:lnTo>
                    <a:pt x="1538" y="682"/>
                  </a:lnTo>
                  <a:lnTo>
                    <a:pt x="1633" y="683"/>
                  </a:lnTo>
                  <a:lnTo>
                    <a:pt x="1729" y="685"/>
                  </a:lnTo>
                  <a:lnTo>
                    <a:pt x="1828" y="687"/>
                  </a:lnTo>
                  <a:lnTo>
                    <a:pt x="1930" y="687"/>
                  </a:lnTo>
                  <a:lnTo>
                    <a:pt x="2032" y="689"/>
                  </a:lnTo>
                  <a:lnTo>
                    <a:pt x="2137" y="691"/>
                  </a:lnTo>
                  <a:lnTo>
                    <a:pt x="2245" y="691"/>
                  </a:lnTo>
                  <a:lnTo>
                    <a:pt x="2464" y="692"/>
                  </a:lnTo>
                  <a:lnTo>
                    <a:pt x="2688" y="692"/>
                  </a:lnTo>
                  <a:lnTo>
                    <a:pt x="2917" y="694"/>
                  </a:lnTo>
                  <a:lnTo>
                    <a:pt x="3151" y="692"/>
                  </a:lnTo>
                  <a:lnTo>
                    <a:pt x="3384" y="692"/>
                  </a:lnTo>
                  <a:lnTo>
                    <a:pt x="3621" y="691"/>
                  </a:lnTo>
                  <a:lnTo>
                    <a:pt x="3856" y="689"/>
                  </a:lnTo>
                  <a:lnTo>
                    <a:pt x="4089" y="687"/>
                  </a:lnTo>
                  <a:lnTo>
                    <a:pt x="4322" y="683"/>
                  </a:lnTo>
                  <a:lnTo>
                    <a:pt x="4550" y="680"/>
                  </a:lnTo>
                  <a:lnTo>
                    <a:pt x="4774" y="676"/>
                  </a:lnTo>
                  <a:lnTo>
                    <a:pt x="4995" y="672"/>
                  </a:lnTo>
                  <a:lnTo>
                    <a:pt x="5100" y="669"/>
                  </a:lnTo>
                  <a:lnTo>
                    <a:pt x="5206" y="667"/>
                  </a:lnTo>
                  <a:lnTo>
                    <a:pt x="5310" y="665"/>
                  </a:lnTo>
                  <a:lnTo>
                    <a:pt x="5410" y="662"/>
                  </a:lnTo>
                  <a:lnTo>
                    <a:pt x="5510" y="658"/>
                  </a:lnTo>
                  <a:lnTo>
                    <a:pt x="5607" y="656"/>
                  </a:lnTo>
                  <a:lnTo>
                    <a:pt x="5700" y="653"/>
                  </a:lnTo>
                  <a:lnTo>
                    <a:pt x="5793" y="649"/>
                  </a:lnTo>
                  <a:lnTo>
                    <a:pt x="5880" y="645"/>
                  </a:lnTo>
                  <a:lnTo>
                    <a:pt x="5966" y="642"/>
                  </a:lnTo>
                  <a:lnTo>
                    <a:pt x="6050" y="638"/>
                  </a:lnTo>
                  <a:lnTo>
                    <a:pt x="6128" y="634"/>
                  </a:lnTo>
                  <a:lnTo>
                    <a:pt x="6205" y="631"/>
                  </a:lnTo>
                  <a:lnTo>
                    <a:pt x="6277" y="627"/>
                  </a:lnTo>
                  <a:lnTo>
                    <a:pt x="6347" y="624"/>
                  </a:lnTo>
                  <a:lnTo>
                    <a:pt x="6412" y="618"/>
                  </a:lnTo>
                  <a:lnTo>
                    <a:pt x="6474" y="614"/>
                  </a:lnTo>
                  <a:lnTo>
                    <a:pt x="6533" y="609"/>
                  </a:lnTo>
                  <a:lnTo>
                    <a:pt x="6585" y="605"/>
                  </a:lnTo>
                  <a:lnTo>
                    <a:pt x="6635" y="600"/>
                  </a:lnTo>
                  <a:lnTo>
                    <a:pt x="6680" y="596"/>
                  </a:lnTo>
                  <a:lnTo>
                    <a:pt x="6724" y="591"/>
                  </a:lnTo>
                  <a:lnTo>
                    <a:pt x="6766" y="585"/>
                  </a:lnTo>
                  <a:lnTo>
                    <a:pt x="6804" y="580"/>
                  </a:lnTo>
                  <a:lnTo>
                    <a:pt x="6842" y="575"/>
                  </a:lnTo>
                  <a:lnTo>
                    <a:pt x="6877" y="569"/>
                  </a:lnTo>
                  <a:lnTo>
                    <a:pt x="6910" y="562"/>
                  </a:lnTo>
                  <a:lnTo>
                    <a:pt x="6943" y="556"/>
                  </a:lnTo>
                  <a:lnTo>
                    <a:pt x="6972" y="551"/>
                  </a:lnTo>
                  <a:lnTo>
                    <a:pt x="6999" y="544"/>
                  </a:lnTo>
                  <a:lnTo>
                    <a:pt x="7025" y="537"/>
                  </a:lnTo>
                  <a:lnTo>
                    <a:pt x="7048" y="531"/>
                  </a:lnTo>
                  <a:lnTo>
                    <a:pt x="7068" y="524"/>
                  </a:lnTo>
                  <a:lnTo>
                    <a:pt x="7088" y="517"/>
                  </a:lnTo>
                  <a:lnTo>
                    <a:pt x="7107" y="509"/>
                  </a:lnTo>
                  <a:lnTo>
                    <a:pt x="7123" y="502"/>
                  </a:lnTo>
                  <a:lnTo>
                    <a:pt x="7138" y="495"/>
                  </a:lnTo>
                  <a:lnTo>
                    <a:pt x="7152" y="488"/>
                  </a:lnTo>
                  <a:lnTo>
                    <a:pt x="7163" y="480"/>
                  </a:lnTo>
                  <a:lnTo>
                    <a:pt x="7172" y="473"/>
                  </a:lnTo>
                  <a:lnTo>
                    <a:pt x="7181" y="466"/>
                  </a:lnTo>
                  <a:lnTo>
                    <a:pt x="7187" y="459"/>
                  </a:lnTo>
                  <a:lnTo>
                    <a:pt x="7192" y="453"/>
                  </a:lnTo>
                  <a:lnTo>
                    <a:pt x="7196" y="446"/>
                  </a:lnTo>
                  <a:lnTo>
                    <a:pt x="7199" y="439"/>
                  </a:lnTo>
                  <a:lnTo>
                    <a:pt x="7201" y="430"/>
                  </a:lnTo>
                  <a:lnTo>
                    <a:pt x="7201" y="431"/>
                  </a:lnTo>
                  <a:lnTo>
                    <a:pt x="7201" y="424"/>
                  </a:lnTo>
                  <a:lnTo>
                    <a:pt x="7199" y="415"/>
                  </a:lnTo>
                  <a:lnTo>
                    <a:pt x="7201" y="417"/>
                  </a:lnTo>
                  <a:lnTo>
                    <a:pt x="7199" y="410"/>
                  </a:lnTo>
                  <a:lnTo>
                    <a:pt x="7196" y="401"/>
                  </a:lnTo>
                  <a:lnTo>
                    <a:pt x="7192" y="393"/>
                  </a:lnTo>
                  <a:lnTo>
                    <a:pt x="7187" y="384"/>
                  </a:lnTo>
                  <a:lnTo>
                    <a:pt x="7181" y="375"/>
                  </a:lnTo>
                  <a:lnTo>
                    <a:pt x="7174" y="366"/>
                  </a:lnTo>
                  <a:lnTo>
                    <a:pt x="7165" y="357"/>
                  </a:lnTo>
                  <a:lnTo>
                    <a:pt x="7156" y="348"/>
                  </a:lnTo>
                  <a:lnTo>
                    <a:pt x="7147" y="339"/>
                  </a:lnTo>
                  <a:lnTo>
                    <a:pt x="7134" y="330"/>
                  </a:lnTo>
                  <a:lnTo>
                    <a:pt x="7123" y="319"/>
                  </a:lnTo>
                  <a:lnTo>
                    <a:pt x="7108" y="310"/>
                  </a:lnTo>
                  <a:lnTo>
                    <a:pt x="7096" y="299"/>
                  </a:lnTo>
                  <a:lnTo>
                    <a:pt x="7079" y="290"/>
                  </a:lnTo>
                  <a:lnTo>
                    <a:pt x="7065" y="279"/>
                  </a:lnTo>
                  <a:lnTo>
                    <a:pt x="7048" y="270"/>
                  </a:lnTo>
                  <a:lnTo>
                    <a:pt x="7032" y="259"/>
                  </a:lnTo>
                  <a:lnTo>
                    <a:pt x="7014" y="248"/>
                  </a:lnTo>
                  <a:lnTo>
                    <a:pt x="6975" y="228"/>
                  </a:lnTo>
                  <a:lnTo>
                    <a:pt x="6937" y="207"/>
                  </a:lnTo>
                  <a:lnTo>
                    <a:pt x="6895" y="187"/>
                  </a:lnTo>
                  <a:lnTo>
                    <a:pt x="6851" y="165"/>
                  </a:lnTo>
                  <a:lnTo>
                    <a:pt x="6806" y="143"/>
                  </a:lnTo>
                  <a:lnTo>
                    <a:pt x="6760" y="121"/>
                  </a:lnTo>
                  <a:lnTo>
                    <a:pt x="6715" y="100"/>
                  </a:lnTo>
                  <a:lnTo>
                    <a:pt x="6620" y="56"/>
                  </a:lnTo>
                  <a:lnTo>
                    <a:pt x="6629" y="34"/>
                  </a:lnTo>
                  <a:close/>
                  <a:moveTo>
                    <a:pt x="6605" y="87"/>
                  </a:moveTo>
                  <a:lnTo>
                    <a:pt x="6591" y="76"/>
                  </a:lnTo>
                  <a:lnTo>
                    <a:pt x="6582" y="62"/>
                  </a:lnTo>
                  <a:lnTo>
                    <a:pt x="6578" y="45"/>
                  </a:lnTo>
                  <a:lnTo>
                    <a:pt x="6580" y="36"/>
                  </a:lnTo>
                  <a:lnTo>
                    <a:pt x="6584" y="27"/>
                  </a:lnTo>
                  <a:lnTo>
                    <a:pt x="6595" y="13"/>
                  </a:lnTo>
                  <a:lnTo>
                    <a:pt x="6609" y="3"/>
                  </a:lnTo>
                  <a:lnTo>
                    <a:pt x="6626" y="0"/>
                  </a:lnTo>
                  <a:lnTo>
                    <a:pt x="6635" y="2"/>
                  </a:lnTo>
                  <a:lnTo>
                    <a:pt x="6644" y="5"/>
                  </a:lnTo>
                  <a:lnTo>
                    <a:pt x="6658" y="14"/>
                  </a:lnTo>
                  <a:lnTo>
                    <a:pt x="6667" y="31"/>
                  </a:lnTo>
                  <a:lnTo>
                    <a:pt x="6669" y="47"/>
                  </a:lnTo>
                  <a:lnTo>
                    <a:pt x="6669" y="56"/>
                  </a:lnTo>
                  <a:lnTo>
                    <a:pt x="6666" y="65"/>
                  </a:lnTo>
                  <a:lnTo>
                    <a:pt x="6655" y="80"/>
                  </a:lnTo>
                  <a:lnTo>
                    <a:pt x="6640" y="89"/>
                  </a:lnTo>
                  <a:lnTo>
                    <a:pt x="6624" y="91"/>
                  </a:lnTo>
                  <a:lnTo>
                    <a:pt x="6615" y="91"/>
                  </a:lnTo>
                  <a:lnTo>
                    <a:pt x="6605" y="87"/>
                  </a:lnTo>
                  <a:lnTo>
                    <a:pt x="6605" y="87"/>
                  </a:lnTo>
                  <a:close/>
                  <a:moveTo>
                    <a:pt x="476" y="132"/>
                  </a:moveTo>
                  <a:lnTo>
                    <a:pt x="576" y="136"/>
                  </a:lnTo>
                  <a:lnTo>
                    <a:pt x="512" y="216"/>
                  </a:lnTo>
                  <a:lnTo>
                    <a:pt x="476" y="1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59" name="Freeform 54"/>
            <p:cNvSpPr>
              <a:spLocks noEditPoints="1"/>
            </p:cNvSpPr>
            <p:nvPr/>
          </p:nvSpPr>
          <p:spPr bwMode="auto">
            <a:xfrm>
              <a:off x="1303" y="2500"/>
              <a:ext cx="3172" cy="344"/>
            </a:xfrm>
            <a:custGeom>
              <a:avLst/>
              <a:gdLst>
                <a:gd name="T0" fmla="*/ 120 w 6343"/>
                <a:gd name="T1" fmla="*/ 558 h 689"/>
                <a:gd name="T2" fmla="*/ 229 w 6343"/>
                <a:gd name="T3" fmla="*/ 464 h 689"/>
                <a:gd name="T4" fmla="*/ 304 w 6343"/>
                <a:gd name="T5" fmla="*/ 410 h 689"/>
                <a:gd name="T6" fmla="*/ 388 w 6343"/>
                <a:gd name="T7" fmla="*/ 357 h 689"/>
                <a:gd name="T8" fmla="*/ 484 w 6343"/>
                <a:gd name="T9" fmla="*/ 306 h 689"/>
                <a:gd name="T10" fmla="*/ 592 w 6343"/>
                <a:gd name="T11" fmla="*/ 259 h 689"/>
                <a:gd name="T12" fmla="*/ 716 w 6343"/>
                <a:gd name="T13" fmla="*/ 216 h 689"/>
                <a:gd name="T14" fmla="*/ 856 w 6343"/>
                <a:gd name="T15" fmla="*/ 178 h 689"/>
                <a:gd name="T16" fmla="*/ 1018 w 6343"/>
                <a:gd name="T17" fmla="*/ 141 h 689"/>
                <a:gd name="T18" fmla="*/ 1201 w 6343"/>
                <a:gd name="T19" fmla="*/ 112 h 689"/>
                <a:gd name="T20" fmla="*/ 1416 w 6343"/>
                <a:gd name="T21" fmla="*/ 85 h 689"/>
                <a:gd name="T22" fmla="*/ 1660 w 6343"/>
                <a:gd name="T23" fmla="*/ 63 h 689"/>
                <a:gd name="T24" fmla="*/ 1926 w 6343"/>
                <a:gd name="T25" fmla="*/ 42 h 689"/>
                <a:gd name="T26" fmla="*/ 2305 w 6343"/>
                <a:gd name="T27" fmla="*/ 22 h 689"/>
                <a:gd name="T28" fmla="*/ 2902 w 6343"/>
                <a:gd name="T29" fmla="*/ 2 h 689"/>
                <a:gd name="T30" fmla="*/ 3489 w 6343"/>
                <a:gd name="T31" fmla="*/ 2 h 689"/>
                <a:gd name="T32" fmla="*/ 3764 w 6343"/>
                <a:gd name="T33" fmla="*/ 7 h 689"/>
                <a:gd name="T34" fmla="*/ 4021 w 6343"/>
                <a:gd name="T35" fmla="*/ 20 h 689"/>
                <a:gd name="T36" fmla="*/ 4495 w 6343"/>
                <a:gd name="T37" fmla="*/ 62 h 689"/>
                <a:gd name="T38" fmla="*/ 4947 w 6343"/>
                <a:gd name="T39" fmla="*/ 125 h 689"/>
                <a:gd name="T40" fmla="*/ 5519 w 6343"/>
                <a:gd name="T41" fmla="*/ 234 h 689"/>
                <a:gd name="T42" fmla="*/ 6272 w 6343"/>
                <a:gd name="T43" fmla="*/ 410 h 689"/>
                <a:gd name="T44" fmla="*/ 5792 w 6343"/>
                <a:gd name="T45" fmla="*/ 319 h 689"/>
                <a:gd name="T46" fmla="*/ 5087 w 6343"/>
                <a:gd name="T47" fmla="*/ 172 h 689"/>
                <a:gd name="T48" fmla="*/ 4644 w 6343"/>
                <a:gd name="T49" fmla="*/ 103 h 689"/>
                <a:gd name="T50" fmla="*/ 4180 w 6343"/>
                <a:gd name="T51" fmla="*/ 54 h 689"/>
                <a:gd name="T52" fmla="*/ 3852 w 6343"/>
                <a:gd name="T53" fmla="*/ 34 h 689"/>
                <a:gd name="T54" fmla="*/ 3582 w 6343"/>
                <a:gd name="T55" fmla="*/ 27 h 689"/>
                <a:gd name="T56" fmla="*/ 3101 w 6343"/>
                <a:gd name="T57" fmla="*/ 24 h 689"/>
                <a:gd name="T58" fmla="*/ 2503 w 6343"/>
                <a:gd name="T59" fmla="*/ 36 h 689"/>
                <a:gd name="T60" fmla="*/ 2019 w 6343"/>
                <a:gd name="T61" fmla="*/ 60 h 689"/>
                <a:gd name="T62" fmla="*/ 1747 w 6343"/>
                <a:gd name="T63" fmla="*/ 80 h 689"/>
                <a:gd name="T64" fmla="*/ 1498 w 6343"/>
                <a:gd name="T65" fmla="*/ 102 h 689"/>
                <a:gd name="T66" fmla="*/ 1273 w 6343"/>
                <a:gd name="T67" fmla="*/ 127 h 689"/>
                <a:gd name="T68" fmla="*/ 1080 w 6343"/>
                <a:gd name="T69" fmla="*/ 154 h 689"/>
                <a:gd name="T70" fmla="*/ 913 w 6343"/>
                <a:gd name="T71" fmla="*/ 189 h 689"/>
                <a:gd name="T72" fmla="*/ 767 w 6343"/>
                <a:gd name="T73" fmla="*/ 225 h 689"/>
                <a:gd name="T74" fmla="*/ 639 w 6343"/>
                <a:gd name="T75" fmla="*/ 267 h 689"/>
                <a:gd name="T76" fmla="*/ 528 w 6343"/>
                <a:gd name="T77" fmla="*/ 312 h 689"/>
                <a:gd name="T78" fmla="*/ 430 w 6343"/>
                <a:gd name="T79" fmla="*/ 361 h 689"/>
                <a:gd name="T80" fmla="*/ 344 w 6343"/>
                <a:gd name="T81" fmla="*/ 412 h 689"/>
                <a:gd name="T82" fmla="*/ 269 w 6343"/>
                <a:gd name="T83" fmla="*/ 466 h 689"/>
                <a:gd name="T84" fmla="*/ 178 w 6343"/>
                <a:gd name="T85" fmla="*/ 538 h 689"/>
                <a:gd name="T86" fmla="*/ 54 w 6343"/>
                <a:gd name="T87" fmla="*/ 653 h 689"/>
                <a:gd name="T88" fmla="*/ 62 w 6343"/>
                <a:gd name="T89" fmla="*/ 687 h 689"/>
                <a:gd name="T90" fmla="*/ 12 w 6343"/>
                <a:gd name="T91" fmla="*/ 674 h 689"/>
                <a:gd name="T92" fmla="*/ 3 w 6343"/>
                <a:gd name="T93" fmla="*/ 625 h 689"/>
                <a:gd name="T94" fmla="*/ 47 w 6343"/>
                <a:gd name="T95" fmla="*/ 598 h 689"/>
                <a:gd name="T96" fmla="*/ 89 w 6343"/>
                <a:gd name="T97" fmla="*/ 629 h 689"/>
                <a:gd name="T98" fmla="*/ 76 w 6343"/>
                <a:gd name="T99" fmla="*/ 676 h 689"/>
                <a:gd name="T100" fmla="*/ 6343 w 6343"/>
                <a:gd name="T101" fmla="*/ 441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43" h="689">
                  <a:moveTo>
                    <a:pt x="38" y="636"/>
                  </a:moveTo>
                  <a:lnTo>
                    <a:pt x="78" y="596"/>
                  </a:lnTo>
                  <a:lnTo>
                    <a:pt x="120" y="558"/>
                  </a:lnTo>
                  <a:lnTo>
                    <a:pt x="162" y="520"/>
                  </a:lnTo>
                  <a:lnTo>
                    <a:pt x="207" y="484"/>
                  </a:lnTo>
                  <a:lnTo>
                    <a:pt x="229" y="464"/>
                  </a:lnTo>
                  <a:lnTo>
                    <a:pt x="255" y="446"/>
                  </a:lnTo>
                  <a:lnTo>
                    <a:pt x="279" y="428"/>
                  </a:lnTo>
                  <a:lnTo>
                    <a:pt x="304" y="410"/>
                  </a:lnTo>
                  <a:lnTo>
                    <a:pt x="331" y="392"/>
                  </a:lnTo>
                  <a:lnTo>
                    <a:pt x="361" y="375"/>
                  </a:lnTo>
                  <a:lnTo>
                    <a:pt x="388" y="357"/>
                  </a:lnTo>
                  <a:lnTo>
                    <a:pt x="419" y="341"/>
                  </a:lnTo>
                  <a:lnTo>
                    <a:pt x="450" y="323"/>
                  </a:lnTo>
                  <a:lnTo>
                    <a:pt x="484" y="306"/>
                  </a:lnTo>
                  <a:lnTo>
                    <a:pt x="517" y="292"/>
                  </a:lnTo>
                  <a:lnTo>
                    <a:pt x="554" y="276"/>
                  </a:lnTo>
                  <a:lnTo>
                    <a:pt x="592" y="259"/>
                  </a:lnTo>
                  <a:lnTo>
                    <a:pt x="630" y="245"/>
                  </a:lnTo>
                  <a:lnTo>
                    <a:pt x="672" y="230"/>
                  </a:lnTo>
                  <a:lnTo>
                    <a:pt x="716" y="216"/>
                  </a:lnTo>
                  <a:lnTo>
                    <a:pt x="760" y="203"/>
                  </a:lnTo>
                  <a:lnTo>
                    <a:pt x="807" y="190"/>
                  </a:lnTo>
                  <a:lnTo>
                    <a:pt x="856" y="178"/>
                  </a:lnTo>
                  <a:lnTo>
                    <a:pt x="907" y="165"/>
                  </a:lnTo>
                  <a:lnTo>
                    <a:pt x="962" y="154"/>
                  </a:lnTo>
                  <a:lnTo>
                    <a:pt x="1018" y="141"/>
                  </a:lnTo>
                  <a:lnTo>
                    <a:pt x="1077" y="132"/>
                  </a:lnTo>
                  <a:lnTo>
                    <a:pt x="1137" y="121"/>
                  </a:lnTo>
                  <a:lnTo>
                    <a:pt x="1201" y="112"/>
                  </a:lnTo>
                  <a:lnTo>
                    <a:pt x="1270" y="103"/>
                  </a:lnTo>
                  <a:lnTo>
                    <a:pt x="1341" y="94"/>
                  </a:lnTo>
                  <a:lnTo>
                    <a:pt x="1416" y="85"/>
                  </a:lnTo>
                  <a:lnTo>
                    <a:pt x="1494" y="78"/>
                  </a:lnTo>
                  <a:lnTo>
                    <a:pt x="1576" y="71"/>
                  </a:lnTo>
                  <a:lnTo>
                    <a:pt x="1660" y="63"/>
                  </a:lnTo>
                  <a:lnTo>
                    <a:pt x="1745" y="56"/>
                  </a:lnTo>
                  <a:lnTo>
                    <a:pt x="1835" y="49"/>
                  </a:lnTo>
                  <a:lnTo>
                    <a:pt x="1926" y="42"/>
                  </a:lnTo>
                  <a:lnTo>
                    <a:pt x="2019" y="36"/>
                  </a:lnTo>
                  <a:lnTo>
                    <a:pt x="2112" y="31"/>
                  </a:lnTo>
                  <a:lnTo>
                    <a:pt x="2305" y="22"/>
                  </a:lnTo>
                  <a:lnTo>
                    <a:pt x="2502" y="13"/>
                  </a:lnTo>
                  <a:lnTo>
                    <a:pt x="2702" y="7"/>
                  </a:lnTo>
                  <a:lnTo>
                    <a:pt x="2902" y="2"/>
                  </a:lnTo>
                  <a:lnTo>
                    <a:pt x="3101" y="0"/>
                  </a:lnTo>
                  <a:lnTo>
                    <a:pt x="3298" y="0"/>
                  </a:lnTo>
                  <a:lnTo>
                    <a:pt x="3489" y="2"/>
                  </a:lnTo>
                  <a:lnTo>
                    <a:pt x="3582" y="4"/>
                  </a:lnTo>
                  <a:lnTo>
                    <a:pt x="3675" y="5"/>
                  </a:lnTo>
                  <a:lnTo>
                    <a:pt x="3764" y="7"/>
                  </a:lnTo>
                  <a:lnTo>
                    <a:pt x="3852" y="11"/>
                  </a:lnTo>
                  <a:lnTo>
                    <a:pt x="3937" y="15"/>
                  </a:lnTo>
                  <a:lnTo>
                    <a:pt x="4021" y="20"/>
                  </a:lnTo>
                  <a:lnTo>
                    <a:pt x="4182" y="31"/>
                  </a:lnTo>
                  <a:lnTo>
                    <a:pt x="4340" y="45"/>
                  </a:lnTo>
                  <a:lnTo>
                    <a:pt x="4495" y="62"/>
                  </a:lnTo>
                  <a:lnTo>
                    <a:pt x="4648" y="80"/>
                  </a:lnTo>
                  <a:lnTo>
                    <a:pt x="4798" y="102"/>
                  </a:lnTo>
                  <a:lnTo>
                    <a:pt x="4947" y="125"/>
                  </a:lnTo>
                  <a:lnTo>
                    <a:pt x="5093" y="149"/>
                  </a:lnTo>
                  <a:lnTo>
                    <a:pt x="5237" y="176"/>
                  </a:lnTo>
                  <a:lnTo>
                    <a:pt x="5519" y="234"/>
                  </a:lnTo>
                  <a:lnTo>
                    <a:pt x="5798" y="296"/>
                  </a:lnTo>
                  <a:lnTo>
                    <a:pt x="6073" y="361"/>
                  </a:lnTo>
                  <a:lnTo>
                    <a:pt x="6272" y="410"/>
                  </a:lnTo>
                  <a:lnTo>
                    <a:pt x="6266" y="433"/>
                  </a:lnTo>
                  <a:lnTo>
                    <a:pt x="6068" y="384"/>
                  </a:lnTo>
                  <a:lnTo>
                    <a:pt x="5792" y="319"/>
                  </a:lnTo>
                  <a:lnTo>
                    <a:pt x="5515" y="257"/>
                  </a:lnTo>
                  <a:lnTo>
                    <a:pt x="5231" y="199"/>
                  </a:lnTo>
                  <a:lnTo>
                    <a:pt x="5087" y="172"/>
                  </a:lnTo>
                  <a:lnTo>
                    <a:pt x="4943" y="147"/>
                  </a:lnTo>
                  <a:lnTo>
                    <a:pt x="4796" y="125"/>
                  </a:lnTo>
                  <a:lnTo>
                    <a:pt x="4644" y="103"/>
                  </a:lnTo>
                  <a:lnTo>
                    <a:pt x="4493" y="85"/>
                  </a:lnTo>
                  <a:lnTo>
                    <a:pt x="4338" y="69"/>
                  </a:lnTo>
                  <a:lnTo>
                    <a:pt x="4180" y="54"/>
                  </a:lnTo>
                  <a:lnTo>
                    <a:pt x="4019" y="44"/>
                  </a:lnTo>
                  <a:lnTo>
                    <a:pt x="3937" y="38"/>
                  </a:lnTo>
                  <a:lnTo>
                    <a:pt x="3852" y="34"/>
                  </a:lnTo>
                  <a:lnTo>
                    <a:pt x="3764" y="31"/>
                  </a:lnTo>
                  <a:lnTo>
                    <a:pt x="3675" y="29"/>
                  </a:lnTo>
                  <a:lnTo>
                    <a:pt x="3582" y="27"/>
                  </a:lnTo>
                  <a:lnTo>
                    <a:pt x="3489" y="25"/>
                  </a:lnTo>
                  <a:lnTo>
                    <a:pt x="3298" y="24"/>
                  </a:lnTo>
                  <a:lnTo>
                    <a:pt x="3101" y="24"/>
                  </a:lnTo>
                  <a:lnTo>
                    <a:pt x="2902" y="25"/>
                  </a:lnTo>
                  <a:lnTo>
                    <a:pt x="2702" y="31"/>
                  </a:lnTo>
                  <a:lnTo>
                    <a:pt x="2503" y="36"/>
                  </a:lnTo>
                  <a:lnTo>
                    <a:pt x="2307" y="45"/>
                  </a:lnTo>
                  <a:lnTo>
                    <a:pt x="2113" y="54"/>
                  </a:lnTo>
                  <a:lnTo>
                    <a:pt x="2019" y="60"/>
                  </a:lnTo>
                  <a:lnTo>
                    <a:pt x="1928" y="65"/>
                  </a:lnTo>
                  <a:lnTo>
                    <a:pt x="1836" y="73"/>
                  </a:lnTo>
                  <a:lnTo>
                    <a:pt x="1747" y="80"/>
                  </a:lnTo>
                  <a:lnTo>
                    <a:pt x="1662" y="85"/>
                  </a:lnTo>
                  <a:lnTo>
                    <a:pt x="1578" y="94"/>
                  </a:lnTo>
                  <a:lnTo>
                    <a:pt x="1498" y="102"/>
                  </a:lnTo>
                  <a:lnTo>
                    <a:pt x="1419" y="109"/>
                  </a:lnTo>
                  <a:lnTo>
                    <a:pt x="1344" y="118"/>
                  </a:lnTo>
                  <a:lnTo>
                    <a:pt x="1273" y="127"/>
                  </a:lnTo>
                  <a:lnTo>
                    <a:pt x="1204" y="136"/>
                  </a:lnTo>
                  <a:lnTo>
                    <a:pt x="1140" y="145"/>
                  </a:lnTo>
                  <a:lnTo>
                    <a:pt x="1080" y="154"/>
                  </a:lnTo>
                  <a:lnTo>
                    <a:pt x="1022" y="165"/>
                  </a:lnTo>
                  <a:lnTo>
                    <a:pt x="967" y="176"/>
                  </a:lnTo>
                  <a:lnTo>
                    <a:pt x="913" y="189"/>
                  </a:lnTo>
                  <a:lnTo>
                    <a:pt x="862" y="199"/>
                  </a:lnTo>
                  <a:lnTo>
                    <a:pt x="814" y="212"/>
                  </a:lnTo>
                  <a:lnTo>
                    <a:pt x="767" y="225"/>
                  </a:lnTo>
                  <a:lnTo>
                    <a:pt x="723" y="239"/>
                  </a:lnTo>
                  <a:lnTo>
                    <a:pt x="679" y="252"/>
                  </a:lnTo>
                  <a:lnTo>
                    <a:pt x="639" y="267"/>
                  </a:lnTo>
                  <a:lnTo>
                    <a:pt x="601" y="281"/>
                  </a:lnTo>
                  <a:lnTo>
                    <a:pt x="563" y="297"/>
                  </a:lnTo>
                  <a:lnTo>
                    <a:pt x="528" y="312"/>
                  </a:lnTo>
                  <a:lnTo>
                    <a:pt x="494" y="328"/>
                  </a:lnTo>
                  <a:lnTo>
                    <a:pt x="463" y="344"/>
                  </a:lnTo>
                  <a:lnTo>
                    <a:pt x="430" y="361"/>
                  </a:lnTo>
                  <a:lnTo>
                    <a:pt x="401" y="377"/>
                  </a:lnTo>
                  <a:lnTo>
                    <a:pt x="371" y="395"/>
                  </a:lnTo>
                  <a:lnTo>
                    <a:pt x="344" y="412"/>
                  </a:lnTo>
                  <a:lnTo>
                    <a:pt x="319" y="430"/>
                  </a:lnTo>
                  <a:lnTo>
                    <a:pt x="293" y="448"/>
                  </a:lnTo>
                  <a:lnTo>
                    <a:pt x="269" y="466"/>
                  </a:lnTo>
                  <a:lnTo>
                    <a:pt x="246" y="484"/>
                  </a:lnTo>
                  <a:lnTo>
                    <a:pt x="222" y="502"/>
                  </a:lnTo>
                  <a:lnTo>
                    <a:pt x="178" y="538"/>
                  </a:lnTo>
                  <a:lnTo>
                    <a:pt x="135" y="577"/>
                  </a:lnTo>
                  <a:lnTo>
                    <a:pt x="94" y="615"/>
                  </a:lnTo>
                  <a:lnTo>
                    <a:pt x="54" y="653"/>
                  </a:lnTo>
                  <a:lnTo>
                    <a:pt x="38" y="636"/>
                  </a:lnTo>
                  <a:close/>
                  <a:moveTo>
                    <a:pt x="76" y="676"/>
                  </a:moveTo>
                  <a:lnTo>
                    <a:pt x="62" y="687"/>
                  </a:lnTo>
                  <a:lnTo>
                    <a:pt x="45" y="689"/>
                  </a:lnTo>
                  <a:lnTo>
                    <a:pt x="27" y="685"/>
                  </a:lnTo>
                  <a:lnTo>
                    <a:pt x="12" y="674"/>
                  </a:lnTo>
                  <a:lnTo>
                    <a:pt x="3" y="660"/>
                  </a:lnTo>
                  <a:lnTo>
                    <a:pt x="0" y="644"/>
                  </a:lnTo>
                  <a:lnTo>
                    <a:pt x="3" y="625"/>
                  </a:lnTo>
                  <a:lnTo>
                    <a:pt x="14" y="611"/>
                  </a:lnTo>
                  <a:lnTo>
                    <a:pt x="31" y="602"/>
                  </a:lnTo>
                  <a:lnTo>
                    <a:pt x="47" y="598"/>
                  </a:lnTo>
                  <a:lnTo>
                    <a:pt x="63" y="602"/>
                  </a:lnTo>
                  <a:lnTo>
                    <a:pt x="78" y="613"/>
                  </a:lnTo>
                  <a:lnTo>
                    <a:pt x="89" y="629"/>
                  </a:lnTo>
                  <a:lnTo>
                    <a:pt x="91" y="645"/>
                  </a:lnTo>
                  <a:lnTo>
                    <a:pt x="87" y="662"/>
                  </a:lnTo>
                  <a:lnTo>
                    <a:pt x="76" y="676"/>
                  </a:lnTo>
                  <a:lnTo>
                    <a:pt x="76" y="676"/>
                  </a:lnTo>
                  <a:close/>
                  <a:moveTo>
                    <a:pt x="6266" y="373"/>
                  </a:moveTo>
                  <a:lnTo>
                    <a:pt x="6343" y="441"/>
                  </a:lnTo>
                  <a:lnTo>
                    <a:pt x="6244" y="462"/>
                  </a:lnTo>
                  <a:lnTo>
                    <a:pt x="6266" y="37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92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후속 </a:t>
            </a:r>
            <a:r>
              <a:rPr lang="ko-KR" altLang="en-US" dirty="0" err="1"/>
              <a:t>노드는</a:t>
            </a:r>
            <a:r>
              <a:rPr lang="ko-KR" altLang="en-US" dirty="0"/>
              <a:t> 쉽게 알 수 있다</a:t>
            </a:r>
            <a:r>
              <a:rPr lang="en-US" altLang="ko-KR" dirty="0"/>
              <a:t>.(</a:t>
            </a:r>
            <a:r>
              <a:rPr lang="ko-KR" altLang="en-US" dirty="0"/>
              <a:t>링크 필드</a:t>
            </a:r>
            <a:r>
              <a:rPr lang="en-US" altLang="ko-KR" dirty="0"/>
              <a:t>)</a:t>
            </a:r>
          </a:p>
          <a:p>
            <a:pPr eaLnBrk="1" hangingPunct="1"/>
            <a:r>
              <a:rPr lang="ko-KR" altLang="en-US" dirty="0"/>
              <a:t>선행 </a:t>
            </a:r>
            <a:r>
              <a:rPr lang="ko-KR" altLang="en-US" dirty="0" err="1"/>
              <a:t>노드를</a:t>
            </a:r>
            <a:r>
              <a:rPr lang="ko-KR" altLang="en-US" dirty="0"/>
              <a:t> 알 수는 없을까</a:t>
            </a:r>
            <a:r>
              <a:rPr lang="en-US" altLang="ko-KR" dirty="0"/>
              <a:t>?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76545" y="368660"/>
            <a:ext cx="8289630" cy="7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이중 연결 리스트 </a:t>
            </a:r>
            <a:r>
              <a:rPr lang="en-US" altLang="ko-KR" dirty="0"/>
              <a:t>(doubly linked list)</a:t>
            </a:r>
            <a:endParaRPr lang="ko-KR" altLang="en-US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06400" y="2259013"/>
            <a:ext cx="8331200" cy="2844800"/>
            <a:chOff x="256" y="1423"/>
            <a:chExt cx="5248" cy="179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6" y="1423"/>
              <a:ext cx="5248" cy="1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3201" y="2751"/>
              <a:ext cx="365" cy="260"/>
            </a:xfrm>
            <a:prstGeom prst="rect">
              <a:avLst/>
            </a:prstGeom>
            <a:solidFill>
              <a:srgbClr val="8AC6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3196" y="2746"/>
              <a:ext cx="376" cy="271"/>
            </a:xfrm>
            <a:custGeom>
              <a:avLst/>
              <a:gdLst>
                <a:gd name="T0" fmla="*/ 0 w 752"/>
                <a:gd name="T1" fmla="*/ 10 h 543"/>
                <a:gd name="T2" fmla="*/ 0 w 752"/>
                <a:gd name="T3" fmla="*/ 7 h 543"/>
                <a:gd name="T4" fmla="*/ 3 w 752"/>
                <a:gd name="T5" fmla="*/ 4 h 543"/>
                <a:gd name="T6" fmla="*/ 7 w 752"/>
                <a:gd name="T7" fmla="*/ 0 h 543"/>
                <a:gd name="T8" fmla="*/ 10 w 752"/>
                <a:gd name="T9" fmla="*/ 0 h 543"/>
                <a:gd name="T10" fmla="*/ 740 w 752"/>
                <a:gd name="T11" fmla="*/ 0 h 543"/>
                <a:gd name="T12" fmla="*/ 745 w 752"/>
                <a:gd name="T13" fmla="*/ 0 h 543"/>
                <a:gd name="T14" fmla="*/ 748 w 752"/>
                <a:gd name="T15" fmla="*/ 4 h 543"/>
                <a:gd name="T16" fmla="*/ 750 w 752"/>
                <a:gd name="T17" fmla="*/ 7 h 543"/>
                <a:gd name="T18" fmla="*/ 752 w 752"/>
                <a:gd name="T19" fmla="*/ 10 h 543"/>
                <a:gd name="T20" fmla="*/ 752 w 752"/>
                <a:gd name="T21" fmla="*/ 531 h 543"/>
                <a:gd name="T22" fmla="*/ 750 w 752"/>
                <a:gd name="T23" fmla="*/ 536 h 543"/>
                <a:gd name="T24" fmla="*/ 748 w 752"/>
                <a:gd name="T25" fmla="*/ 539 h 543"/>
                <a:gd name="T26" fmla="*/ 745 w 752"/>
                <a:gd name="T27" fmla="*/ 541 h 543"/>
                <a:gd name="T28" fmla="*/ 740 w 752"/>
                <a:gd name="T29" fmla="*/ 543 h 543"/>
                <a:gd name="T30" fmla="*/ 10 w 752"/>
                <a:gd name="T31" fmla="*/ 543 h 543"/>
                <a:gd name="T32" fmla="*/ 7 w 752"/>
                <a:gd name="T33" fmla="*/ 541 h 543"/>
                <a:gd name="T34" fmla="*/ 3 w 752"/>
                <a:gd name="T35" fmla="*/ 539 h 543"/>
                <a:gd name="T36" fmla="*/ 0 w 752"/>
                <a:gd name="T37" fmla="*/ 536 h 543"/>
                <a:gd name="T38" fmla="*/ 0 w 752"/>
                <a:gd name="T39" fmla="*/ 531 h 543"/>
                <a:gd name="T40" fmla="*/ 0 w 752"/>
                <a:gd name="T41" fmla="*/ 10 h 543"/>
                <a:gd name="T42" fmla="*/ 22 w 752"/>
                <a:gd name="T43" fmla="*/ 531 h 543"/>
                <a:gd name="T44" fmla="*/ 10 w 752"/>
                <a:gd name="T45" fmla="*/ 521 h 543"/>
                <a:gd name="T46" fmla="*/ 740 w 752"/>
                <a:gd name="T47" fmla="*/ 521 h 543"/>
                <a:gd name="T48" fmla="*/ 730 w 752"/>
                <a:gd name="T49" fmla="*/ 531 h 543"/>
                <a:gd name="T50" fmla="*/ 730 w 752"/>
                <a:gd name="T51" fmla="*/ 10 h 543"/>
                <a:gd name="T52" fmla="*/ 740 w 752"/>
                <a:gd name="T53" fmla="*/ 22 h 543"/>
                <a:gd name="T54" fmla="*/ 10 w 752"/>
                <a:gd name="T55" fmla="*/ 22 h 543"/>
                <a:gd name="T56" fmla="*/ 22 w 752"/>
                <a:gd name="T57" fmla="*/ 10 h 543"/>
                <a:gd name="T58" fmla="*/ 22 w 752"/>
                <a:gd name="T59" fmla="*/ 53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2" h="543">
                  <a:moveTo>
                    <a:pt x="0" y="10"/>
                  </a:move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740" y="0"/>
                  </a:lnTo>
                  <a:lnTo>
                    <a:pt x="745" y="0"/>
                  </a:lnTo>
                  <a:lnTo>
                    <a:pt x="748" y="4"/>
                  </a:lnTo>
                  <a:lnTo>
                    <a:pt x="750" y="7"/>
                  </a:lnTo>
                  <a:lnTo>
                    <a:pt x="752" y="10"/>
                  </a:lnTo>
                  <a:lnTo>
                    <a:pt x="752" y="531"/>
                  </a:lnTo>
                  <a:lnTo>
                    <a:pt x="750" y="536"/>
                  </a:lnTo>
                  <a:lnTo>
                    <a:pt x="748" y="539"/>
                  </a:lnTo>
                  <a:lnTo>
                    <a:pt x="745" y="541"/>
                  </a:lnTo>
                  <a:lnTo>
                    <a:pt x="740" y="543"/>
                  </a:lnTo>
                  <a:lnTo>
                    <a:pt x="10" y="543"/>
                  </a:lnTo>
                  <a:lnTo>
                    <a:pt x="7" y="541"/>
                  </a:lnTo>
                  <a:lnTo>
                    <a:pt x="3" y="539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10"/>
                  </a:lnTo>
                  <a:close/>
                  <a:moveTo>
                    <a:pt x="22" y="531"/>
                  </a:moveTo>
                  <a:lnTo>
                    <a:pt x="10" y="521"/>
                  </a:lnTo>
                  <a:lnTo>
                    <a:pt x="740" y="521"/>
                  </a:lnTo>
                  <a:lnTo>
                    <a:pt x="730" y="531"/>
                  </a:lnTo>
                  <a:lnTo>
                    <a:pt x="730" y="10"/>
                  </a:lnTo>
                  <a:lnTo>
                    <a:pt x="740" y="22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22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66" y="2751"/>
              <a:ext cx="184" cy="2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61" y="2746"/>
              <a:ext cx="195" cy="271"/>
            </a:xfrm>
            <a:custGeom>
              <a:avLst/>
              <a:gdLst>
                <a:gd name="T0" fmla="*/ 0 w 390"/>
                <a:gd name="T1" fmla="*/ 10 h 543"/>
                <a:gd name="T2" fmla="*/ 0 w 390"/>
                <a:gd name="T3" fmla="*/ 7 h 543"/>
                <a:gd name="T4" fmla="*/ 4 w 390"/>
                <a:gd name="T5" fmla="*/ 4 h 543"/>
                <a:gd name="T6" fmla="*/ 7 w 390"/>
                <a:gd name="T7" fmla="*/ 0 h 543"/>
                <a:gd name="T8" fmla="*/ 10 w 390"/>
                <a:gd name="T9" fmla="*/ 0 h 543"/>
                <a:gd name="T10" fmla="*/ 378 w 390"/>
                <a:gd name="T11" fmla="*/ 0 h 543"/>
                <a:gd name="T12" fmla="*/ 383 w 390"/>
                <a:gd name="T13" fmla="*/ 0 h 543"/>
                <a:gd name="T14" fmla="*/ 387 w 390"/>
                <a:gd name="T15" fmla="*/ 4 h 543"/>
                <a:gd name="T16" fmla="*/ 388 w 390"/>
                <a:gd name="T17" fmla="*/ 7 h 543"/>
                <a:gd name="T18" fmla="*/ 390 w 390"/>
                <a:gd name="T19" fmla="*/ 10 h 543"/>
                <a:gd name="T20" fmla="*/ 390 w 390"/>
                <a:gd name="T21" fmla="*/ 531 h 543"/>
                <a:gd name="T22" fmla="*/ 388 w 390"/>
                <a:gd name="T23" fmla="*/ 536 h 543"/>
                <a:gd name="T24" fmla="*/ 387 w 390"/>
                <a:gd name="T25" fmla="*/ 539 h 543"/>
                <a:gd name="T26" fmla="*/ 383 w 390"/>
                <a:gd name="T27" fmla="*/ 541 h 543"/>
                <a:gd name="T28" fmla="*/ 378 w 390"/>
                <a:gd name="T29" fmla="*/ 543 h 543"/>
                <a:gd name="T30" fmla="*/ 10 w 390"/>
                <a:gd name="T31" fmla="*/ 543 h 543"/>
                <a:gd name="T32" fmla="*/ 7 w 390"/>
                <a:gd name="T33" fmla="*/ 541 h 543"/>
                <a:gd name="T34" fmla="*/ 4 w 390"/>
                <a:gd name="T35" fmla="*/ 539 h 543"/>
                <a:gd name="T36" fmla="*/ 0 w 390"/>
                <a:gd name="T37" fmla="*/ 536 h 543"/>
                <a:gd name="T38" fmla="*/ 0 w 390"/>
                <a:gd name="T39" fmla="*/ 531 h 543"/>
                <a:gd name="T40" fmla="*/ 0 w 390"/>
                <a:gd name="T41" fmla="*/ 10 h 543"/>
                <a:gd name="T42" fmla="*/ 22 w 390"/>
                <a:gd name="T43" fmla="*/ 531 h 543"/>
                <a:gd name="T44" fmla="*/ 10 w 390"/>
                <a:gd name="T45" fmla="*/ 521 h 543"/>
                <a:gd name="T46" fmla="*/ 378 w 390"/>
                <a:gd name="T47" fmla="*/ 521 h 543"/>
                <a:gd name="T48" fmla="*/ 369 w 390"/>
                <a:gd name="T49" fmla="*/ 531 h 543"/>
                <a:gd name="T50" fmla="*/ 369 w 390"/>
                <a:gd name="T51" fmla="*/ 10 h 543"/>
                <a:gd name="T52" fmla="*/ 378 w 390"/>
                <a:gd name="T53" fmla="*/ 22 h 543"/>
                <a:gd name="T54" fmla="*/ 10 w 390"/>
                <a:gd name="T55" fmla="*/ 22 h 543"/>
                <a:gd name="T56" fmla="*/ 22 w 390"/>
                <a:gd name="T57" fmla="*/ 10 h 543"/>
                <a:gd name="T58" fmla="*/ 22 w 390"/>
                <a:gd name="T59" fmla="*/ 53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543">
                  <a:moveTo>
                    <a:pt x="0" y="10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378" y="0"/>
                  </a:lnTo>
                  <a:lnTo>
                    <a:pt x="383" y="0"/>
                  </a:lnTo>
                  <a:lnTo>
                    <a:pt x="387" y="4"/>
                  </a:lnTo>
                  <a:lnTo>
                    <a:pt x="388" y="7"/>
                  </a:lnTo>
                  <a:lnTo>
                    <a:pt x="390" y="10"/>
                  </a:lnTo>
                  <a:lnTo>
                    <a:pt x="390" y="531"/>
                  </a:lnTo>
                  <a:lnTo>
                    <a:pt x="388" y="536"/>
                  </a:lnTo>
                  <a:lnTo>
                    <a:pt x="387" y="539"/>
                  </a:lnTo>
                  <a:lnTo>
                    <a:pt x="383" y="541"/>
                  </a:lnTo>
                  <a:lnTo>
                    <a:pt x="378" y="543"/>
                  </a:lnTo>
                  <a:lnTo>
                    <a:pt x="10" y="543"/>
                  </a:lnTo>
                  <a:lnTo>
                    <a:pt x="7" y="541"/>
                  </a:lnTo>
                  <a:lnTo>
                    <a:pt x="4" y="539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10"/>
                  </a:lnTo>
                  <a:close/>
                  <a:moveTo>
                    <a:pt x="22" y="531"/>
                  </a:moveTo>
                  <a:lnTo>
                    <a:pt x="10" y="521"/>
                  </a:lnTo>
                  <a:lnTo>
                    <a:pt x="378" y="521"/>
                  </a:lnTo>
                  <a:lnTo>
                    <a:pt x="369" y="531"/>
                  </a:lnTo>
                  <a:lnTo>
                    <a:pt x="369" y="10"/>
                  </a:lnTo>
                  <a:lnTo>
                    <a:pt x="378" y="22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22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88" y="2751"/>
              <a:ext cx="365" cy="260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4383" y="2746"/>
              <a:ext cx="376" cy="271"/>
            </a:xfrm>
            <a:custGeom>
              <a:avLst/>
              <a:gdLst>
                <a:gd name="T0" fmla="*/ 0 w 752"/>
                <a:gd name="T1" fmla="*/ 10 h 543"/>
                <a:gd name="T2" fmla="*/ 0 w 752"/>
                <a:gd name="T3" fmla="*/ 7 h 543"/>
                <a:gd name="T4" fmla="*/ 4 w 752"/>
                <a:gd name="T5" fmla="*/ 4 h 543"/>
                <a:gd name="T6" fmla="*/ 7 w 752"/>
                <a:gd name="T7" fmla="*/ 0 h 543"/>
                <a:gd name="T8" fmla="*/ 10 w 752"/>
                <a:gd name="T9" fmla="*/ 0 h 543"/>
                <a:gd name="T10" fmla="*/ 740 w 752"/>
                <a:gd name="T11" fmla="*/ 0 h 543"/>
                <a:gd name="T12" fmla="*/ 745 w 752"/>
                <a:gd name="T13" fmla="*/ 0 h 543"/>
                <a:gd name="T14" fmla="*/ 749 w 752"/>
                <a:gd name="T15" fmla="*/ 4 h 543"/>
                <a:gd name="T16" fmla="*/ 750 w 752"/>
                <a:gd name="T17" fmla="*/ 7 h 543"/>
                <a:gd name="T18" fmla="*/ 752 w 752"/>
                <a:gd name="T19" fmla="*/ 10 h 543"/>
                <a:gd name="T20" fmla="*/ 752 w 752"/>
                <a:gd name="T21" fmla="*/ 531 h 543"/>
                <a:gd name="T22" fmla="*/ 750 w 752"/>
                <a:gd name="T23" fmla="*/ 536 h 543"/>
                <a:gd name="T24" fmla="*/ 749 w 752"/>
                <a:gd name="T25" fmla="*/ 539 h 543"/>
                <a:gd name="T26" fmla="*/ 745 w 752"/>
                <a:gd name="T27" fmla="*/ 541 h 543"/>
                <a:gd name="T28" fmla="*/ 740 w 752"/>
                <a:gd name="T29" fmla="*/ 543 h 543"/>
                <a:gd name="T30" fmla="*/ 10 w 752"/>
                <a:gd name="T31" fmla="*/ 543 h 543"/>
                <a:gd name="T32" fmla="*/ 7 w 752"/>
                <a:gd name="T33" fmla="*/ 541 h 543"/>
                <a:gd name="T34" fmla="*/ 4 w 752"/>
                <a:gd name="T35" fmla="*/ 539 h 543"/>
                <a:gd name="T36" fmla="*/ 0 w 752"/>
                <a:gd name="T37" fmla="*/ 536 h 543"/>
                <a:gd name="T38" fmla="*/ 0 w 752"/>
                <a:gd name="T39" fmla="*/ 531 h 543"/>
                <a:gd name="T40" fmla="*/ 0 w 752"/>
                <a:gd name="T41" fmla="*/ 10 h 543"/>
                <a:gd name="T42" fmla="*/ 22 w 752"/>
                <a:gd name="T43" fmla="*/ 531 h 543"/>
                <a:gd name="T44" fmla="*/ 10 w 752"/>
                <a:gd name="T45" fmla="*/ 521 h 543"/>
                <a:gd name="T46" fmla="*/ 740 w 752"/>
                <a:gd name="T47" fmla="*/ 521 h 543"/>
                <a:gd name="T48" fmla="*/ 730 w 752"/>
                <a:gd name="T49" fmla="*/ 531 h 543"/>
                <a:gd name="T50" fmla="*/ 730 w 752"/>
                <a:gd name="T51" fmla="*/ 10 h 543"/>
                <a:gd name="T52" fmla="*/ 740 w 752"/>
                <a:gd name="T53" fmla="*/ 22 h 543"/>
                <a:gd name="T54" fmla="*/ 10 w 752"/>
                <a:gd name="T55" fmla="*/ 22 h 543"/>
                <a:gd name="T56" fmla="*/ 22 w 752"/>
                <a:gd name="T57" fmla="*/ 10 h 543"/>
                <a:gd name="T58" fmla="*/ 22 w 752"/>
                <a:gd name="T59" fmla="*/ 53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2" h="543">
                  <a:moveTo>
                    <a:pt x="0" y="10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740" y="0"/>
                  </a:lnTo>
                  <a:lnTo>
                    <a:pt x="745" y="0"/>
                  </a:lnTo>
                  <a:lnTo>
                    <a:pt x="749" y="4"/>
                  </a:lnTo>
                  <a:lnTo>
                    <a:pt x="750" y="7"/>
                  </a:lnTo>
                  <a:lnTo>
                    <a:pt x="752" y="10"/>
                  </a:lnTo>
                  <a:lnTo>
                    <a:pt x="752" y="531"/>
                  </a:lnTo>
                  <a:lnTo>
                    <a:pt x="750" y="536"/>
                  </a:lnTo>
                  <a:lnTo>
                    <a:pt x="749" y="539"/>
                  </a:lnTo>
                  <a:lnTo>
                    <a:pt x="745" y="541"/>
                  </a:lnTo>
                  <a:lnTo>
                    <a:pt x="740" y="543"/>
                  </a:lnTo>
                  <a:lnTo>
                    <a:pt x="10" y="543"/>
                  </a:lnTo>
                  <a:lnTo>
                    <a:pt x="7" y="541"/>
                  </a:lnTo>
                  <a:lnTo>
                    <a:pt x="4" y="539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10"/>
                  </a:lnTo>
                  <a:close/>
                  <a:moveTo>
                    <a:pt x="22" y="531"/>
                  </a:moveTo>
                  <a:lnTo>
                    <a:pt x="10" y="521"/>
                  </a:lnTo>
                  <a:lnTo>
                    <a:pt x="740" y="521"/>
                  </a:lnTo>
                  <a:lnTo>
                    <a:pt x="730" y="531"/>
                  </a:lnTo>
                  <a:lnTo>
                    <a:pt x="730" y="10"/>
                  </a:lnTo>
                  <a:lnTo>
                    <a:pt x="740" y="22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22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753" y="2751"/>
              <a:ext cx="184" cy="2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4748" y="2746"/>
              <a:ext cx="195" cy="271"/>
            </a:xfrm>
            <a:custGeom>
              <a:avLst/>
              <a:gdLst>
                <a:gd name="T0" fmla="*/ 0 w 390"/>
                <a:gd name="T1" fmla="*/ 10 h 543"/>
                <a:gd name="T2" fmla="*/ 0 w 390"/>
                <a:gd name="T3" fmla="*/ 7 h 543"/>
                <a:gd name="T4" fmla="*/ 4 w 390"/>
                <a:gd name="T5" fmla="*/ 4 h 543"/>
                <a:gd name="T6" fmla="*/ 7 w 390"/>
                <a:gd name="T7" fmla="*/ 0 h 543"/>
                <a:gd name="T8" fmla="*/ 10 w 390"/>
                <a:gd name="T9" fmla="*/ 0 h 543"/>
                <a:gd name="T10" fmla="*/ 379 w 390"/>
                <a:gd name="T11" fmla="*/ 0 h 543"/>
                <a:gd name="T12" fmla="*/ 384 w 390"/>
                <a:gd name="T13" fmla="*/ 0 h 543"/>
                <a:gd name="T14" fmla="*/ 387 w 390"/>
                <a:gd name="T15" fmla="*/ 4 h 543"/>
                <a:gd name="T16" fmla="*/ 389 w 390"/>
                <a:gd name="T17" fmla="*/ 7 h 543"/>
                <a:gd name="T18" fmla="*/ 390 w 390"/>
                <a:gd name="T19" fmla="*/ 10 h 543"/>
                <a:gd name="T20" fmla="*/ 390 w 390"/>
                <a:gd name="T21" fmla="*/ 531 h 543"/>
                <a:gd name="T22" fmla="*/ 389 w 390"/>
                <a:gd name="T23" fmla="*/ 536 h 543"/>
                <a:gd name="T24" fmla="*/ 387 w 390"/>
                <a:gd name="T25" fmla="*/ 539 h 543"/>
                <a:gd name="T26" fmla="*/ 384 w 390"/>
                <a:gd name="T27" fmla="*/ 541 h 543"/>
                <a:gd name="T28" fmla="*/ 379 w 390"/>
                <a:gd name="T29" fmla="*/ 543 h 543"/>
                <a:gd name="T30" fmla="*/ 10 w 390"/>
                <a:gd name="T31" fmla="*/ 543 h 543"/>
                <a:gd name="T32" fmla="*/ 7 w 390"/>
                <a:gd name="T33" fmla="*/ 541 h 543"/>
                <a:gd name="T34" fmla="*/ 4 w 390"/>
                <a:gd name="T35" fmla="*/ 539 h 543"/>
                <a:gd name="T36" fmla="*/ 0 w 390"/>
                <a:gd name="T37" fmla="*/ 536 h 543"/>
                <a:gd name="T38" fmla="*/ 0 w 390"/>
                <a:gd name="T39" fmla="*/ 531 h 543"/>
                <a:gd name="T40" fmla="*/ 0 w 390"/>
                <a:gd name="T41" fmla="*/ 10 h 543"/>
                <a:gd name="T42" fmla="*/ 22 w 390"/>
                <a:gd name="T43" fmla="*/ 531 h 543"/>
                <a:gd name="T44" fmla="*/ 10 w 390"/>
                <a:gd name="T45" fmla="*/ 521 h 543"/>
                <a:gd name="T46" fmla="*/ 379 w 390"/>
                <a:gd name="T47" fmla="*/ 521 h 543"/>
                <a:gd name="T48" fmla="*/ 369 w 390"/>
                <a:gd name="T49" fmla="*/ 531 h 543"/>
                <a:gd name="T50" fmla="*/ 369 w 390"/>
                <a:gd name="T51" fmla="*/ 10 h 543"/>
                <a:gd name="T52" fmla="*/ 379 w 390"/>
                <a:gd name="T53" fmla="*/ 22 h 543"/>
                <a:gd name="T54" fmla="*/ 10 w 390"/>
                <a:gd name="T55" fmla="*/ 22 h 543"/>
                <a:gd name="T56" fmla="*/ 22 w 390"/>
                <a:gd name="T57" fmla="*/ 10 h 543"/>
                <a:gd name="T58" fmla="*/ 22 w 390"/>
                <a:gd name="T59" fmla="*/ 53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543">
                  <a:moveTo>
                    <a:pt x="0" y="10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379" y="0"/>
                  </a:lnTo>
                  <a:lnTo>
                    <a:pt x="384" y="0"/>
                  </a:lnTo>
                  <a:lnTo>
                    <a:pt x="387" y="4"/>
                  </a:lnTo>
                  <a:lnTo>
                    <a:pt x="389" y="7"/>
                  </a:lnTo>
                  <a:lnTo>
                    <a:pt x="390" y="10"/>
                  </a:lnTo>
                  <a:lnTo>
                    <a:pt x="390" y="531"/>
                  </a:lnTo>
                  <a:lnTo>
                    <a:pt x="389" y="536"/>
                  </a:lnTo>
                  <a:lnTo>
                    <a:pt x="387" y="539"/>
                  </a:lnTo>
                  <a:lnTo>
                    <a:pt x="384" y="541"/>
                  </a:lnTo>
                  <a:lnTo>
                    <a:pt x="379" y="543"/>
                  </a:lnTo>
                  <a:lnTo>
                    <a:pt x="10" y="543"/>
                  </a:lnTo>
                  <a:lnTo>
                    <a:pt x="7" y="541"/>
                  </a:lnTo>
                  <a:lnTo>
                    <a:pt x="4" y="539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10"/>
                  </a:lnTo>
                  <a:close/>
                  <a:moveTo>
                    <a:pt x="22" y="531"/>
                  </a:moveTo>
                  <a:lnTo>
                    <a:pt x="10" y="521"/>
                  </a:lnTo>
                  <a:lnTo>
                    <a:pt x="379" y="521"/>
                  </a:lnTo>
                  <a:lnTo>
                    <a:pt x="369" y="531"/>
                  </a:lnTo>
                  <a:lnTo>
                    <a:pt x="369" y="10"/>
                  </a:lnTo>
                  <a:lnTo>
                    <a:pt x="379" y="22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22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747" y="2830"/>
              <a:ext cx="31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굴림" pitchFamily="50" charset="-127"/>
                  <a:ea typeface="굴림" pitchFamily="50" charset="-127"/>
                  <a:cs typeface="굴림" pitchFamily="50" charset="-127"/>
                </a:rPr>
                <a:t>None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3632" y="2842"/>
              <a:ext cx="322" cy="79"/>
            </a:xfrm>
            <a:custGeom>
              <a:avLst/>
              <a:gdLst>
                <a:gd name="T0" fmla="*/ 47 w 646"/>
                <a:gd name="T1" fmla="*/ 63 h 157"/>
                <a:gd name="T2" fmla="*/ 505 w 646"/>
                <a:gd name="T3" fmla="*/ 63 h 157"/>
                <a:gd name="T4" fmla="*/ 505 w 646"/>
                <a:gd name="T5" fmla="*/ 94 h 157"/>
                <a:gd name="T6" fmla="*/ 47 w 646"/>
                <a:gd name="T7" fmla="*/ 94 h 157"/>
                <a:gd name="T8" fmla="*/ 47 w 646"/>
                <a:gd name="T9" fmla="*/ 63 h 157"/>
                <a:gd name="T10" fmla="*/ 47 w 646"/>
                <a:gd name="T11" fmla="*/ 126 h 157"/>
                <a:gd name="T12" fmla="*/ 37 w 646"/>
                <a:gd name="T13" fmla="*/ 124 h 157"/>
                <a:gd name="T14" fmla="*/ 28 w 646"/>
                <a:gd name="T15" fmla="*/ 121 h 157"/>
                <a:gd name="T16" fmla="*/ 13 w 646"/>
                <a:gd name="T17" fmla="*/ 111 h 157"/>
                <a:gd name="T18" fmla="*/ 4 w 646"/>
                <a:gd name="T19" fmla="*/ 96 h 157"/>
                <a:gd name="T20" fmla="*/ 0 w 646"/>
                <a:gd name="T21" fmla="*/ 88 h 157"/>
                <a:gd name="T22" fmla="*/ 0 w 646"/>
                <a:gd name="T23" fmla="*/ 78 h 157"/>
                <a:gd name="T24" fmla="*/ 0 w 646"/>
                <a:gd name="T25" fmla="*/ 68 h 157"/>
                <a:gd name="T26" fmla="*/ 4 w 646"/>
                <a:gd name="T27" fmla="*/ 59 h 157"/>
                <a:gd name="T28" fmla="*/ 13 w 646"/>
                <a:gd name="T29" fmla="*/ 44 h 157"/>
                <a:gd name="T30" fmla="*/ 28 w 646"/>
                <a:gd name="T31" fmla="*/ 35 h 157"/>
                <a:gd name="T32" fmla="*/ 37 w 646"/>
                <a:gd name="T33" fmla="*/ 31 h 157"/>
                <a:gd name="T34" fmla="*/ 47 w 646"/>
                <a:gd name="T35" fmla="*/ 31 h 157"/>
                <a:gd name="T36" fmla="*/ 57 w 646"/>
                <a:gd name="T37" fmla="*/ 31 h 157"/>
                <a:gd name="T38" fmla="*/ 65 w 646"/>
                <a:gd name="T39" fmla="*/ 35 h 157"/>
                <a:gd name="T40" fmla="*/ 80 w 646"/>
                <a:gd name="T41" fmla="*/ 44 h 157"/>
                <a:gd name="T42" fmla="*/ 90 w 646"/>
                <a:gd name="T43" fmla="*/ 59 h 157"/>
                <a:gd name="T44" fmla="*/ 93 w 646"/>
                <a:gd name="T45" fmla="*/ 68 h 157"/>
                <a:gd name="T46" fmla="*/ 95 w 646"/>
                <a:gd name="T47" fmla="*/ 78 h 157"/>
                <a:gd name="T48" fmla="*/ 93 w 646"/>
                <a:gd name="T49" fmla="*/ 88 h 157"/>
                <a:gd name="T50" fmla="*/ 90 w 646"/>
                <a:gd name="T51" fmla="*/ 96 h 157"/>
                <a:gd name="T52" fmla="*/ 80 w 646"/>
                <a:gd name="T53" fmla="*/ 111 h 157"/>
                <a:gd name="T54" fmla="*/ 65 w 646"/>
                <a:gd name="T55" fmla="*/ 121 h 157"/>
                <a:gd name="T56" fmla="*/ 57 w 646"/>
                <a:gd name="T57" fmla="*/ 124 h 157"/>
                <a:gd name="T58" fmla="*/ 47 w 646"/>
                <a:gd name="T59" fmla="*/ 126 h 157"/>
                <a:gd name="T60" fmla="*/ 47 w 646"/>
                <a:gd name="T61" fmla="*/ 126 h 157"/>
                <a:gd name="T62" fmla="*/ 488 w 646"/>
                <a:gd name="T63" fmla="*/ 0 h 157"/>
                <a:gd name="T64" fmla="*/ 646 w 646"/>
                <a:gd name="T65" fmla="*/ 78 h 157"/>
                <a:gd name="T66" fmla="*/ 488 w 646"/>
                <a:gd name="T67" fmla="*/ 157 h 157"/>
                <a:gd name="T68" fmla="*/ 488 w 646"/>
                <a:gd name="T6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157">
                  <a:moveTo>
                    <a:pt x="47" y="63"/>
                  </a:moveTo>
                  <a:lnTo>
                    <a:pt x="505" y="63"/>
                  </a:lnTo>
                  <a:lnTo>
                    <a:pt x="505" y="94"/>
                  </a:lnTo>
                  <a:lnTo>
                    <a:pt x="47" y="94"/>
                  </a:lnTo>
                  <a:lnTo>
                    <a:pt x="47" y="63"/>
                  </a:lnTo>
                  <a:close/>
                  <a:moveTo>
                    <a:pt x="47" y="126"/>
                  </a:moveTo>
                  <a:lnTo>
                    <a:pt x="37" y="124"/>
                  </a:lnTo>
                  <a:lnTo>
                    <a:pt x="28" y="121"/>
                  </a:lnTo>
                  <a:lnTo>
                    <a:pt x="13" y="111"/>
                  </a:lnTo>
                  <a:lnTo>
                    <a:pt x="4" y="96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0" y="68"/>
                  </a:lnTo>
                  <a:lnTo>
                    <a:pt x="4" y="59"/>
                  </a:lnTo>
                  <a:lnTo>
                    <a:pt x="13" y="44"/>
                  </a:lnTo>
                  <a:lnTo>
                    <a:pt x="28" y="35"/>
                  </a:lnTo>
                  <a:lnTo>
                    <a:pt x="37" y="31"/>
                  </a:lnTo>
                  <a:lnTo>
                    <a:pt x="47" y="31"/>
                  </a:lnTo>
                  <a:lnTo>
                    <a:pt x="57" y="31"/>
                  </a:lnTo>
                  <a:lnTo>
                    <a:pt x="65" y="35"/>
                  </a:lnTo>
                  <a:lnTo>
                    <a:pt x="80" y="44"/>
                  </a:lnTo>
                  <a:lnTo>
                    <a:pt x="90" y="59"/>
                  </a:lnTo>
                  <a:lnTo>
                    <a:pt x="93" y="68"/>
                  </a:lnTo>
                  <a:lnTo>
                    <a:pt x="95" y="78"/>
                  </a:lnTo>
                  <a:lnTo>
                    <a:pt x="93" y="88"/>
                  </a:lnTo>
                  <a:lnTo>
                    <a:pt x="90" y="96"/>
                  </a:lnTo>
                  <a:lnTo>
                    <a:pt x="80" y="111"/>
                  </a:lnTo>
                  <a:lnTo>
                    <a:pt x="65" y="121"/>
                  </a:lnTo>
                  <a:lnTo>
                    <a:pt x="57" y="124"/>
                  </a:lnTo>
                  <a:lnTo>
                    <a:pt x="47" y="126"/>
                  </a:lnTo>
                  <a:lnTo>
                    <a:pt x="47" y="126"/>
                  </a:lnTo>
                  <a:close/>
                  <a:moveTo>
                    <a:pt x="488" y="0"/>
                  </a:moveTo>
                  <a:lnTo>
                    <a:pt x="646" y="78"/>
                  </a:lnTo>
                  <a:lnTo>
                    <a:pt x="488" y="15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690" y="2751"/>
              <a:ext cx="365" cy="260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7"/>
            <p:cNvSpPr>
              <a:spLocks noEditPoints="1"/>
            </p:cNvSpPr>
            <p:nvPr/>
          </p:nvSpPr>
          <p:spPr bwMode="auto">
            <a:xfrm>
              <a:off x="1685" y="2746"/>
              <a:ext cx="375" cy="271"/>
            </a:xfrm>
            <a:custGeom>
              <a:avLst/>
              <a:gdLst>
                <a:gd name="T0" fmla="*/ 0 w 752"/>
                <a:gd name="T1" fmla="*/ 10 h 543"/>
                <a:gd name="T2" fmla="*/ 0 w 752"/>
                <a:gd name="T3" fmla="*/ 7 h 543"/>
                <a:gd name="T4" fmla="*/ 3 w 752"/>
                <a:gd name="T5" fmla="*/ 4 h 543"/>
                <a:gd name="T6" fmla="*/ 7 w 752"/>
                <a:gd name="T7" fmla="*/ 0 h 543"/>
                <a:gd name="T8" fmla="*/ 10 w 752"/>
                <a:gd name="T9" fmla="*/ 0 h 543"/>
                <a:gd name="T10" fmla="*/ 740 w 752"/>
                <a:gd name="T11" fmla="*/ 0 h 543"/>
                <a:gd name="T12" fmla="*/ 745 w 752"/>
                <a:gd name="T13" fmla="*/ 0 h 543"/>
                <a:gd name="T14" fmla="*/ 748 w 752"/>
                <a:gd name="T15" fmla="*/ 4 h 543"/>
                <a:gd name="T16" fmla="*/ 750 w 752"/>
                <a:gd name="T17" fmla="*/ 7 h 543"/>
                <a:gd name="T18" fmla="*/ 752 w 752"/>
                <a:gd name="T19" fmla="*/ 10 h 543"/>
                <a:gd name="T20" fmla="*/ 752 w 752"/>
                <a:gd name="T21" fmla="*/ 531 h 543"/>
                <a:gd name="T22" fmla="*/ 750 w 752"/>
                <a:gd name="T23" fmla="*/ 536 h 543"/>
                <a:gd name="T24" fmla="*/ 748 w 752"/>
                <a:gd name="T25" fmla="*/ 539 h 543"/>
                <a:gd name="T26" fmla="*/ 745 w 752"/>
                <a:gd name="T27" fmla="*/ 541 h 543"/>
                <a:gd name="T28" fmla="*/ 740 w 752"/>
                <a:gd name="T29" fmla="*/ 543 h 543"/>
                <a:gd name="T30" fmla="*/ 10 w 752"/>
                <a:gd name="T31" fmla="*/ 543 h 543"/>
                <a:gd name="T32" fmla="*/ 7 w 752"/>
                <a:gd name="T33" fmla="*/ 541 h 543"/>
                <a:gd name="T34" fmla="*/ 3 w 752"/>
                <a:gd name="T35" fmla="*/ 539 h 543"/>
                <a:gd name="T36" fmla="*/ 0 w 752"/>
                <a:gd name="T37" fmla="*/ 536 h 543"/>
                <a:gd name="T38" fmla="*/ 0 w 752"/>
                <a:gd name="T39" fmla="*/ 531 h 543"/>
                <a:gd name="T40" fmla="*/ 0 w 752"/>
                <a:gd name="T41" fmla="*/ 10 h 543"/>
                <a:gd name="T42" fmla="*/ 22 w 752"/>
                <a:gd name="T43" fmla="*/ 531 h 543"/>
                <a:gd name="T44" fmla="*/ 10 w 752"/>
                <a:gd name="T45" fmla="*/ 521 h 543"/>
                <a:gd name="T46" fmla="*/ 740 w 752"/>
                <a:gd name="T47" fmla="*/ 521 h 543"/>
                <a:gd name="T48" fmla="*/ 730 w 752"/>
                <a:gd name="T49" fmla="*/ 531 h 543"/>
                <a:gd name="T50" fmla="*/ 730 w 752"/>
                <a:gd name="T51" fmla="*/ 10 h 543"/>
                <a:gd name="T52" fmla="*/ 740 w 752"/>
                <a:gd name="T53" fmla="*/ 22 h 543"/>
                <a:gd name="T54" fmla="*/ 10 w 752"/>
                <a:gd name="T55" fmla="*/ 22 h 543"/>
                <a:gd name="T56" fmla="*/ 22 w 752"/>
                <a:gd name="T57" fmla="*/ 10 h 543"/>
                <a:gd name="T58" fmla="*/ 22 w 752"/>
                <a:gd name="T59" fmla="*/ 53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2" h="543">
                  <a:moveTo>
                    <a:pt x="0" y="10"/>
                  </a:move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740" y="0"/>
                  </a:lnTo>
                  <a:lnTo>
                    <a:pt x="745" y="0"/>
                  </a:lnTo>
                  <a:lnTo>
                    <a:pt x="748" y="4"/>
                  </a:lnTo>
                  <a:lnTo>
                    <a:pt x="750" y="7"/>
                  </a:lnTo>
                  <a:lnTo>
                    <a:pt x="752" y="10"/>
                  </a:lnTo>
                  <a:lnTo>
                    <a:pt x="752" y="531"/>
                  </a:lnTo>
                  <a:lnTo>
                    <a:pt x="750" y="536"/>
                  </a:lnTo>
                  <a:lnTo>
                    <a:pt x="748" y="539"/>
                  </a:lnTo>
                  <a:lnTo>
                    <a:pt x="745" y="541"/>
                  </a:lnTo>
                  <a:lnTo>
                    <a:pt x="740" y="543"/>
                  </a:lnTo>
                  <a:lnTo>
                    <a:pt x="10" y="543"/>
                  </a:lnTo>
                  <a:lnTo>
                    <a:pt x="7" y="541"/>
                  </a:lnTo>
                  <a:lnTo>
                    <a:pt x="3" y="539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10"/>
                  </a:lnTo>
                  <a:close/>
                  <a:moveTo>
                    <a:pt x="22" y="531"/>
                  </a:moveTo>
                  <a:lnTo>
                    <a:pt x="10" y="521"/>
                  </a:lnTo>
                  <a:lnTo>
                    <a:pt x="740" y="521"/>
                  </a:lnTo>
                  <a:lnTo>
                    <a:pt x="730" y="531"/>
                  </a:lnTo>
                  <a:lnTo>
                    <a:pt x="730" y="10"/>
                  </a:lnTo>
                  <a:lnTo>
                    <a:pt x="740" y="22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22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2055" y="2751"/>
              <a:ext cx="184" cy="2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2050" y="2746"/>
              <a:ext cx="195" cy="271"/>
            </a:xfrm>
            <a:custGeom>
              <a:avLst/>
              <a:gdLst>
                <a:gd name="T0" fmla="*/ 0 w 390"/>
                <a:gd name="T1" fmla="*/ 10 h 543"/>
                <a:gd name="T2" fmla="*/ 0 w 390"/>
                <a:gd name="T3" fmla="*/ 7 h 543"/>
                <a:gd name="T4" fmla="*/ 3 w 390"/>
                <a:gd name="T5" fmla="*/ 4 h 543"/>
                <a:gd name="T6" fmla="*/ 7 w 390"/>
                <a:gd name="T7" fmla="*/ 0 h 543"/>
                <a:gd name="T8" fmla="*/ 10 w 390"/>
                <a:gd name="T9" fmla="*/ 0 h 543"/>
                <a:gd name="T10" fmla="*/ 378 w 390"/>
                <a:gd name="T11" fmla="*/ 0 h 543"/>
                <a:gd name="T12" fmla="*/ 383 w 390"/>
                <a:gd name="T13" fmla="*/ 0 h 543"/>
                <a:gd name="T14" fmla="*/ 387 w 390"/>
                <a:gd name="T15" fmla="*/ 4 h 543"/>
                <a:gd name="T16" fmla="*/ 388 w 390"/>
                <a:gd name="T17" fmla="*/ 7 h 543"/>
                <a:gd name="T18" fmla="*/ 390 w 390"/>
                <a:gd name="T19" fmla="*/ 10 h 543"/>
                <a:gd name="T20" fmla="*/ 390 w 390"/>
                <a:gd name="T21" fmla="*/ 531 h 543"/>
                <a:gd name="T22" fmla="*/ 388 w 390"/>
                <a:gd name="T23" fmla="*/ 536 h 543"/>
                <a:gd name="T24" fmla="*/ 387 w 390"/>
                <a:gd name="T25" fmla="*/ 539 h 543"/>
                <a:gd name="T26" fmla="*/ 383 w 390"/>
                <a:gd name="T27" fmla="*/ 541 h 543"/>
                <a:gd name="T28" fmla="*/ 378 w 390"/>
                <a:gd name="T29" fmla="*/ 543 h 543"/>
                <a:gd name="T30" fmla="*/ 10 w 390"/>
                <a:gd name="T31" fmla="*/ 543 h 543"/>
                <a:gd name="T32" fmla="*/ 7 w 390"/>
                <a:gd name="T33" fmla="*/ 541 h 543"/>
                <a:gd name="T34" fmla="*/ 3 w 390"/>
                <a:gd name="T35" fmla="*/ 539 h 543"/>
                <a:gd name="T36" fmla="*/ 0 w 390"/>
                <a:gd name="T37" fmla="*/ 536 h 543"/>
                <a:gd name="T38" fmla="*/ 0 w 390"/>
                <a:gd name="T39" fmla="*/ 531 h 543"/>
                <a:gd name="T40" fmla="*/ 0 w 390"/>
                <a:gd name="T41" fmla="*/ 10 h 543"/>
                <a:gd name="T42" fmla="*/ 22 w 390"/>
                <a:gd name="T43" fmla="*/ 531 h 543"/>
                <a:gd name="T44" fmla="*/ 10 w 390"/>
                <a:gd name="T45" fmla="*/ 521 h 543"/>
                <a:gd name="T46" fmla="*/ 378 w 390"/>
                <a:gd name="T47" fmla="*/ 521 h 543"/>
                <a:gd name="T48" fmla="*/ 368 w 390"/>
                <a:gd name="T49" fmla="*/ 531 h 543"/>
                <a:gd name="T50" fmla="*/ 368 w 390"/>
                <a:gd name="T51" fmla="*/ 10 h 543"/>
                <a:gd name="T52" fmla="*/ 378 w 390"/>
                <a:gd name="T53" fmla="*/ 22 h 543"/>
                <a:gd name="T54" fmla="*/ 10 w 390"/>
                <a:gd name="T55" fmla="*/ 22 h 543"/>
                <a:gd name="T56" fmla="*/ 22 w 390"/>
                <a:gd name="T57" fmla="*/ 10 h 543"/>
                <a:gd name="T58" fmla="*/ 22 w 390"/>
                <a:gd name="T59" fmla="*/ 53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543">
                  <a:moveTo>
                    <a:pt x="0" y="10"/>
                  </a:moveTo>
                  <a:lnTo>
                    <a:pt x="0" y="7"/>
                  </a:lnTo>
                  <a:lnTo>
                    <a:pt x="3" y="4"/>
                  </a:lnTo>
                  <a:lnTo>
                    <a:pt x="7" y="0"/>
                  </a:lnTo>
                  <a:lnTo>
                    <a:pt x="10" y="0"/>
                  </a:lnTo>
                  <a:lnTo>
                    <a:pt x="378" y="0"/>
                  </a:lnTo>
                  <a:lnTo>
                    <a:pt x="383" y="0"/>
                  </a:lnTo>
                  <a:lnTo>
                    <a:pt x="387" y="4"/>
                  </a:lnTo>
                  <a:lnTo>
                    <a:pt x="388" y="7"/>
                  </a:lnTo>
                  <a:lnTo>
                    <a:pt x="390" y="10"/>
                  </a:lnTo>
                  <a:lnTo>
                    <a:pt x="390" y="531"/>
                  </a:lnTo>
                  <a:lnTo>
                    <a:pt x="388" y="536"/>
                  </a:lnTo>
                  <a:lnTo>
                    <a:pt x="387" y="539"/>
                  </a:lnTo>
                  <a:lnTo>
                    <a:pt x="383" y="541"/>
                  </a:lnTo>
                  <a:lnTo>
                    <a:pt x="378" y="543"/>
                  </a:lnTo>
                  <a:lnTo>
                    <a:pt x="10" y="543"/>
                  </a:lnTo>
                  <a:lnTo>
                    <a:pt x="7" y="541"/>
                  </a:lnTo>
                  <a:lnTo>
                    <a:pt x="3" y="539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10"/>
                  </a:lnTo>
                  <a:close/>
                  <a:moveTo>
                    <a:pt x="22" y="531"/>
                  </a:moveTo>
                  <a:lnTo>
                    <a:pt x="10" y="521"/>
                  </a:lnTo>
                  <a:lnTo>
                    <a:pt x="378" y="521"/>
                  </a:lnTo>
                  <a:lnTo>
                    <a:pt x="368" y="531"/>
                  </a:lnTo>
                  <a:lnTo>
                    <a:pt x="368" y="10"/>
                  </a:lnTo>
                  <a:lnTo>
                    <a:pt x="378" y="22"/>
                  </a:lnTo>
                  <a:lnTo>
                    <a:pt x="10" y="22"/>
                  </a:lnTo>
                  <a:lnTo>
                    <a:pt x="22" y="10"/>
                  </a:lnTo>
                  <a:lnTo>
                    <a:pt x="22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443" y="2751"/>
              <a:ext cx="365" cy="260"/>
            </a:xfrm>
            <a:prstGeom prst="rect">
              <a:avLst/>
            </a:prstGeom>
            <a:solidFill>
              <a:srgbClr val="DAED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2438" y="2746"/>
              <a:ext cx="376" cy="271"/>
            </a:xfrm>
            <a:custGeom>
              <a:avLst/>
              <a:gdLst>
                <a:gd name="T0" fmla="*/ 0 w 751"/>
                <a:gd name="T1" fmla="*/ 10 h 543"/>
                <a:gd name="T2" fmla="*/ 0 w 751"/>
                <a:gd name="T3" fmla="*/ 7 h 543"/>
                <a:gd name="T4" fmla="*/ 3 w 751"/>
                <a:gd name="T5" fmla="*/ 4 h 543"/>
                <a:gd name="T6" fmla="*/ 6 w 751"/>
                <a:gd name="T7" fmla="*/ 0 h 543"/>
                <a:gd name="T8" fmla="*/ 10 w 751"/>
                <a:gd name="T9" fmla="*/ 0 h 543"/>
                <a:gd name="T10" fmla="*/ 740 w 751"/>
                <a:gd name="T11" fmla="*/ 0 h 543"/>
                <a:gd name="T12" fmla="*/ 745 w 751"/>
                <a:gd name="T13" fmla="*/ 0 h 543"/>
                <a:gd name="T14" fmla="*/ 748 w 751"/>
                <a:gd name="T15" fmla="*/ 4 h 543"/>
                <a:gd name="T16" fmla="*/ 750 w 751"/>
                <a:gd name="T17" fmla="*/ 7 h 543"/>
                <a:gd name="T18" fmla="*/ 751 w 751"/>
                <a:gd name="T19" fmla="*/ 10 h 543"/>
                <a:gd name="T20" fmla="*/ 751 w 751"/>
                <a:gd name="T21" fmla="*/ 531 h 543"/>
                <a:gd name="T22" fmla="*/ 750 w 751"/>
                <a:gd name="T23" fmla="*/ 536 h 543"/>
                <a:gd name="T24" fmla="*/ 748 w 751"/>
                <a:gd name="T25" fmla="*/ 539 h 543"/>
                <a:gd name="T26" fmla="*/ 745 w 751"/>
                <a:gd name="T27" fmla="*/ 541 h 543"/>
                <a:gd name="T28" fmla="*/ 740 w 751"/>
                <a:gd name="T29" fmla="*/ 543 h 543"/>
                <a:gd name="T30" fmla="*/ 10 w 751"/>
                <a:gd name="T31" fmla="*/ 543 h 543"/>
                <a:gd name="T32" fmla="*/ 6 w 751"/>
                <a:gd name="T33" fmla="*/ 541 h 543"/>
                <a:gd name="T34" fmla="*/ 3 w 751"/>
                <a:gd name="T35" fmla="*/ 539 h 543"/>
                <a:gd name="T36" fmla="*/ 0 w 751"/>
                <a:gd name="T37" fmla="*/ 536 h 543"/>
                <a:gd name="T38" fmla="*/ 0 w 751"/>
                <a:gd name="T39" fmla="*/ 531 h 543"/>
                <a:gd name="T40" fmla="*/ 0 w 751"/>
                <a:gd name="T41" fmla="*/ 10 h 543"/>
                <a:gd name="T42" fmla="*/ 21 w 751"/>
                <a:gd name="T43" fmla="*/ 531 h 543"/>
                <a:gd name="T44" fmla="*/ 10 w 751"/>
                <a:gd name="T45" fmla="*/ 521 h 543"/>
                <a:gd name="T46" fmla="*/ 740 w 751"/>
                <a:gd name="T47" fmla="*/ 521 h 543"/>
                <a:gd name="T48" fmla="*/ 730 w 751"/>
                <a:gd name="T49" fmla="*/ 531 h 543"/>
                <a:gd name="T50" fmla="*/ 730 w 751"/>
                <a:gd name="T51" fmla="*/ 10 h 543"/>
                <a:gd name="T52" fmla="*/ 740 w 751"/>
                <a:gd name="T53" fmla="*/ 22 h 543"/>
                <a:gd name="T54" fmla="*/ 10 w 751"/>
                <a:gd name="T55" fmla="*/ 22 h 543"/>
                <a:gd name="T56" fmla="*/ 21 w 751"/>
                <a:gd name="T57" fmla="*/ 10 h 543"/>
                <a:gd name="T58" fmla="*/ 21 w 751"/>
                <a:gd name="T59" fmla="*/ 53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1" h="543">
                  <a:moveTo>
                    <a:pt x="0" y="10"/>
                  </a:moveTo>
                  <a:lnTo>
                    <a:pt x="0" y="7"/>
                  </a:lnTo>
                  <a:lnTo>
                    <a:pt x="3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40" y="0"/>
                  </a:lnTo>
                  <a:lnTo>
                    <a:pt x="745" y="0"/>
                  </a:lnTo>
                  <a:lnTo>
                    <a:pt x="748" y="4"/>
                  </a:lnTo>
                  <a:lnTo>
                    <a:pt x="750" y="7"/>
                  </a:lnTo>
                  <a:lnTo>
                    <a:pt x="751" y="10"/>
                  </a:lnTo>
                  <a:lnTo>
                    <a:pt x="751" y="531"/>
                  </a:lnTo>
                  <a:lnTo>
                    <a:pt x="750" y="536"/>
                  </a:lnTo>
                  <a:lnTo>
                    <a:pt x="748" y="539"/>
                  </a:lnTo>
                  <a:lnTo>
                    <a:pt x="745" y="541"/>
                  </a:lnTo>
                  <a:lnTo>
                    <a:pt x="740" y="543"/>
                  </a:lnTo>
                  <a:lnTo>
                    <a:pt x="10" y="543"/>
                  </a:lnTo>
                  <a:lnTo>
                    <a:pt x="6" y="541"/>
                  </a:lnTo>
                  <a:lnTo>
                    <a:pt x="3" y="539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10"/>
                  </a:lnTo>
                  <a:close/>
                  <a:moveTo>
                    <a:pt x="21" y="531"/>
                  </a:moveTo>
                  <a:lnTo>
                    <a:pt x="10" y="521"/>
                  </a:lnTo>
                  <a:lnTo>
                    <a:pt x="740" y="521"/>
                  </a:lnTo>
                  <a:lnTo>
                    <a:pt x="730" y="531"/>
                  </a:lnTo>
                  <a:lnTo>
                    <a:pt x="730" y="10"/>
                  </a:lnTo>
                  <a:lnTo>
                    <a:pt x="740" y="22"/>
                  </a:lnTo>
                  <a:lnTo>
                    <a:pt x="10" y="22"/>
                  </a:lnTo>
                  <a:lnTo>
                    <a:pt x="21" y="10"/>
                  </a:lnTo>
                  <a:lnTo>
                    <a:pt x="21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808" y="2751"/>
              <a:ext cx="184" cy="26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2803" y="2746"/>
              <a:ext cx="195" cy="271"/>
            </a:xfrm>
            <a:custGeom>
              <a:avLst/>
              <a:gdLst>
                <a:gd name="T0" fmla="*/ 0 w 390"/>
                <a:gd name="T1" fmla="*/ 10 h 543"/>
                <a:gd name="T2" fmla="*/ 0 w 390"/>
                <a:gd name="T3" fmla="*/ 7 h 543"/>
                <a:gd name="T4" fmla="*/ 3 w 390"/>
                <a:gd name="T5" fmla="*/ 4 h 543"/>
                <a:gd name="T6" fmla="*/ 6 w 390"/>
                <a:gd name="T7" fmla="*/ 0 h 543"/>
                <a:gd name="T8" fmla="*/ 10 w 390"/>
                <a:gd name="T9" fmla="*/ 0 h 543"/>
                <a:gd name="T10" fmla="*/ 378 w 390"/>
                <a:gd name="T11" fmla="*/ 0 h 543"/>
                <a:gd name="T12" fmla="*/ 383 w 390"/>
                <a:gd name="T13" fmla="*/ 0 h 543"/>
                <a:gd name="T14" fmla="*/ 386 w 390"/>
                <a:gd name="T15" fmla="*/ 4 h 543"/>
                <a:gd name="T16" fmla="*/ 388 w 390"/>
                <a:gd name="T17" fmla="*/ 7 h 543"/>
                <a:gd name="T18" fmla="*/ 390 w 390"/>
                <a:gd name="T19" fmla="*/ 10 h 543"/>
                <a:gd name="T20" fmla="*/ 390 w 390"/>
                <a:gd name="T21" fmla="*/ 531 h 543"/>
                <a:gd name="T22" fmla="*/ 388 w 390"/>
                <a:gd name="T23" fmla="*/ 536 h 543"/>
                <a:gd name="T24" fmla="*/ 386 w 390"/>
                <a:gd name="T25" fmla="*/ 539 h 543"/>
                <a:gd name="T26" fmla="*/ 383 w 390"/>
                <a:gd name="T27" fmla="*/ 541 h 543"/>
                <a:gd name="T28" fmla="*/ 378 w 390"/>
                <a:gd name="T29" fmla="*/ 543 h 543"/>
                <a:gd name="T30" fmla="*/ 10 w 390"/>
                <a:gd name="T31" fmla="*/ 543 h 543"/>
                <a:gd name="T32" fmla="*/ 6 w 390"/>
                <a:gd name="T33" fmla="*/ 541 h 543"/>
                <a:gd name="T34" fmla="*/ 3 w 390"/>
                <a:gd name="T35" fmla="*/ 539 h 543"/>
                <a:gd name="T36" fmla="*/ 0 w 390"/>
                <a:gd name="T37" fmla="*/ 536 h 543"/>
                <a:gd name="T38" fmla="*/ 0 w 390"/>
                <a:gd name="T39" fmla="*/ 531 h 543"/>
                <a:gd name="T40" fmla="*/ 0 w 390"/>
                <a:gd name="T41" fmla="*/ 10 h 543"/>
                <a:gd name="T42" fmla="*/ 21 w 390"/>
                <a:gd name="T43" fmla="*/ 531 h 543"/>
                <a:gd name="T44" fmla="*/ 10 w 390"/>
                <a:gd name="T45" fmla="*/ 521 h 543"/>
                <a:gd name="T46" fmla="*/ 378 w 390"/>
                <a:gd name="T47" fmla="*/ 521 h 543"/>
                <a:gd name="T48" fmla="*/ 368 w 390"/>
                <a:gd name="T49" fmla="*/ 531 h 543"/>
                <a:gd name="T50" fmla="*/ 368 w 390"/>
                <a:gd name="T51" fmla="*/ 10 h 543"/>
                <a:gd name="T52" fmla="*/ 378 w 390"/>
                <a:gd name="T53" fmla="*/ 22 h 543"/>
                <a:gd name="T54" fmla="*/ 10 w 390"/>
                <a:gd name="T55" fmla="*/ 22 h 543"/>
                <a:gd name="T56" fmla="*/ 21 w 390"/>
                <a:gd name="T57" fmla="*/ 10 h 543"/>
                <a:gd name="T58" fmla="*/ 21 w 390"/>
                <a:gd name="T59" fmla="*/ 531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543">
                  <a:moveTo>
                    <a:pt x="0" y="10"/>
                  </a:moveTo>
                  <a:lnTo>
                    <a:pt x="0" y="7"/>
                  </a:lnTo>
                  <a:lnTo>
                    <a:pt x="3" y="4"/>
                  </a:lnTo>
                  <a:lnTo>
                    <a:pt x="6" y="0"/>
                  </a:lnTo>
                  <a:lnTo>
                    <a:pt x="10" y="0"/>
                  </a:lnTo>
                  <a:lnTo>
                    <a:pt x="378" y="0"/>
                  </a:lnTo>
                  <a:lnTo>
                    <a:pt x="383" y="0"/>
                  </a:lnTo>
                  <a:lnTo>
                    <a:pt x="386" y="4"/>
                  </a:lnTo>
                  <a:lnTo>
                    <a:pt x="388" y="7"/>
                  </a:lnTo>
                  <a:lnTo>
                    <a:pt x="390" y="10"/>
                  </a:lnTo>
                  <a:lnTo>
                    <a:pt x="390" y="531"/>
                  </a:lnTo>
                  <a:lnTo>
                    <a:pt x="388" y="536"/>
                  </a:lnTo>
                  <a:lnTo>
                    <a:pt x="386" y="539"/>
                  </a:lnTo>
                  <a:lnTo>
                    <a:pt x="383" y="541"/>
                  </a:lnTo>
                  <a:lnTo>
                    <a:pt x="378" y="543"/>
                  </a:lnTo>
                  <a:lnTo>
                    <a:pt x="10" y="543"/>
                  </a:lnTo>
                  <a:lnTo>
                    <a:pt x="6" y="541"/>
                  </a:lnTo>
                  <a:lnTo>
                    <a:pt x="3" y="539"/>
                  </a:lnTo>
                  <a:lnTo>
                    <a:pt x="0" y="536"/>
                  </a:lnTo>
                  <a:lnTo>
                    <a:pt x="0" y="531"/>
                  </a:lnTo>
                  <a:lnTo>
                    <a:pt x="0" y="10"/>
                  </a:lnTo>
                  <a:close/>
                  <a:moveTo>
                    <a:pt x="21" y="531"/>
                  </a:moveTo>
                  <a:lnTo>
                    <a:pt x="10" y="521"/>
                  </a:lnTo>
                  <a:lnTo>
                    <a:pt x="378" y="521"/>
                  </a:lnTo>
                  <a:lnTo>
                    <a:pt x="368" y="531"/>
                  </a:lnTo>
                  <a:lnTo>
                    <a:pt x="368" y="10"/>
                  </a:lnTo>
                  <a:lnTo>
                    <a:pt x="378" y="22"/>
                  </a:lnTo>
                  <a:lnTo>
                    <a:pt x="10" y="22"/>
                  </a:lnTo>
                  <a:lnTo>
                    <a:pt x="21" y="10"/>
                  </a:lnTo>
                  <a:lnTo>
                    <a:pt x="21" y="5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2120" y="2842"/>
              <a:ext cx="323" cy="79"/>
            </a:xfrm>
            <a:custGeom>
              <a:avLst/>
              <a:gdLst>
                <a:gd name="T0" fmla="*/ 47 w 646"/>
                <a:gd name="T1" fmla="*/ 63 h 157"/>
                <a:gd name="T2" fmla="*/ 505 w 646"/>
                <a:gd name="T3" fmla="*/ 63 h 157"/>
                <a:gd name="T4" fmla="*/ 505 w 646"/>
                <a:gd name="T5" fmla="*/ 94 h 157"/>
                <a:gd name="T6" fmla="*/ 47 w 646"/>
                <a:gd name="T7" fmla="*/ 94 h 157"/>
                <a:gd name="T8" fmla="*/ 47 w 646"/>
                <a:gd name="T9" fmla="*/ 63 h 157"/>
                <a:gd name="T10" fmla="*/ 47 w 646"/>
                <a:gd name="T11" fmla="*/ 126 h 157"/>
                <a:gd name="T12" fmla="*/ 37 w 646"/>
                <a:gd name="T13" fmla="*/ 124 h 157"/>
                <a:gd name="T14" fmla="*/ 28 w 646"/>
                <a:gd name="T15" fmla="*/ 121 h 157"/>
                <a:gd name="T16" fmla="*/ 13 w 646"/>
                <a:gd name="T17" fmla="*/ 111 h 157"/>
                <a:gd name="T18" fmla="*/ 4 w 646"/>
                <a:gd name="T19" fmla="*/ 96 h 157"/>
                <a:gd name="T20" fmla="*/ 0 w 646"/>
                <a:gd name="T21" fmla="*/ 88 h 157"/>
                <a:gd name="T22" fmla="*/ 0 w 646"/>
                <a:gd name="T23" fmla="*/ 78 h 157"/>
                <a:gd name="T24" fmla="*/ 0 w 646"/>
                <a:gd name="T25" fmla="*/ 68 h 157"/>
                <a:gd name="T26" fmla="*/ 4 w 646"/>
                <a:gd name="T27" fmla="*/ 59 h 157"/>
                <a:gd name="T28" fmla="*/ 13 w 646"/>
                <a:gd name="T29" fmla="*/ 44 h 157"/>
                <a:gd name="T30" fmla="*/ 28 w 646"/>
                <a:gd name="T31" fmla="*/ 35 h 157"/>
                <a:gd name="T32" fmla="*/ 37 w 646"/>
                <a:gd name="T33" fmla="*/ 31 h 157"/>
                <a:gd name="T34" fmla="*/ 47 w 646"/>
                <a:gd name="T35" fmla="*/ 31 h 157"/>
                <a:gd name="T36" fmla="*/ 57 w 646"/>
                <a:gd name="T37" fmla="*/ 31 h 157"/>
                <a:gd name="T38" fmla="*/ 65 w 646"/>
                <a:gd name="T39" fmla="*/ 35 h 157"/>
                <a:gd name="T40" fmla="*/ 80 w 646"/>
                <a:gd name="T41" fmla="*/ 44 h 157"/>
                <a:gd name="T42" fmla="*/ 90 w 646"/>
                <a:gd name="T43" fmla="*/ 59 h 157"/>
                <a:gd name="T44" fmla="*/ 93 w 646"/>
                <a:gd name="T45" fmla="*/ 68 h 157"/>
                <a:gd name="T46" fmla="*/ 95 w 646"/>
                <a:gd name="T47" fmla="*/ 78 h 157"/>
                <a:gd name="T48" fmla="*/ 93 w 646"/>
                <a:gd name="T49" fmla="*/ 88 h 157"/>
                <a:gd name="T50" fmla="*/ 90 w 646"/>
                <a:gd name="T51" fmla="*/ 96 h 157"/>
                <a:gd name="T52" fmla="*/ 80 w 646"/>
                <a:gd name="T53" fmla="*/ 111 h 157"/>
                <a:gd name="T54" fmla="*/ 65 w 646"/>
                <a:gd name="T55" fmla="*/ 121 h 157"/>
                <a:gd name="T56" fmla="*/ 57 w 646"/>
                <a:gd name="T57" fmla="*/ 124 h 157"/>
                <a:gd name="T58" fmla="*/ 47 w 646"/>
                <a:gd name="T59" fmla="*/ 126 h 157"/>
                <a:gd name="T60" fmla="*/ 47 w 646"/>
                <a:gd name="T61" fmla="*/ 126 h 157"/>
                <a:gd name="T62" fmla="*/ 488 w 646"/>
                <a:gd name="T63" fmla="*/ 0 h 157"/>
                <a:gd name="T64" fmla="*/ 646 w 646"/>
                <a:gd name="T65" fmla="*/ 78 h 157"/>
                <a:gd name="T66" fmla="*/ 488 w 646"/>
                <a:gd name="T67" fmla="*/ 157 h 157"/>
                <a:gd name="T68" fmla="*/ 488 w 646"/>
                <a:gd name="T6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157">
                  <a:moveTo>
                    <a:pt x="47" y="63"/>
                  </a:moveTo>
                  <a:lnTo>
                    <a:pt x="505" y="63"/>
                  </a:lnTo>
                  <a:lnTo>
                    <a:pt x="505" y="94"/>
                  </a:lnTo>
                  <a:lnTo>
                    <a:pt x="47" y="94"/>
                  </a:lnTo>
                  <a:lnTo>
                    <a:pt x="47" y="63"/>
                  </a:lnTo>
                  <a:close/>
                  <a:moveTo>
                    <a:pt x="47" y="126"/>
                  </a:moveTo>
                  <a:lnTo>
                    <a:pt x="37" y="124"/>
                  </a:lnTo>
                  <a:lnTo>
                    <a:pt x="28" y="121"/>
                  </a:lnTo>
                  <a:lnTo>
                    <a:pt x="13" y="111"/>
                  </a:lnTo>
                  <a:lnTo>
                    <a:pt x="4" y="96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0" y="68"/>
                  </a:lnTo>
                  <a:lnTo>
                    <a:pt x="4" y="59"/>
                  </a:lnTo>
                  <a:lnTo>
                    <a:pt x="13" y="44"/>
                  </a:lnTo>
                  <a:lnTo>
                    <a:pt x="28" y="35"/>
                  </a:lnTo>
                  <a:lnTo>
                    <a:pt x="37" y="31"/>
                  </a:lnTo>
                  <a:lnTo>
                    <a:pt x="47" y="31"/>
                  </a:lnTo>
                  <a:lnTo>
                    <a:pt x="57" y="31"/>
                  </a:lnTo>
                  <a:lnTo>
                    <a:pt x="65" y="35"/>
                  </a:lnTo>
                  <a:lnTo>
                    <a:pt x="80" y="44"/>
                  </a:lnTo>
                  <a:lnTo>
                    <a:pt x="90" y="59"/>
                  </a:lnTo>
                  <a:lnTo>
                    <a:pt x="93" y="68"/>
                  </a:lnTo>
                  <a:lnTo>
                    <a:pt x="95" y="78"/>
                  </a:lnTo>
                  <a:lnTo>
                    <a:pt x="93" y="88"/>
                  </a:lnTo>
                  <a:lnTo>
                    <a:pt x="90" y="96"/>
                  </a:lnTo>
                  <a:lnTo>
                    <a:pt x="80" y="111"/>
                  </a:lnTo>
                  <a:lnTo>
                    <a:pt x="65" y="121"/>
                  </a:lnTo>
                  <a:lnTo>
                    <a:pt x="57" y="124"/>
                  </a:lnTo>
                  <a:lnTo>
                    <a:pt x="47" y="126"/>
                  </a:lnTo>
                  <a:lnTo>
                    <a:pt x="47" y="126"/>
                  </a:lnTo>
                  <a:close/>
                  <a:moveTo>
                    <a:pt x="488" y="0"/>
                  </a:moveTo>
                  <a:lnTo>
                    <a:pt x="646" y="78"/>
                  </a:lnTo>
                  <a:lnTo>
                    <a:pt x="488" y="15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2877" y="2842"/>
              <a:ext cx="322" cy="79"/>
            </a:xfrm>
            <a:custGeom>
              <a:avLst/>
              <a:gdLst>
                <a:gd name="T0" fmla="*/ 47 w 646"/>
                <a:gd name="T1" fmla="*/ 63 h 157"/>
                <a:gd name="T2" fmla="*/ 505 w 646"/>
                <a:gd name="T3" fmla="*/ 63 h 157"/>
                <a:gd name="T4" fmla="*/ 505 w 646"/>
                <a:gd name="T5" fmla="*/ 94 h 157"/>
                <a:gd name="T6" fmla="*/ 47 w 646"/>
                <a:gd name="T7" fmla="*/ 94 h 157"/>
                <a:gd name="T8" fmla="*/ 47 w 646"/>
                <a:gd name="T9" fmla="*/ 63 h 157"/>
                <a:gd name="T10" fmla="*/ 47 w 646"/>
                <a:gd name="T11" fmla="*/ 126 h 157"/>
                <a:gd name="T12" fmla="*/ 37 w 646"/>
                <a:gd name="T13" fmla="*/ 124 h 157"/>
                <a:gd name="T14" fmla="*/ 29 w 646"/>
                <a:gd name="T15" fmla="*/ 121 h 157"/>
                <a:gd name="T16" fmla="*/ 14 w 646"/>
                <a:gd name="T17" fmla="*/ 111 h 157"/>
                <a:gd name="T18" fmla="*/ 4 w 646"/>
                <a:gd name="T19" fmla="*/ 96 h 157"/>
                <a:gd name="T20" fmla="*/ 0 w 646"/>
                <a:gd name="T21" fmla="*/ 88 h 157"/>
                <a:gd name="T22" fmla="*/ 0 w 646"/>
                <a:gd name="T23" fmla="*/ 78 h 157"/>
                <a:gd name="T24" fmla="*/ 0 w 646"/>
                <a:gd name="T25" fmla="*/ 68 h 157"/>
                <a:gd name="T26" fmla="*/ 4 w 646"/>
                <a:gd name="T27" fmla="*/ 59 h 157"/>
                <a:gd name="T28" fmla="*/ 14 w 646"/>
                <a:gd name="T29" fmla="*/ 44 h 157"/>
                <a:gd name="T30" fmla="*/ 29 w 646"/>
                <a:gd name="T31" fmla="*/ 35 h 157"/>
                <a:gd name="T32" fmla="*/ 37 w 646"/>
                <a:gd name="T33" fmla="*/ 31 h 157"/>
                <a:gd name="T34" fmla="*/ 47 w 646"/>
                <a:gd name="T35" fmla="*/ 31 h 157"/>
                <a:gd name="T36" fmla="*/ 57 w 646"/>
                <a:gd name="T37" fmla="*/ 31 h 157"/>
                <a:gd name="T38" fmla="*/ 65 w 646"/>
                <a:gd name="T39" fmla="*/ 35 h 157"/>
                <a:gd name="T40" fmla="*/ 80 w 646"/>
                <a:gd name="T41" fmla="*/ 44 h 157"/>
                <a:gd name="T42" fmla="*/ 90 w 646"/>
                <a:gd name="T43" fmla="*/ 59 h 157"/>
                <a:gd name="T44" fmla="*/ 93 w 646"/>
                <a:gd name="T45" fmla="*/ 68 h 157"/>
                <a:gd name="T46" fmla="*/ 95 w 646"/>
                <a:gd name="T47" fmla="*/ 78 h 157"/>
                <a:gd name="T48" fmla="*/ 93 w 646"/>
                <a:gd name="T49" fmla="*/ 88 h 157"/>
                <a:gd name="T50" fmla="*/ 90 w 646"/>
                <a:gd name="T51" fmla="*/ 96 h 157"/>
                <a:gd name="T52" fmla="*/ 80 w 646"/>
                <a:gd name="T53" fmla="*/ 111 h 157"/>
                <a:gd name="T54" fmla="*/ 65 w 646"/>
                <a:gd name="T55" fmla="*/ 121 h 157"/>
                <a:gd name="T56" fmla="*/ 57 w 646"/>
                <a:gd name="T57" fmla="*/ 124 h 157"/>
                <a:gd name="T58" fmla="*/ 47 w 646"/>
                <a:gd name="T59" fmla="*/ 126 h 157"/>
                <a:gd name="T60" fmla="*/ 47 w 646"/>
                <a:gd name="T61" fmla="*/ 126 h 157"/>
                <a:gd name="T62" fmla="*/ 488 w 646"/>
                <a:gd name="T63" fmla="*/ 0 h 157"/>
                <a:gd name="T64" fmla="*/ 646 w 646"/>
                <a:gd name="T65" fmla="*/ 78 h 157"/>
                <a:gd name="T66" fmla="*/ 488 w 646"/>
                <a:gd name="T67" fmla="*/ 157 h 157"/>
                <a:gd name="T68" fmla="*/ 488 w 646"/>
                <a:gd name="T6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6" h="157">
                  <a:moveTo>
                    <a:pt x="47" y="63"/>
                  </a:moveTo>
                  <a:lnTo>
                    <a:pt x="505" y="63"/>
                  </a:lnTo>
                  <a:lnTo>
                    <a:pt x="505" y="94"/>
                  </a:lnTo>
                  <a:lnTo>
                    <a:pt x="47" y="94"/>
                  </a:lnTo>
                  <a:lnTo>
                    <a:pt x="47" y="63"/>
                  </a:lnTo>
                  <a:close/>
                  <a:moveTo>
                    <a:pt x="47" y="126"/>
                  </a:moveTo>
                  <a:lnTo>
                    <a:pt x="37" y="124"/>
                  </a:lnTo>
                  <a:lnTo>
                    <a:pt x="29" y="121"/>
                  </a:lnTo>
                  <a:lnTo>
                    <a:pt x="14" y="111"/>
                  </a:lnTo>
                  <a:lnTo>
                    <a:pt x="4" y="96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0" y="68"/>
                  </a:lnTo>
                  <a:lnTo>
                    <a:pt x="4" y="59"/>
                  </a:lnTo>
                  <a:lnTo>
                    <a:pt x="14" y="44"/>
                  </a:lnTo>
                  <a:lnTo>
                    <a:pt x="29" y="35"/>
                  </a:lnTo>
                  <a:lnTo>
                    <a:pt x="37" y="31"/>
                  </a:lnTo>
                  <a:lnTo>
                    <a:pt x="47" y="31"/>
                  </a:lnTo>
                  <a:lnTo>
                    <a:pt x="57" y="31"/>
                  </a:lnTo>
                  <a:lnTo>
                    <a:pt x="65" y="35"/>
                  </a:lnTo>
                  <a:lnTo>
                    <a:pt x="80" y="44"/>
                  </a:lnTo>
                  <a:lnTo>
                    <a:pt x="90" y="59"/>
                  </a:lnTo>
                  <a:lnTo>
                    <a:pt x="93" y="68"/>
                  </a:lnTo>
                  <a:lnTo>
                    <a:pt x="95" y="78"/>
                  </a:lnTo>
                  <a:lnTo>
                    <a:pt x="93" y="88"/>
                  </a:lnTo>
                  <a:lnTo>
                    <a:pt x="90" y="96"/>
                  </a:lnTo>
                  <a:lnTo>
                    <a:pt x="80" y="111"/>
                  </a:lnTo>
                  <a:lnTo>
                    <a:pt x="65" y="121"/>
                  </a:lnTo>
                  <a:lnTo>
                    <a:pt x="57" y="124"/>
                  </a:lnTo>
                  <a:lnTo>
                    <a:pt x="47" y="126"/>
                  </a:lnTo>
                  <a:lnTo>
                    <a:pt x="47" y="126"/>
                  </a:lnTo>
                  <a:close/>
                  <a:moveTo>
                    <a:pt x="488" y="0"/>
                  </a:moveTo>
                  <a:lnTo>
                    <a:pt x="646" y="78"/>
                  </a:lnTo>
                  <a:lnTo>
                    <a:pt x="488" y="157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1052" y="2842"/>
              <a:ext cx="638" cy="79"/>
            </a:xfrm>
            <a:custGeom>
              <a:avLst/>
              <a:gdLst>
                <a:gd name="T0" fmla="*/ 46 w 1274"/>
                <a:gd name="T1" fmla="*/ 63 h 157"/>
                <a:gd name="T2" fmla="*/ 1133 w 1274"/>
                <a:gd name="T3" fmla="*/ 63 h 157"/>
                <a:gd name="T4" fmla="*/ 1133 w 1274"/>
                <a:gd name="T5" fmla="*/ 94 h 157"/>
                <a:gd name="T6" fmla="*/ 46 w 1274"/>
                <a:gd name="T7" fmla="*/ 94 h 157"/>
                <a:gd name="T8" fmla="*/ 46 w 1274"/>
                <a:gd name="T9" fmla="*/ 63 h 157"/>
                <a:gd name="T10" fmla="*/ 46 w 1274"/>
                <a:gd name="T11" fmla="*/ 126 h 157"/>
                <a:gd name="T12" fmla="*/ 36 w 1274"/>
                <a:gd name="T13" fmla="*/ 124 h 157"/>
                <a:gd name="T14" fmla="*/ 28 w 1274"/>
                <a:gd name="T15" fmla="*/ 121 h 157"/>
                <a:gd name="T16" fmla="*/ 13 w 1274"/>
                <a:gd name="T17" fmla="*/ 111 h 157"/>
                <a:gd name="T18" fmla="*/ 3 w 1274"/>
                <a:gd name="T19" fmla="*/ 96 h 157"/>
                <a:gd name="T20" fmla="*/ 0 w 1274"/>
                <a:gd name="T21" fmla="*/ 88 h 157"/>
                <a:gd name="T22" fmla="*/ 0 w 1274"/>
                <a:gd name="T23" fmla="*/ 78 h 157"/>
                <a:gd name="T24" fmla="*/ 0 w 1274"/>
                <a:gd name="T25" fmla="*/ 68 h 157"/>
                <a:gd name="T26" fmla="*/ 3 w 1274"/>
                <a:gd name="T27" fmla="*/ 59 h 157"/>
                <a:gd name="T28" fmla="*/ 13 w 1274"/>
                <a:gd name="T29" fmla="*/ 44 h 157"/>
                <a:gd name="T30" fmla="*/ 28 w 1274"/>
                <a:gd name="T31" fmla="*/ 35 h 157"/>
                <a:gd name="T32" fmla="*/ 36 w 1274"/>
                <a:gd name="T33" fmla="*/ 31 h 157"/>
                <a:gd name="T34" fmla="*/ 46 w 1274"/>
                <a:gd name="T35" fmla="*/ 31 h 157"/>
                <a:gd name="T36" fmla="*/ 56 w 1274"/>
                <a:gd name="T37" fmla="*/ 31 h 157"/>
                <a:gd name="T38" fmla="*/ 65 w 1274"/>
                <a:gd name="T39" fmla="*/ 35 h 157"/>
                <a:gd name="T40" fmla="*/ 79 w 1274"/>
                <a:gd name="T41" fmla="*/ 44 h 157"/>
                <a:gd name="T42" fmla="*/ 89 w 1274"/>
                <a:gd name="T43" fmla="*/ 59 h 157"/>
                <a:gd name="T44" fmla="*/ 93 w 1274"/>
                <a:gd name="T45" fmla="*/ 68 h 157"/>
                <a:gd name="T46" fmla="*/ 94 w 1274"/>
                <a:gd name="T47" fmla="*/ 78 h 157"/>
                <a:gd name="T48" fmla="*/ 93 w 1274"/>
                <a:gd name="T49" fmla="*/ 88 h 157"/>
                <a:gd name="T50" fmla="*/ 89 w 1274"/>
                <a:gd name="T51" fmla="*/ 96 h 157"/>
                <a:gd name="T52" fmla="*/ 79 w 1274"/>
                <a:gd name="T53" fmla="*/ 111 h 157"/>
                <a:gd name="T54" fmla="*/ 65 w 1274"/>
                <a:gd name="T55" fmla="*/ 121 h 157"/>
                <a:gd name="T56" fmla="*/ 56 w 1274"/>
                <a:gd name="T57" fmla="*/ 124 h 157"/>
                <a:gd name="T58" fmla="*/ 46 w 1274"/>
                <a:gd name="T59" fmla="*/ 126 h 157"/>
                <a:gd name="T60" fmla="*/ 46 w 1274"/>
                <a:gd name="T61" fmla="*/ 126 h 157"/>
                <a:gd name="T62" fmla="*/ 1116 w 1274"/>
                <a:gd name="T63" fmla="*/ 0 h 157"/>
                <a:gd name="T64" fmla="*/ 1274 w 1274"/>
                <a:gd name="T65" fmla="*/ 78 h 157"/>
                <a:gd name="T66" fmla="*/ 1116 w 1274"/>
                <a:gd name="T67" fmla="*/ 157 h 157"/>
                <a:gd name="T68" fmla="*/ 1116 w 1274"/>
                <a:gd name="T6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74" h="157">
                  <a:moveTo>
                    <a:pt x="46" y="63"/>
                  </a:moveTo>
                  <a:lnTo>
                    <a:pt x="1133" y="63"/>
                  </a:lnTo>
                  <a:lnTo>
                    <a:pt x="1133" y="94"/>
                  </a:lnTo>
                  <a:lnTo>
                    <a:pt x="46" y="94"/>
                  </a:lnTo>
                  <a:lnTo>
                    <a:pt x="46" y="63"/>
                  </a:lnTo>
                  <a:close/>
                  <a:moveTo>
                    <a:pt x="46" y="126"/>
                  </a:moveTo>
                  <a:lnTo>
                    <a:pt x="36" y="124"/>
                  </a:lnTo>
                  <a:lnTo>
                    <a:pt x="28" y="121"/>
                  </a:lnTo>
                  <a:lnTo>
                    <a:pt x="13" y="111"/>
                  </a:lnTo>
                  <a:lnTo>
                    <a:pt x="3" y="96"/>
                  </a:lnTo>
                  <a:lnTo>
                    <a:pt x="0" y="88"/>
                  </a:lnTo>
                  <a:lnTo>
                    <a:pt x="0" y="78"/>
                  </a:lnTo>
                  <a:lnTo>
                    <a:pt x="0" y="68"/>
                  </a:lnTo>
                  <a:lnTo>
                    <a:pt x="3" y="59"/>
                  </a:lnTo>
                  <a:lnTo>
                    <a:pt x="13" y="44"/>
                  </a:lnTo>
                  <a:lnTo>
                    <a:pt x="28" y="35"/>
                  </a:lnTo>
                  <a:lnTo>
                    <a:pt x="36" y="31"/>
                  </a:lnTo>
                  <a:lnTo>
                    <a:pt x="46" y="31"/>
                  </a:lnTo>
                  <a:lnTo>
                    <a:pt x="56" y="31"/>
                  </a:lnTo>
                  <a:lnTo>
                    <a:pt x="65" y="35"/>
                  </a:lnTo>
                  <a:lnTo>
                    <a:pt x="79" y="44"/>
                  </a:lnTo>
                  <a:lnTo>
                    <a:pt x="89" y="59"/>
                  </a:lnTo>
                  <a:lnTo>
                    <a:pt x="93" y="68"/>
                  </a:lnTo>
                  <a:lnTo>
                    <a:pt x="94" y="78"/>
                  </a:lnTo>
                  <a:lnTo>
                    <a:pt x="93" y="88"/>
                  </a:lnTo>
                  <a:lnTo>
                    <a:pt x="89" y="96"/>
                  </a:lnTo>
                  <a:lnTo>
                    <a:pt x="79" y="111"/>
                  </a:lnTo>
                  <a:lnTo>
                    <a:pt x="65" y="121"/>
                  </a:lnTo>
                  <a:lnTo>
                    <a:pt x="56" y="124"/>
                  </a:lnTo>
                  <a:lnTo>
                    <a:pt x="46" y="126"/>
                  </a:lnTo>
                  <a:lnTo>
                    <a:pt x="46" y="126"/>
                  </a:lnTo>
                  <a:close/>
                  <a:moveTo>
                    <a:pt x="1116" y="0"/>
                  </a:moveTo>
                  <a:lnTo>
                    <a:pt x="1274" y="78"/>
                  </a:lnTo>
                  <a:lnTo>
                    <a:pt x="1116" y="157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706" y="2804"/>
              <a:ext cx="3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600" b="1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굴림" pitchFamily="50" charset="-127"/>
                </a:rPr>
                <a:t>head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굴림" pitchFamily="50" charset="-127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31" y="2603"/>
              <a:ext cx="453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47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Lucida Console" pitchFamily="49" charset="0"/>
                  <a:ea typeface="굴림" pitchFamily="50" charset="-127"/>
                  <a:cs typeface="굴림" pitchFamily="50" charset="-127"/>
                </a:rPr>
                <a:t>…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3370" y="2381"/>
              <a:ext cx="28" cy="42"/>
            </a:xfrm>
            <a:custGeom>
              <a:avLst/>
              <a:gdLst>
                <a:gd name="T0" fmla="*/ 26 w 56"/>
                <a:gd name="T1" fmla="*/ 0 h 84"/>
                <a:gd name="T2" fmla="*/ 16 w 56"/>
                <a:gd name="T3" fmla="*/ 1 h 84"/>
                <a:gd name="T4" fmla="*/ 6 w 56"/>
                <a:gd name="T5" fmla="*/ 6 h 84"/>
                <a:gd name="T6" fmla="*/ 1 w 56"/>
                <a:gd name="T7" fmla="*/ 16 h 84"/>
                <a:gd name="T8" fmla="*/ 0 w 56"/>
                <a:gd name="T9" fmla="*/ 28 h 84"/>
                <a:gd name="T10" fmla="*/ 0 w 56"/>
                <a:gd name="T11" fmla="*/ 54 h 84"/>
                <a:gd name="T12" fmla="*/ 1 w 56"/>
                <a:gd name="T13" fmla="*/ 66 h 84"/>
                <a:gd name="T14" fmla="*/ 6 w 56"/>
                <a:gd name="T15" fmla="*/ 74 h 84"/>
                <a:gd name="T16" fmla="*/ 16 w 56"/>
                <a:gd name="T17" fmla="*/ 81 h 84"/>
                <a:gd name="T18" fmla="*/ 26 w 56"/>
                <a:gd name="T19" fmla="*/ 84 h 84"/>
                <a:gd name="T20" fmla="*/ 38 w 56"/>
                <a:gd name="T21" fmla="*/ 81 h 84"/>
                <a:gd name="T22" fmla="*/ 48 w 56"/>
                <a:gd name="T23" fmla="*/ 74 h 84"/>
                <a:gd name="T24" fmla="*/ 54 w 56"/>
                <a:gd name="T25" fmla="*/ 66 h 84"/>
                <a:gd name="T26" fmla="*/ 56 w 56"/>
                <a:gd name="T27" fmla="*/ 54 h 84"/>
                <a:gd name="T28" fmla="*/ 56 w 56"/>
                <a:gd name="T29" fmla="*/ 28 h 84"/>
                <a:gd name="T30" fmla="*/ 54 w 56"/>
                <a:gd name="T31" fmla="*/ 16 h 84"/>
                <a:gd name="T32" fmla="*/ 48 w 56"/>
                <a:gd name="T33" fmla="*/ 6 h 84"/>
                <a:gd name="T34" fmla="*/ 38 w 56"/>
                <a:gd name="T35" fmla="*/ 1 h 84"/>
                <a:gd name="T36" fmla="*/ 26 w 56"/>
                <a:gd name="T3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84">
                  <a:moveTo>
                    <a:pt x="26" y="0"/>
                  </a:moveTo>
                  <a:lnTo>
                    <a:pt x="16" y="1"/>
                  </a:lnTo>
                  <a:lnTo>
                    <a:pt x="6" y="6"/>
                  </a:lnTo>
                  <a:lnTo>
                    <a:pt x="1" y="16"/>
                  </a:lnTo>
                  <a:lnTo>
                    <a:pt x="0" y="28"/>
                  </a:lnTo>
                  <a:lnTo>
                    <a:pt x="0" y="54"/>
                  </a:lnTo>
                  <a:lnTo>
                    <a:pt x="1" y="66"/>
                  </a:lnTo>
                  <a:lnTo>
                    <a:pt x="6" y="74"/>
                  </a:lnTo>
                  <a:lnTo>
                    <a:pt x="16" y="81"/>
                  </a:lnTo>
                  <a:lnTo>
                    <a:pt x="26" y="84"/>
                  </a:lnTo>
                  <a:lnTo>
                    <a:pt x="38" y="81"/>
                  </a:lnTo>
                  <a:lnTo>
                    <a:pt x="48" y="74"/>
                  </a:lnTo>
                  <a:lnTo>
                    <a:pt x="54" y="66"/>
                  </a:lnTo>
                  <a:lnTo>
                    <a:pt x="56" y="54"/>
                  </a:lnTo>
                  <a:lnTo>
                    <a:pt x="56" y="28"/>
                  </a:lnTo>
                  <a:lnTo>
                    <a:pt x="54" y="16"/>
                  </a:lnTo>
                  <a:lnTo>
                    <a:pt x="48" y="6"/>
                  </a:lnTo>
                  <a:lnTo>
                    <a:pt x="38" y="1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411" y="2384"/>
              <a:ext cx="28" cy="42"/>
            </a:xfrm>
            <a:custGeom>
              <a:avLst/>
              <a:gdLst>
                <a:gd name="T0" fmla="*/ 28 w 56"/>
                <a:gd name="T1" fmla="*/ 0 h 85"/>
                <a:gd name="T2" fmla="*/ 16 w 56"/>
                <a:gd name="T3" fmla="*/ 2 h 85"/>
                <a:gd name="T4" fmla="*/ 7 w 56"/>
                <a:gd name="T5" fmla="*/ 8 h 85"/>
                <a:gd name="T6" fmla="*/ 2 w 56"/>
                <a:gd name="T7" fmla="*/ 17 h 85"/>
                <a:gd name="T8" fmla="*/ 0 w 56"/>
                <a:gd name="T9" fmla="*/ 28 h 85"/>
                <a:gd name="T10" fmla="*/ 0 w 56"/>
                <a:gd name="T11" fmla="*/ 58 h 85"/>
                <a:gd name="T12" fmla="*/ 2 w 56"/>
                <a:gd name="T13" fmla="*/ 68 h 85"/>
                <a:gd name="T14" fmla="*/ 7 w 56"/>
                <a:gd name="T15" fmla="*/ 78 h 85"/>
                <a:gd name="T16" fmla="*/ 16 w 56"/>
                <a:gd name="T17" fmla="*/ 83 h 85"/>
                <a:gd name="T18" fmla="*/ 28 w 56"/>
                <a:gd name="T19" fmla="*/ 85 h 85"/>
                <a:gd name="T20" fmla="*/ 38 w 56"/>
                <a:gd name="T21" fmla="*/ 83 h 85"/>
                <a:gd name="T22" fmla="*/ 48 w 56"/>
                <a:gd name="T23" fmla="*/ 78 h 85"/>
                <a:gd name="T24" fmla="*/ 53 w 56"/>
                <a:gd name="T25" fmla="*/ 68 h 85"/>
                <a:gd name="T26" fmla="*/ 56 w 56"/>
                <a:gd name="T27" fmla="*/ 58 h 85"/>
                <a:gd name="T28" fmla="*/ 56 w 56"/>
                <a:gd name="T29" fmla="*/ 28 h 85"/>
                <a:gd name="T30" fmla="*/ 53 w 56"/>
                <a:gd name="T31" fmla="*/ 17 h 85"/>
                <a:gd name="T32" fmla="*/ 48 w 56"/>
                <a:gd name="T33" fmla="*/ 8 h 85"/>
                <a:gd name="T34" fmla="*/ 38 w 56"/>
                <a:gd name="T35" fmla="*/ 2 h 85"/>
                <a:gd name="T36" fmla="*/ 28 w 56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85">
                  <a:moveTo>
                    <a:pt x="28" y="0"/>
                  </a:moveTo>
                  <a:lnTo>
                    <a:pt x="16" y="2"/>
                  </a:lnTo>
                  <a:lnTo>
                    <a:pt x="7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0" y="58"/>
                  </a:lnTo>
                  <a:lnTo>
                    <a:pt x="2" y="68"/>
                  </a:lnTo>
                  <a:lnTo>
                    <a:pt x="7" y="78"/>
                  </a:lnTo>
                  <a:lnTo>
                    <a:pt x="16" y="83"/>
                  </a:lnTo>
                  <a:lnTo>
                    <a:pt x="28" y="85"/>
                  </a:lnTo>
                  <a:lnTo>
                    <a:pt x="38" y="83"/>
                  </a:lnTo>
                  <a:lnTo>
                    <a:pt x="48" y="78"/>
                  </a:lnTo>
                  <a:lnTo>
                    <a:pt x="53" y="68"/>
                  </a:lnTo>
                  <a:lnTo>
                    <a:pt x="56" y="58"/>
                  </a:lnTo>
                  <a:lnTo>
                    <a:pt x="56" y="28"/>
                  </a:lnTo>
                  <a:lnTo>
                    <a:pt x="53" y="17"/>
                  </a:lnTo>
                  <a:lnTo>
                    <a:pt x="48" y="8"/>
                  </a:lnTo>
                  <a:lnTo>
                    <a:pt x="38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3266" y="2271"/>
              <a:ext cx="101" cy="41"/>
            </a:xfrm>
            <a:custGeom>
              <a:avLst/>
              <a:gdLst>
                <a:gd name="T0" fmla="*/ 202 w 202"/>
                <a:gd name="T1" fmla="*/ 68 h 81"/>
                <a:gd name="T2" fmla="*/ 190 w 202"/>
                <a:gd name="T3" fmla="*/ 54 h 81"/>
                <a:gd name="T4" fmla="*/ 179 w 202"/>
                <a:gd name="T5" fmla="*/ 43 h 81"/>
                <a:gd name="T6" fmla="*/ 167 w 202"/>
                <a:gd name="T7" fmla="*/ 33 h 81"/>
                <a:gd name="T8" fmla="*/ 155 w 202"/>
                <a:gd name="T9" fmla="*/ 25 h 81"/>
                <a:gd name="T10" fmla="*/ 142 w 202"/>
                <a:gd name="T11" fmla="*/ 16 h 81"/>
                <a:gd name="T12" fmla="*/ 132 w 202"/>
                <a:gd name="T13" fmla="*/ 11 h 81"/>
                <a:gd name="T14" fmla="*/ 119 w 202"/>
                <a:gd name="T15" fmla="*/ 6 h 81"/>
                <a:gd name="T16" fmla="*/ 107 w 202"/>
                <a:gd name="T17" fmla="*/ 3 h 81"/>
                <a:gd name="T18" fmla="*/ 96 w 202"/>
                <a:gd name="T19" fmla="*/ 1 h 81"/>
                <a:gd name="T20" fmla="*/ 84 w 202"/>
                <a:gd name="T21" fmla="*/ 0 h 81"/>
                <a:gd name="T22" fmla="*/ 73 w 202"/>
                <a:gd name="T23" fmla="*/ 0 h 81"/>
                <a:gd name="T24" fmla="*/ 63 w 202"/>
                <a:gd name="T25" fmla="*/ 0 h 81"/>
                <a:gd name="T26" fmla="*/ 53 w 202"/>
                <a:gd name="T27" fmla="*/ 1 h 81"/>
                <a:gd name="T28" fmla="*/ 43 w 202"/>
                <a:gd name="T29" fmla="*/ 3 h 81"/>
                <a:gd name="T30" fmla="*/ 33 w 202"/>
                <a:gd name="T31" fmla="*/ 5 h 81"/>
                <a:gd name="T32" fmla="*/ 26 w 202"/>
                <a:gd name="T33" fmla="*/ 10 h 81"/>
                <a:gd name="T34" fmla="*/ 18 w 202"/>
                <a:gd name="T35" fmla="*/ 13 h 81"/>
                <a:gd name="T36" fmla="*/ 13 w 202"/>
                <a:gd name="T37" fmla="*/ 16 h 81"/>
                <a:gd name="T38" fmla="*/ 8 w 202"/>
                <a:gd name="T39" fmla="*/ 23 h 81"/>
                <a:gd name="T40" fmla="*/ 4 w 202"/>
                <a:gd name="T41" fmla="*/ 29 h 81"/>
                <a:gd name="T42" fmla="*/ 0 w 202"/>
                <a:gd name="T43" fmla="*/ 43 h 81"/>
                <a:gd name="T44" fmla="*/ 3 w 202"/>
                <a:gd name="T45" fmla="*/ 58 h 81"/>
                <a:gd name="T46" fmla="*/ 11 w 202"/>
                <a:gd name="T47" fmla="*/ 69 h 81"/>
                <a:gd name="T48" fmla="*/ 23 w 202"/>
                <a:gd name="T49" fmla="*/ 78 h 81"/>
                <a:gd name="T50" fmla="*/ 26 w 202"/>
                <a:gd name="T51" fmla="*/ 79 h 81"/>
                <a:gd name="T52" fmla="*/ 31 w 202"/>
                <a:gd name="T53" fmla="*/ 81 h 81"/>
                <a:gd name="T54" fmla="*/ 34 w 202"/>
                <a:gd name="T55" fmla="*/ 81 h 81"/>
                <a:gd name="T56" fmla="*/ 38 w 202"/>
                <a:gd name="T57" fmla="*/ 81 h 81"/>
                <a:gd name="T58" fmla="*/ 41 w 202"/>
                <a:gd name="T59" fmla="*/ 81 h 81"/>
                <a:gd name="T60" fmla="*/ 46 w 202"/>
                <a:gd name="T61" fmla="*/ 79 h 81"/>
                <a:gd name="T62" fmla="*/ 49 w 202"/>
                <a:gd name="T63" fmla="*/ 78 h 81"/>
                <a:gd name="T64" fmla="*/ 53 w 202"/>
                <a:gd name="T65" fmla="*/ 78 h 81"/>
                <a:gd name="T66" fmla="*/ 69 w 202"/>
                <a:gd name="T67" fmla="*/ 69 h 81"/>
                <a:gd name="T68" fmla="*/ 86 w 202"/>
                <a:gd name="T69" fmla="*/ 61 h 81"/>
                <a:gd name="T70" fmla="*/ 102 w 202"/>
                <a:gd name="T71" fmla="*/ 53 h 81"/>
                <a:gd name="T72" fmla="*/ 119 w 202"/>
                <a:gd name="T73" fmla="*/ 46 h 81"/>
                <a:gd name="T74" fmla="*/ 137 w 202"/>
                <a:gd name="T75" fmla="*/ 44 h 81"/>
                <a:gd name="T76" fmla="*/ 157 w 202"/>
                <a:gd name="T77" fmla="*/ 44 h 81"/>
                <a:gd name="T78" fmla="*/ 179 w 202"/>
                <a:gd name="T79" fmla="*/ 53 h 81"/>
                <a:gd name="T80" fmla="*/ 202 w 202"/>
                <a:gd name="T81" fmla="*/ 6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" h="81">
                  <a:moveTo>
                    <a:pt x="202" y="68"/>
                  </a:moveTo>
                  <a:lnTo>
                    <a:pt x="190" y="54"/>
                  </a:lnTo>
                  <a:lnTo>
                    <a:pt x="179" y="43"/>
                  </a:lnTo>
                  <a:lnTo>
                    <a:pt x="167" y="33"/>
                  </a:lnTo>
                  <a:lnTo>
                    <a:pt x="155" y="25"/>
                  </a:lnTo>
                  <a:lnTo>
                    <a:pt x="142" y="16"/>
                  </a:lnTo>
                  <a:lnTo>
                    <a:pt x="132" y="11"/>
                  </a:lnTo>
                  <a:lnTo>
                    <a:pt x="119" y="6"/>
                  </a:lnTo>
                  <a:lnTo>
                    <a:pt x="107" y="3"/>
                  </a:lnTo>
                  <a:lnTo>
                    <a:pt x="96" y="1"/>
                  </a:lnTo>
                  <a:lnTo>
                    <a:pt x="84" y="0"/>
                  </a:lnTo>
                  <a:lnTo>
                    <a:pt x="73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3" y="3"/>
                  </a:lnTo>
                  <a:lnTo>
                    <a:pt x="33" y="5"/>
                  </a:lnTo>
                  <a:lnTo>
                    <a:pt x="26" y="10"/>
                  </a:lnTo>
                  <a:lnTo>
                    <a:pt x="18" y="13"/>
                  </a:lnTo>
                  <a:lnTo>
                    <a:pt x="13" y="16"/>
                  </a:lnTo>
                  <a:lnTo>
                    <a:pt x="8" y="23"/>
                  </a:lnTo>
                  <a:lnTo>
                    <a:pt x="4" y="29"/>
                  </a:lnTo>
                  <a:lnTo>
                    <a:pt x="0" y="43"/>
                  </a:lnTo>
                  <a:lnTo>
                    <a:pt x="3" y="58"/>
                  </a:lnTo>
                  <a:lnTo>
                    <a:pt x="11" y="69"/>
                  </a:lnTo>
                  <a:lnTo>
                    <a:pt x="23" y="78"/>
                  </a:lnTo>
                  <a:lnTo>
                    <a:pt x="26" y="79"/>
                  </a:lnTo>
                  <a:lnTo>
                    <a:pt x="31" y="81"/>
                  </a:lnTo>
                  <a:lnTo>
                    <a:pt x="34" y="81"/>
                  </a:lnTo>
                  <a:lnTo>
                    <a:pt x="38" y="81"/>
                  </a:lnTo>
                  <a:lnTo>
                    <a:pt x="41" y="81"/>
                  </a:lnTo>
                  <a:lnTo>
                    <a:pt x="46" y="79"/>
                  </a:lnTo>
                  <a:lnTo>
                    <a:pt x="49" y="78"/>
                  </a:lnTo>
                  <a:lnTo>
                    <a:pt x="53" y="78"/>
                  </a:lnTo>
                  <a:lnTo>
                    <a:pt x="69" y="69"/>
                  </a:lnTo>
                  <a:lnTo>
                    <a:pt x="86" y="61"/>
                  </a:lnTo>
                  <a:lnTo>
                    <a:pt x="102" y="53"/>
                  </a:lnTo>
                  <a:lnTo>
                    <a:pt x="119" y="46"/>
                  </a:lnTo>
                  <a:lnTo>
                    <a:pt x="137" y="44"/>
                  </a:lnTo>
                  <a:lnTo>
                    <a:pt x="157" y="44"/>
                  </a:lnTo>
                  <a:lnTo>
                    <a:pt x="179" y="53"/>
                  </a:lnTo>
                  <a:lnTo>
                    <a:pt x="20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0" name="Freeform 32"/>
            <p:cNvSpPr>
              <a:spLocks/>
            </p:cNvSpPr>
            <p:nvPr/>
          </p:nvSpPr>
          <p:spPr bwMode="auto">
            <a:xfrm>
              <a:off x="3623" y="2319"/>
              <a:ext cx="101" cy="40"/>
            </a:xfrm>
            <a:custGeom>
              <a:avLst/>
              <a:gdLst>
                <a:gd name="T0" fmla="*/ 197 w 200"/>
                <a:gd name="T1" fmla="*/ 30 h 81"/>
                <a:gd name="T2" fmla="*/ 194 w 200"/>
                <a:gd name="T3" fmla="*/ 23 h 81"/>
                <a:gd name="T4" fmla="*/ 189 w 200"/>
                <a:gd name="T5" fmla="*/ 17 h 81"/>
                <a:gd name="T6" fmla="*/ 182 w 200"/>
                <a:gd name="T7" fmla="*/ 13 h 81"/>
                <a:gd name="T8" fmla="*/ 176 w 200"/>
                <a:gd name="T9" fmla="*/ 10 h 81"/>
                <a:gd name="T10" fmla="*/ 167 w 200"/>
                <a:gd name="T11" fmla="*/ 7 h 81"/>
                <a:gd name="T12" fmla="*/ 157 w 200"/>
                <a:gd name="T13" fmla="*/ 3 h 81"/>
                <a:gd name="T14" fmla="*/ 149 w 200"/>
                <a:gd name="T15" fmla="*/ 2 h 81"/>
                <a:gd name="T16" fmla="*/ 137 w 200"/>
                <a:gd name="T17" fmla="*/ 2 h 81"/>
                <a:gd name="T18" fmla="*/ 129 w 200"/>
                <a:gd name="T19" fmla="*/ 0 h 81"/>
                <a:gd name="T20" fmla="*/ 117 w 200"/>
                <a:gd name="T21" fmla="*/ 2 h 81"/>
                <a:gd name="T22" fmla="*/ 106 w 200"/>
                <a:gd name="T23" fmla="*/ 2 h 81"/>
                <a:gd name="T24" fmla="*/ 94 w 200"/>
                <a:gd name="T25" fmla="*/ 3 h 81"/>
                <a:gd name="T26" fmla="*/ 83 w 200"/>
                <a:gd name="T27" fmla="*/ 7 h 81"/>
                <a:gd name="T28" fmla="*/ 71 w 200"/>
                <a:gd name="T29" fmla="*/ 13 h 81"/>
                <a:gd name="T30" fmla="*/ 58 w 200"/>
                <a:gd name="T31" fmla="*/ 17 h 81"/>
                <a:gd name="T32" fmla="*/ 46 w 200"/>
                <a:gd name="T33" fmla="*/ 23 h 81"/>
                <a:gd name="T34" fmla="*/ 36 w 200"/>
                <a:gd name="T35" fmla="*/ 33 h 81"/>
                <a:gd name="T36" fmla="*/ 23 w 200"/>
                <a:gd name="T37" fmla="*/ 43 h 81"/>
                <a:gd name="T38" fmla="*/ 11 w 200"/>
                <a:gd name="T39" fmla="*/ 55 h 81"/>
                <a:gd name="T40" fmla="*/ 0 w 200"/>
                <a:gd name="T41" fmla="*/ 68 h 81"/>
                <a:gd name="T42" fmla="*/ 25 w 200"/>
                <a:gd name="T43" fmla="*/ 53 h 81"/>
                <a:gd name="T44" fmla="*/ 44 w 200"/>
                <a:gd name="T45" fmla="*/ 47 h 81"/>
                <a:gd name="T46" fmla="*/ 64 w 200"/>
                <a:gd name="T47" fmla="*/ 47 h 81"/>
                <a:gd name="T48" fmla="*/ 83 w 200"/>
                <a:gd name="T49" fmla="*/ 48 h 81"/>
                <a:gd name="T50" fmla="*/ 99 w 200"/>
                <a:gd name="T51" fmla="*/ 55 h 81"/>
                <a:gd name="T52" fmla="*/ 116 w 200"/>
                <a:gd name="T53" fmla="*/ 63 h 81"/>
                <a:gd name="T54" fmla="*/ 132 w 200"/>
                <a:gd name="T55" fmla="*/ 71 h 81"/>
                <a:gd name="T56" fmla="*/ 149 w 200"/>
                <a:gd name="T57" fmla="*/ 78 h 81"/>
                <a:gd name="T58" fmla="*/ 151 w 200"/>
                <a:gd name="T59" fmla="*/ 80 h 81"/>
                <a:gd name="T60" fmla="*/ 156 w 200"/>
                <a:gd name="T61" fmla="*/ 81 h 81"/>
                <a:gd name="T62" fmla="*/ 159 w 200"/>
                <a:gd name="T63" fmla="*/ 81 h 81"/>
                <a:gd name="T64" fmla="*/ 164 w 200"/>
                <a:gd name="T65" fmla="*/ 81 h 81"/>
                <a:gd name="T66" fmla="*/ 167 w 200"/>
                <a:gd name="T67" fmla="*/ 81 h 81"/>
                <a:gd name="T68" fmla="*/ 171 w 200"/>
                <a:gd name="T69" fmla="*/ 81 h 81"/>
                <a:gd name="T70" fmla="*/ 176 w 200"/>
                <a:gd name="T71" fmla="*/ 80 h 81"/>
                <a:gd name="T72" fmla="*/ 179 w 200"/>
                <a:gd name="T73" fmla="*/ 80 h 81"/>
                <a:gd name="T74" fmla="*/ 190 w 200"/>
                <a:gd name="T75" fmla="*/ 70 h 81"/>
                <a:gd name="T76" fmla="*/ 199 w 200"/>
                <a:gd name="T77" fmla="*/ 58 h 81"/>
                <a:gd name="T78" fmla="*/ 200 w 200"/>
                <a:gd name="T79" fmla="*/ 43 h 81"/>
                <a:gd name="T80" fmla="*/ 197 w 200"/>
                <a:gd name="T8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81">
                  <a:moveTo>
                    <a:pt x="197" y="30"/>
                  </a:moveTo>
                  <a:lnTo>
                    <a:pt x="194" y="23"/>
                  </a:lnTo>
                  <a:lnTo>
                    <a:pt x="189" y="17"/>
                  </a:lnTo>
                  <a:lnTo>
                    <a:pt x="182" y="13"/>
                  </a:lnTo>
                  <a:lnTo>
                    <a:pt x="176" y="10"/>
                  </a:lnTo>
                  <a:lnTo>
                    <a:pt x="167" y="7"/>
                  </a:lnTo>
                  <a:lnTo>
                    <a:pt x="157" y="3"/>
                  </a:lnTo>
                  <a:lnTo>
                    <a:pt x="149" y="2"/>
                  </a:lnTo>
                  <a:lnTo>
                    <a:pt x="137" y="2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6" y="2"/>
                  </a:lnTo>
                  <a:lnTo>
                    <a:pt x="94" y="3"/>
                  </a:lnTo>
                  <a:lnTo>
                    <a:pt x="83" y="7"/>
                  </a:lnTo>
                  <a:lnTo>
                    <a:pt x="71" y="13"/>
                  </a:lnTo>
                  <a:lnTo>
                    <a:pt x="58" y="17"/>
                  </a:lnTo>
                  <a:lnTo>
                    <a:pt x="46" y="23"/>
                  </a:lnTo>
                  <a:lnTo>
                    <a:pt x="36" y="33"/>
                  </a:lnTo>
                  <a:lnTo>
                    <a:pt x="23" y="43"/>
                  </a:lnTo>
                  <a:lnTo>
                    <a:pt x="11" y="55"/>
                  </a:lnTo>
                  <a:lnTo>
                    <a:pt x="0" y="68"/>
                  </a:lnTo>
                  <a:lnTo>
                    <a:pt x="25" y="53"/>
                  </a:lnTo>
                  <a:lnTo>
                    <a:pt x="44" y="47"/>
                  </a:lnTo>
                  <a:lnTo>
                    <a:pt x="64" y="47"/>
                  </a:lnTo>
                  <a:lnTo>
                    <a:pt x="83" y="48"/>
                  </a:lnTo>
                  <a:lnTo>
                    <a:pt x="99" y="55"/>
                  </a:lnTo>
                  <a:lnTo>
                    <a:pt x="116" y="63"/>
                  </a:lnTo>
                  <a:lnTo>
                    <a:pt x="132" y="71"/>
                  </a:lnTo>
                  <a:lnTo>
                    <a:pt x="149" y="78"/>
                  </a:lnTo>
                  <a:lnTo>
                    <a:pt x="151" y="80"/>
                  </a:lnTo>
                  <a:lnTo>
                    <a:pt x="156" y="81"/>
                  </a:lnTo>
                  <a:lnTo>
                    <a:pt x="159" y="81"/>
                  </a:lnTo>
                  <a:lnTo>
                    <a:pt x="164" y="81"/>
                  </a:lnTo>
                  <a:lnTo>
                    <a:pt x="167" y="81"/>
                  </a:lnTo>
                  <a:lnTo>
                    <a:pt x="171" y="81"/>
                  </a:lnTo>
                  <a:lnTo>
                    <a:pt x="176" y="80"/>
                  </a:lnTo>
                  <a:lnTo>
                    <a:pt x="179" y="80"/>
                  </a:lnTo>
                  <a:lnTo>
                    <a:pt x="190" y="70"/>
                  </a:lnTo>
                  <a:lnTo>
                    <a:pt x="199" y="58"/>
                  </a:lnTo>
                  <a:lnTo>
                    <a:pt x="200" y="43"/>
                  </a:lnTo>
                  <a:lnTo>
                    <a:pt x="19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1" name="Freeform 33"/>
            <p:cNvSpPr>
              <a:spLocks/>
            </p:cNvSpPr>
            <p:nvPr/>
          </p:nvSpPr>
          <p:spPr bwMode="auto">
            <a:xfrm>
              <a:off x="3589" y="2240"/>
              <a:ext cx="84" cy="69"/>
            </a:xfrm>
            <a:custGeom>
              <a:avLst/>
              <a:gdLst>
                <a:gd name="T0" fmla="*/ 132 w 167"/>
                <a:gd name="T1" fmla="*/ 74 h 137"/>
                <a:gd name="T2" fmla="*/ 141 w 167"/>
                <a:gd name="T3" fmla="*/ 73 h 137"/>
                <a:gd name="T4" fmla="*/ 149 w 167"/>
                <a:gd name="T5" fmla="*/ 68 h 137"/>
                <a:gd name="T6" fmla="*/ 154 w 167"/>
                <a:gd name="T7" fmla="*/ 64 h 137"/>
                <a:gd name="T8" fmla="*/ 159 w 167"/>
                <a:gd name="T9" fmla="*/ 59 h 137"/>
                <a:gd name="T10" fmla="*/ 166 w 167"/>
                <a:gd name="T11" fmla="*/ 46 h 137"/>
                <a:gd name="T12" fmla="*/ 167 w 167"/>
                <a:gd name="T13" fmla="*/ 31 h 137"/>
                <a:gd name="T14" fmla="*/ 162 w 167"/>
                <a:gd name="T15" fmla="*/ 18 h 137"/>
                <a:gd name="T16" fmla="*/ 152 w 167"/>
                <a:gd name="T17" fmla="*/ 8 h 137"/>
                <a:gd name="T18" fmla="*/ 146 w 167"/>
                <a:gd name="T19" fmla="*/ 3 h 137"/>
                <a:gd name="T20" fmla="*/ 137 w 167"/>
                <a:gd name="T21" fmla="*/ 1 h 137"/>
                <a:gd name="T22" fmla="*/ 131 w 167"/>
                <a:gd name="T23" fmla="*/ 0 h 137"/>
                <a:gd name="T24" fmla="*/ 124 w 167"/>
                <a:gd name="T25" fmla="*/ 0 h 137"/>
                <a:gd name="T26" fmla="*/ 106 w 167"/>
                <a:gd name="T27" fmla="*/ 3 h 137"/>
                <a:gd name="T28" fmla="*/ 86 w 167"/>
                <a:gd name="T29" fmla="*/ 11 h 137"/>
                <a:gd name="T30" fmla="*/ 68 w 167"/>
                <a:gd name="T31" fmla="*/ 21 h 137"/>
                <a:gd name="T32" fmla="*/ 49 w 167"/>
                <a:gd name="T33" fmla="*/ 34 h 137"/>
                <a:gd name="T34" fmla="*/ 33 w 167"/>
                <a:gd name="T35" fmla="*/ 54 h 137"/>
                <a:gd name="T36" fmla="*/ 18 w 167"/>
                <a:gd name="T37" fmla="*/ 76 h 137"/>
                <a:gd name="T38" fmla="*/ 6 w 167"/>
                <a:gd name="T39" fmla="*/ 106 h 137"/>
                <a:gd name="T40" fmla="*/ 0 w 167"/>
                <a:gd name="T41" fmla="*/ 137 h 137"/>
                <a:gd name="T42" fmla="*/ 13 w 167"/>
                <a:gd name="T43" fmla="*/ 112 h 137"/>
                <a:gd name="T44" fmla="*/ 28 w 167"/>
                <a:gd name="T45" fmla="*/ 96 h 137"/>
                <a:gd name="T46" fmla="*/ 44 w 167"/>
                <a:gd name="T47" fmla="*/ 86 h 137"/>
                <a:gd name="T48" fmla="*/ 61 w 167"/>
                <a:gd name="T49" fmla="*/ 79 h 137"/>
                <a:gd name="T50" fmla="*/ 79 w 167"/>
                <a:gd name="T51" fmla="*/ 76 h 137"/>
                <a:gd name="T52" fmla="*/ 97 w 167"/>
                <a:gd name="T53" fmla="*/ 76 h 137"/>
                <a:gd name="T54" fmla="*/ 116 w 167"/>
                <a:gd name="T55" fmla="*/ 74 h 137"/>
                <a:gd name="T56" fmla="*/ 132 w 167"/>
                <a:gd name="T57" fmla="*/ 7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7" h="137">
                  <a:moveTo>
                    <a:pt x="132" y="74"/>
                  </a:moveTo>
                  <a:lnTo>
                    <a:pt x="141" y="73"/>
                  </a:lnTo>
                  <a:lnTo>
                    <a:pt x="149" y="68"/>
                  </a:lnTo>
                  <a:lnTo>
                    <a:pt x="154" y="64"/>
                  </a:lnTo>
                  <a:lnTo>
                    <a:pt x="159" y="59"/>
                  </a:lnTo>
                  <a:lnTo>
                    <a:pt x="166" y="46"/>
                  </a:lnTo>
                  <a:lnTo>
                    <a:pt x="167" y="31"/>
                  </a:lnTo>
                  <a:lnTo>
                    <a:pt x="162" y="18"/>
                  </a:lnTo>
                  <a:lnTo>
                    <a:pt x="152" y="8"/>
                  </a:lnTo>
                  <a:lnTo>
                    <a:pt x="146" y="3"/>
                  </a:lnTo>
                  <a:lnTo>
                    <a:pt x="137" y="1"/>
                  </a:lnTo>
                  <a:lnTo>
                    <a:pt x="131" y="0"/>
                  </a:lnTo>
                  <a:lnTo>
                    <a:pt x="124" y="0"/>
                  </a:lnTo>
                  <a:lnTo>
                    <a:pt x="106" y="3"/>
                  </a:lnTo>
                  <a:lnTo>
                    <a:pt x="86" y="11"/>
                  </a:lnTo>
                  <a:lnTo>
                    <a:pt x="68" y="21"/>
                  </a:lnTo>
                  <a:lnTo>
                    <a:pt x="49" y="34"/>
                  </a:lnTo>
                  <a:lnTo>
                    <a:pt x="33" y="54"/>
                  </a:lnTo>
                  <a:lnTo>
                    <a:pt x="18" y="76"/>
                  </a:lnTo>
                  <a:lnTo>
                    <a:pt x="6" y="106"/>
                  </a:lnTo>
                  <a:lnTo>
                    <a:pt x="0" y="137"/>
                  </a:lnTo>
                  <a:lnTo>
                    <a:pt x="13" y="112"/>
                  </a:lnTo>
                  <a:lnTo>
                    <a:pt x="28" y="96"/>
                  </a:lnTo>
                  <a:lnTo>
                    <a:pt x="44" y="86"/>
                  </a:lnTo>
                  <a:lnTo>
                    <a:pt x="61" y="79"/>
                  </a:lnTo>
                  <a:lnTo>
                    <a:pt x="79" y="76"/>
                  </a:lnTo>
                  <a:lnTo>
                    <a:pt x="97" y="76"/>
                  </a:lnTo>
                  <a:lnTo>
                    <a:pt x="116" y="74"/>
                  </a:lnTo>
                  <a:lnTo>
                    <a:pt x="132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2" name="Freeform 34"/>
            <p:cNvSpPr>
              <a:spLocks/>
            </p:cNvSpPr>
            <p:nvPr/>
          </p:nvSpPr>
          <p:spPr bwMode="auto">
            <a:xfrm>
              <a:off x="3296" y="2288"/>
              <a:ext cx="334" cy="439"/>
            </a:xfrm>
            <a:custGeom>
              <a:avLst/>
              <a:gdLst>
                <a:gd name="T0" fmla="*/ 563 w 669"/>
                <a:gd name="T1" fmla="*/ 569 h 879"/>
                <a:gd name="T2" fmla="*/ 646 w 669"/>
                <a:gd name="T3" fmla="*/ 453 h 879"/>
                <a:gd name="T4" fmla="*/ 516 w 669"/>
                <a:gd name="T5" fmla="*/ 514 h 879"/>
                <a:gd name="T6" fmla="*/ 382 w 669"/>
                <a:gd name="T7" fmla="*/ 580 h 879"/>
                <a:gd name="T8" fmla="*/ 219 w 669"/>
                <a:gd name="T9" fmla="*/ 552 h 879"/>
                <a:gd name="T10" fmla="*/ 229 w 669"/>
                <a:gd name="T11" fmla="*/ 507 h 879"/>
                <a:gd name="T12" fmla="*/ 269 w 669"/>
                <a:gd name="T13" fmla="*/ 479 h 879"/>
                <a:gd name="T14" fmla="*/ 312 w 669"/>
                <a:gd name="T15" fmla="*/ 491 h 879"/>
                <a:gd name="T16" fmla="*/ 340 w 669"/>
                <a:gd name="T17" fmla="*/ 516 h 879"/>
                <a:gd name="T18" fmla="*/ 433 w 669"/>
                <a:gd name="T19" fmla="*/ 537 h 879"/>
                <a:gd name="T20" fmla="*/ 511 w 669"/>
                <a:gd name="T21" fmla="*/ 484 h 879"/>
                <a:gd name="T22" fmla="*/ 462 w 669"/>
                <a:gd name="T23" fmla="*/ 408 h 879"/>
                <a:gd name="T24" fmla="*/ 437 w 669"/>
                <a:gd name="T25" fmla="*/ 459 h 879"/>
                <a:gd name="T26" fmla="*/ 385 w 669"/>
                <a:gd name="T27" fmla="*/ 461 h 879"/>
                <a:gd name="T28" fmla="*/ 370 w 669"/>
                <a:gd name="T29" fmla="*/ 448 h 879"/>
                <a:gd name="T30" fmla="*/ 329 w 669"/>
                <a:gd name="T31" fmla="*/ 413 h 879"/>
                <a:gd name="T32" fmla="*/ 377 w 669"/>
                <a:gd name="T33" fmla="*/ 376 h 879"/>
                <a:gd name="T34" fmla="*/ 415 w 669"/>
                <a:gd name="T35" fmla="*/ 365 h 879"/>
                <a:gd name="T36" fmla="*/ 450 w 669"/>
                <a:gd name="T37" fmla="*/ 385 h 879"/>
                <a:gd name="T38" fmla="*/ 523 w 669"/>
                <a:gd name="T39" fmla="*/ 366 h 879"/>
                <a:gd name="T40" fmla="*/ 455 w 669"/>
                <a:gd name="T41" fmla="*/ 303 h 879"/>
                <a:gd name="T42" fmla="*/ 362 w 669"/>
                <a:gd name="T43" fmla="*/ 303 h 879"/>
                <a:gd name="T44" fmla="*/ 320 w 669"/>
                <a:gd name="T45" fmla="*/ 332 h 879"/>
                <a:gd name="T46" fmla="*/ 279 w 669"/>
                <a:gd name="T47" fmla="*/ 351 h 879"/>
                <a:gd name="T48" fmla="*/ 242 w 669"/>
                <a:gd name="T49" fmla="*/ 335 h 879"/>
                <a:gd name="T50" fmla="*/ 153 w 669"/>
                <a:gd name="T51" fmla="*/ 297 h 879"/>
                <a:gd name="T52" fmla="*/ 87 w 669"/>
                <a:gd name="T53" fmla="*/ 317 h 879"/>
                <a:gd name="T54" fmla="*/ 161 w 669"/>
                <a:gd name="T55" fmla="*/ 146 h 879"/>
                <a:gd name="T56" fmla="*/ 244 w 669"/>
                <a:gd name="T57" fmla="*/ 91 h 879"/>
                <a:gd name="T58" fmla="*/ 342 w 669"/>
                <a:gd name="T59" fmla="*/ 71 h 879"/>
                <a:gd name="T60" fmla="*/ 442 w 669"/>
                <a:gd name="T61" fmla="*/ 91 h 879"/>
                <a:gd name="T62" fmla="*/ 525 w 669"/>
                <a:gd name="T63" fmla="*/ 146 h 879"/>
                <a:gd name="T64" fmla="*/ 599 w 669"/>
                <a:gd name="T65" fmla="*/ 328 h 879"/>
                <a:gd name="T66" fmla="*/ 669 w 669"/>
                <a:gd name="T67" fmla="*/ 351 h 879"/>
                <a:gd name="T68" fmla="*/ 596 w 669"/>
                <a:gd name="T69" fmla="*/ 121 h 879"/>
                <a:gd name="T70" fmla="*/ 483 w 669"/>
                <a:gd name="T71" fmla="*/ 31 h 879"/>
                <a:gd name="T72" fmla="*/ 359 w 669"/>
                <a:gd name="T73" fmla="*/ 0 h 879"/>
                <a:gd name="T74" fmla="*/ 135 w 669"/>
                <a:gd name="T75" fmla="*/ 74 h 879"/>
                <a:gd name="T76" fmla="*/ 17 w 669"/>
                <a:gd name="T77" fmla="*/ 295 h 879"/>
                <a:gd name="T78" fmla="*/ 30 w 669"/>
                <a:gd name="T79" fmla="*/ 404 h 879"/>
                <a:gd name="T80" fmla="*/ 85 w 669"/>
                <a:gd name="T81" fmla="*/ 404 h 879"/>
                <a:gd name="T82" fmla="*/ 130 w 669"/>
                <a:gd name="T83" fmla="*/ 375 h 879"/>
                <a:gd name="T84" fmla="*/ 168 w 669"/>
                <a:gd name="T85" fmla="*/ 370 h 879"/>
                <a:gd name="T86" fmla="*/ 206 w 669"/>
                <a:gd name="T87" fmla="*/ 398 h 879"/>
                <a:gd name="T88" fmla="*/ 218 w 669"/>
                <a:gd name="T89" fmla="*/ 424 h 879"/>
                <a:gd name="T90" fmla="*/ 176 w 669"/>
                <a:gd name="T91" fmla="*/ 454 h 879"/>
                <a:gd name="T92" fmla="*/ 138 w 669"/>
                <a:gd name="T93" fmla="*/ 459 h 879"/>
                <a:gd name="T94" fmla="*/ 111 w 669"/>
                <a:gd name="T95" fmla="*/ 443 h 879"/>
                <a:gd name="T96" fmla="*/ 68 w 669"/>
                <a:gd name="T97" fmla="*/ 436 h 879"/>
                <a:gd name="T98" fmla="*/ 100 w 669"/>
                <a:gd name="T99" fmla="*/ 547 h 879"/>
                <a:gd name="T100" fmla="*/ 45 w 669"/>
                <a:gd name="T101" fmla="*/ 728 h 879"/>
                <a:gd name="T102" fmla="*/ 0 w 669"/>
                <a:gd name="T103" fmla="*/ 759 h 879"/>
                <a:gd name="T104" fmla="*/ 284 w 669"/>
                <a:gd name="T105" fmla="*/ 650 h 879"/>
                <a:gd name="T106" fmla="*/ 362 w 669"/>
                <a:gd name="T107" fmla="*/ 653 h 879"/>
                <a:gd name="T108" fmla="*/ 432 w 669"/>
                <a:gd name="T109" fmla="*/ 668 h 879"/>
                <a:gd name="T110" fmla="*/ 408 w 669"/>
                <a:gd name="T111" fmla="*/ 812 h 879"/>
                <a:gd name="T112" fmla="*/ 395 w 669"/>
                <a:gd name="T113" fmla="*/ 861 h 879"/>
                <a:gd name="T114" fmla="*/ 621 w 669"/>
                <a:gd name="T115" fmla="*/ 822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9" h="879">
                  <a:moveTo>
                    <a:pt x="486" y="620"/>
                  </a:moveTo>
                  <a:lnTo>
                    <a:pt x="500" y="615"/>
                  </a:lnTo>
                  <a:lnTo>
                    <a:pt x="510" y="608"/>
                  </a:lnTo>
                  <a:lnTo>
                    <a:pt x="521" y="602"/>
                  </a:lnTo>
                  <a:lnTo>
                    <a:pt x="533" y="594"/>
                  </a:lnTo>
                  <a:lnTo>
                    <a:pt x="543" y="585"/>
                  </a:lnTo>
                  <a:lnTo>
                    <a:pt x="554" y="577"/>
                  </a:lnTo>
                  <a:lnTo>
                    <a:pt x="563" y="569"/>
                  </a:lnTo>
                  <a:lnTo>
                    <a:pt x="574" y="559"/>
                  </a:lnTo>
                  <a:lnTo>
                    <a:pt x="588" y="545"/>
                  </a:lnTo>
                  <a:lnTo>
                    <a:pt x="599" y="529"/>
                  </a:lnTo>
                  <a:lnTo>
                    <a:pt x="609" y="516"/>
                  </a:lnTo>
                  <a:lnTo>
                    <a:pt x="621" y="501"/>
                  </a:lnTo>
                  <a:lnTo>
                    <a:pt x="629" y="484"/>
                  </a:lnTo>
                  <a:lnTo>
                    <a:pt x="637" y="468"/>
                  </a:lnTo>
                  <a:lnTo>
                    <a:pt x="646" y="453"/>
                  </a:lnTo>
                  <a:lnTo>
                    <a:pt x="652" y="434"/>
                  </a:lnTo>
                  <a:lnTo>
                    <a:pt x="579" y="423"/>
                  </a:lnTo>
                  <a:lnTo>
                    <a:pt x="571" y="441"/>
                  </a:lnTo>
                  <a:lnTo>
                    <a:pt x="563" y="458"/>
                  </a:lnTo>
                  <a:lnTo>
                    <a:pt x="553" y="472"/>
                  </a:lnTo>
                  <a:lnTo>
                    <a:pt x="541" y="487"/>
                  </a:lnTo>
                  <a:lnTo>
                    <a:pt x="530" y="502"/>
                  </a:lnTo>
                  <a:lnTo>
                    <a:pt x="516" y="514"/>
                  </a:lnTo>
                  <a:lnTo>
                    <a:pt x="501" y="527"/>
                  </a:lnTo>
                  <a:lnTo>
                    <a:pt x="486" y="539"/>
                  </a:lnTo>
                  <a:lnTo>
                    <a:pt x="470" y="547"/>
                  </a:lnTo>
                  <a:lnTo>
                    <a:pt x="455" y="557"/>
                  </a:lnTo>
                  <a:lnTo>
                    <a:pt x="437" y="565"/>
                  </a:lnTo>
                  <a:lnTo>
                    <a:pt x="420" y="572"/>
                  </a:lnTo>
                  <a:lnTo>
                    <a:pt x="402" y="577"/>
                  </a:lnTo>
                  <a:lnTo>
                    <a:pt x="382" y="580"/>
                  </a:lnTo>
                  <a:lnTo>
                    <a:pt x="362" y="584"/>
                  </a:lnTo>
                  <a:lnTo>
                    <a:pt x="342" y="584"/>
                  </a:lnTo>
                  <a:lnTo>
                    <a:pt x="322" y="584"/>
                  </a:lnTo>
                  <a:lnTo>
                    <a:pt x="299" y="579"/>
                  </a:lnTo>
                  <a:lnTo>
                    <a:pt x="279" y="575"/>
                  </a:lnTo>
                  <a:lnTo>
                    <a:pt x="259" y="570"/>
                  </a:lnTo>
                  <a:lnTo>
                    <a:pt x="239" y="560"/>
                  </a:lnTo>
                  <a:lnTo>
                    <a:pt x="219" y="552"/>
                  </a:lnTo>
                  <a:lnTo>
                    <a:pt x="203" y="540"/>
                  </a:lnTo>
                  <a:lnTo>
                    <a:pt x="184" y="527"/>
                  </a:lnTo>
                  <a:lnTo>
                    <a:pt x="191" y="526"/>
                  </a:lnTo>
                  <a:lnTo>
                    <a:pt x="199" y="522"/>
                  </a:lnTo>
                  <a:lnTo>
                    <a:pt x="206" y="521"/>
                  </a:lnTo>
                  <a:lnTo>
                    <a:pt x="214" y="516"/>
                  </a:lnTo>
                  <a:lnTo>
                    <a:pt x="221" y="512"/>
                  </a:lnTo>
                  <a:lnTo>
                    <a:pt x="229" y="507"/>
                  </a:lnTo>
                  <a:lnTo>
                    <a:pt x="234" y="502"/>
                  </a:lnTo>
                  <a:lnTo>
                    <a:pt x="239" y="496"/>
                  </a:lnTo>
                  <a:lnTo>
                    <a:pt x="244" y="492"/>
                  </a:lnTo>
                  <a:lnTo>
                    <a:pt x="249" y="489"/>
                  </a:lnTo>
                  <a:lnTo>
                    <a:pt x="252" y="484"/>
                  </a:lnTo>
                  <a:lnTo>
                    <a:pt x="259" y="482"/>
                  </a:lnTo>
                  <a:lnTo>
                    <a:pt x="264" y="481"/>
                  </a:lnTo>
                  <a:lnTo>
                    <a:pt x="269" y="479"/>
                  </a:lnTo>
                  <a:lnTo>
                    <a:pt x="274" y="477"/>
                  </a:lnTo>
                  <a:lnTo>
                    <a:pt x="279" y="477"/>
                  </a:lnTo>
                  <a:lnTo>
                    <a:pt x="286" y="477"/>
                  </a:lnTo>
                  <a:lnTo>
                    <a:pt x="292" y="479"/>
                  </a:lnTo>
                  <a:lnTo>
                    <a:pt x="299" y="481"/>
                  </a:lnTo>
                  <a:lnTo>
                    <a:pt x="304" y="484"/>
                  </a:lnTo>
                  <a:lnTo>
                    <a:pt x="309" y="487"/>
                  </a:lnTo>
                  <a:lnTo>
                    <a:pt x="312" y="491"/>
                  </a:lnTo>
                  <a:lnTo>
                    <a:pt x="315" y="494"/>
                  </a:lnTo>
                  <a:lnTo>
                    <a:pt x="319" y="497"/>
                  </a:lnTo>
                  <a:lnTo>
                    <a:pt x="319" y="499"/>
                  </a:lnTo>
                  <a:lnTo>
                    <a:pt x="320" y="499"/>
                  </a:lnTo>
                  <a:lnTo>
                    <a:pt x="320" y="499"/>
                  </a:lnTo>
                  <a:lnTo>
                    <a:pt x="322" y="501"/>
                  </a:lnTo>
                  <a:lnTo>
                    <a:pt x="330" y="509"/>
                  </a:lnTo>
                  <a:lnTo>
                    <a:pt x="340" y="516"/>
                  </a:lnTo>
                  <a:lnTo>
                    <a:pt x="350" y="524"/>
                  </a:lnTo>
                  <a:lnTo>
                    <a:pt x="362" y="529"/>
                  </a:lnTo>
                  <a:lnTo>
                    <a:pt x="372" y="532"/>
                  </a:lnTo>
                  <a:lnTo>
                    <a:pt x="385" y="535"/>
                  </a:lnTo>
                  <a:lnTo>
                    <a:pt x="397" y="539"/>
                  </a:lnTo>
                  <a:lnTo>
                    <a:pt x="408" y="539"/>
                  </a:lnTo>
                  <a:lnTo>
                    <a:pt x="422" y="539"/>
                  </a:lnTo>
                  <a:lnTo>
                    <a:pt x="433" y="537"/>
                  </a:lnTo>
                  <a:lnTo>
                    <a:pt x="445" y="534"/>
                  </a:lnTo>
                  <a:lnTo>
                    <a:pt x="455" y="529"/>
                  </a:lnTo>
                  <a:lnTo>
                    <a:pt x="466" y="524"/>
                  </a:lnTo>
                  <a:lnTo>
                    <a:pt x="476" y="519"/>
                  </a:lnTo>
                  <a:lnTo>
                    <a:pt x="486" y="511"/>
                  </a:lnTo>
                  <a:lnTo>
                    <a:pt x="496" y="502"/>
                  </a:lnTo>
                  <a:lnTo>
                    <a:pt x="503" y="494"/>
                  </a:lnTo>
                  <a:lnTo>
                    <a:pt x="511" y="484"/>
                  </a:lnTo>
                  <a:lnTo>
                    <a:pt x="516" y="474"/>
                  </a:lnTo>
                  <a:lnTo>
                    <a:pt x="523" y="463"/>
                  </a:lnTo>
                  <a:lnTo>
                    <a:pt x="528" y="453"/>
                  </a:lnTo>
                  <a:lnTo>
                    <a:pt x="530" y="441"/>
                  </a:lnTo>
                  <a:lnTo>
                    <a:pt x="531" y="429"/>
                  </a:lnTo>
                  <a:lnTo>
                    <a:pt x="533" y="416"/>
                  </a:lnTo>
                  <a:lnTo>
                    <a:pt x="460" y="404"/>
                  </a:lnTo>
                  <a:lnTo>
                    <a:pt x="462" y="408"/>
                  </a:lnTo>
                  <a:lnTo>
                    <a:pt x="462" y="411"/>
                  </a:lnTo>
                  <a:lnTo>
                    <a:pt x="462" y="414"/>
                  </a:lnTo>
                  <a:lnTo>
                    <a:pt x="462" y="416"/>
                  </a:lnTo>
                  <a:lnTo>
                    <a:pt x="460" y="428"/>
                  </a:lnTo>
                  <a:lnTo>
                    <a:pt x="457" y="436"/>
                  </a:lnTo>
                  <a:lnTo>
                    <a:pt x="452" y="446"/>
                  </a:lnTo>
                  <a:lnTo>
                    <a:pt x="445" y="453"/>
                  </a:lnTo>
                  <a:lnTo>
                    <a:pt x="437" y="459"/>
                  </a:lnTo>
                  <a:lnTo>
                    <a:pt x="430" y="463"/>
                  </a:lnTo>
                  <a:lnTo>
                    <a:pt x="420" y="466"/>
                  </a:lnTo>
                  <a:lnTo>
                    <a:pt x="408" y="468"/>
                  </a:lnTo>
                  <a:lnTo>
                    <a:pt x="403" y="468"/>
                  </a:lnTo>
                  <a:lnTo>
                    <a:pt x="398" y="466"/>
                  </a:lnTo>
                  <a:lnTo>
                    <a:pt x="393" y="466"/>
                  </a:lnTo>
                  <a:lnTo>
                    <a:pt x="390" y="463"/>
                  </a:lnTo>
                  <a:lnTo>
                    <a:pt x="385" y="461"/>
                  </a:lnTo>
                  <a:lnTo>
                    <a:pt x="382" y="459"/>
                  </a:lnTo>
                  <a:lnTo>
                    <a:pt x="377" y="456"/>
                  </a:lnTo>
                  <a:lnTo>
                    <a:pt x="372" y="451"/>
                  </a:lnTo>
                  <a:lnTo>
                    <a:pt x="374" y="453"/>
                  </a:lnTo>
                  <a:lnTo>
                    <a:pt x="375" y="453"/>
                  </a:lnTo>
                  <a:lnTo>
                    <a:pt x="375" y="453"/>
                  </a:lnTo>
                  <a:lnTo>
                    <a:pt x="375" y="454"/>
                  </a:lnTo>
                  <a:lnTo>
                    <a:pt x="370" y="448"/>
                  </a:lnTo>
                  <a:lnTo>
                    <a:pt x="364" y="441"/>
                  </a:lnTo>
                  <a:lnTo>
                    <a:pt x="359" y="436"/>
                  </a:lnTo>
                  <a:lnTo>
                    <a:pt x="352" y="431"/>
                  </a:lnTo>
                  <a:lnTo>
                    <a:pt x="344" y="426"/>
                  </a:lnTo>
                  <a:lnTo>
                    <a:pt x="337" y="423"/>
                  </a:lnTo>
                  <a:lnTo>
                    <a:pt x="330" y="418"/>
                  </a:lnTo>
                  <a:lnTo>
                    <a:pt x="322" y="416"/>
                  </a:lnTo>
                  <a:lnTo>
                    <a:pt x="329" y="413"/>
                  </a:lnTo>
                  <a:lnTo>
                    <a:pt x="337" y="409"/>
                  </a:lnTo>
                  <a:lnTo>
                    <a:pt x="344" y="404"/>
                  </a:lnTo>
                  <a:lnTo>
                    <a:pt x="350" y="401"/>
                  </a:lnTo>
                  <a:lnTo>
                    <a:pt x="357" y="396"/>
                  </a:lnTo>
                  <a:lnTo>
                    <a:pt x="362" y="391"/>
                  </a:lnTo>
                  <a:lnTo>
                    <a:pt x="369" y="385"/>
                  </a:lnTo>
                  <a:lnTo>
                    <a:pt x="374" y="380"/>
                  </a:lnTo>
                  <a:lnTo>
                    <a:pt x="377" y="376"/>
                  </a:lnTo>
                  <a:lnTo>
                    <a:pt x="382" y="375"/>
                  </a:lnTo>
                  <a:lnTo>
                    <a:pt x="385" y="371"/>
                  </a:lnTo>
                  <a:lnTo>
                    <a:pt x="390" y="370"/>
                  </a:lnTo>
                  <a:lnTo>
                    <a:pt x="395" y="368"/>
                  </a:lnTo>
                  <a:lnTo>
                    <a:pt x="398" y="366"/>
                  </a:lnTo>
                  <a:lnTo>
                    <a:pt x="403" y="365"/>
                  </a:lnTo>
                  <a:lnTo>
                    <a:pt x="408" y="365"/>
                  </a:lnTo>
                  <a:lnTo>
                    <a:pt x="415" y="365"/>
                  </a:lnTo>
                  <a:lnTo>
                    <a:pt x="420" y="366"/>
                  </a:lnTo>
                  <a:lnTo>
                    <a:pt x="423" y="368"/>
                  </a:lnTo>
                  <a:lnTo>
                    <a:pt x="430" y="370"/>
                  </a:lnTo>
                  <a:lnTo>
                    <a:pt x="433" y="371"/>
                  </a:lnTo>
                  <a:lnTo>
                    <a:pt x="437" y="375"/>
                  </a:lnTo>
                  <a:lnTo>
                    <a:pt x="442" y="376"/>
                  </a:lnTo>
                  <a:lnTo>
                    <a:pt x="445" y="381"/>
                  </a:lnTo>
                  <a:lnTo>
                    <a:pt x="450" y="385"/>
                  </a:lnTo>
                  <a:lnTo>
                    <a:pt x="453" y="391"/>
                  </a:lnTo>
                  <a:lnTo>
                    <a:pt x="457" y="396"/>
                  </a:lnTo>
                  <a:lnTo>
                    <a:pt x="458" y="403"/>
                  </a:lnTo>
                  <a:lnTo>
                    <a:pt x="533" y="411"/>
                  </a:lnTo>
                  <a:lnTo>
                    <a:pt x="531" y="400"/>
                  </a:lnTo>
                  <a:lnTo>
                    <a:pt x="530" y="388"/>
                  </a:lnTo>
                  <a:lnTo>
                    <a:pt x="526" y="378"/>
                  </a:lnTo>
                  <a:lnTo>
                    <a:pt x="523" y="366"/>
                  </a:lnTo>
                  <a:lnTo>
                    <a:pt x="516" y="356"/>
                  </a:lnTo>
                  <a:lnTo>
                    <a:pt x="511" y="348"/>
                  </a:lnTo>
                  <a:lnTo>
                    <a:pt x="503" y="338"/>
                  </a:lnTo>
                  <a:lnTo>
                    <a:pt x="496" y="330"/>
                  </a:lnTo>
                  <a:lnTo>
                    <a:pt x="486" y="322"/>
                  </a:lnTo>
                  <a:lnTo>
                    <a:pt x="476" y="315"/>
                  </a:lnTo>
                  <a:lnTo>
                    <a:pt x="466" y="308"/>
                  </a:lnTo>
                  <a:lnTo>
                    <a:pt x="455" y="303"/>
                  </a:lnTo>
                  <a:lnTo>
                    <a:pt x="445" y="298"/>
                  </a:lnTo>
                  <a:lnTo>
                    <a:pt x="433" y="297"/>
                  </a:lnTo>
                  <a:lnTo>
                    <a:pt x="422" y="295"/>
                  </a:lnTo>
                  <a:lnTo>
                    <a:pt x="408" y="293"/>
                  </a:lnTo>
                  <a:lnTo>
                    <a:pt x="397" y="295"/>
                  </a:lnTo>
                  <a:lnTo>
                    <a:pt x="385" y="297"/>
                  </a:lnTo>
                  <a:lnTo>
                    <a:pt x="374" y="298"/>
                  </a:lnTo>
                  <a:lnTo>
                    <a:pt x="362" y="303"/>
                  </a:lnTo>
                  <a:lnTo>
                    <a:pt x="352" y="307"/>
                  </a:lnTo>
                  <a:lnTo>
                    <a:pt x="342" y="313"/>
                  </a:lnTo>
                  <a:lnTo>
                    <a:pt x="334" y="320"/>
                  </a:lnTo>
                  <a:lnTo>
                    <a:pt x="324" y="328"/>
                  </a:lnTo>
                  <a:lnTo>
                    <a:pt x="324" y="330"/>
                  </a:lnTo>
                  <a:lnTo>
                    <a:pt x="322" y="330"/>
                  </a:lnTo>
                  <a:lnTo>
                    <a:pt x="322" y="332"/>
                  </a:lnTo>
                  <a:lnTo>
                    <a:pt x="320" y="332"/>
                  </a:lnTo>
                  <a:lnTo>
                    <a:pt x="315" y="336"/>
                  </a:lnTo>
                  <a:lnTo>
                    <a:pt x="312" y="340"/>
                  </a:lnTo>
                  <a:lnTo>
                    <a:pt x="307" y="345"/>
                  </a:lnTo>
                  <a:lnTo>
                    <a:pt x="302" y="346"/>
                  </a:lnTo>
                  <a:lnTo>
                    <a:pt x="296" y="350"/>
                  </a:lnTo>
                  <a:lnTo>
                    <a:pt x="291" y="351"/>
                  </a:lnTo>
                  <a:lnTo>
                    <a:pt x="284" y="351"/>
                  </a:lnTo>
                  <a:lnTo>
                    <a:pt x="279" y="351"/>
                  </a:lnTo>
                  <a:lnTo>
                    <a:pt x="274" y="351"/>
                  </a:lnTo>
                  <a:lnTo>
                    <a:pt x="269" y="351"/>
                  </a:lnTo>
                  <a:lnTo>
                    <a:pt x="264" y="350"/>
                  </a:lnTo>
                  <a:lnTo>
                    <a:pt x="259" y="348"/>
                  </a:lnTo>
                  <a:lnTo>
                    <a:pt x="254" y="345"/>
                  </a:lnTo>
                  <a:lnTo>
                    <a:pt x="249" y="343"/>
                  </a:lnTo>
                  <a:lnTo>
                    <a:pt x="246" y="338"/>
                  </a:lnTo>
                  <a:lnTo>
                    <a:pt x="242" y="335"/>
                  </a:lnTo>
                  <a:lnTo>
                    <a:pt x="233" y="325"/>
                  </a:lnTo>
                  <a:lnTo>
                    <a:pt x="223" y="318"/>
                  </a:lnTo>
                  <a:lnTo>
                    <a:pt x="211" y="312"/>
                  </a:lnTo>
                  <a:lnTo>
                    <a:pt x="199" y="307"/>
                  </a:lnTo>
                  <a:lnTo>
                    <a:pt x="189" y="303"/>
                  </a:lnTo>
                  <a:lnTo>
                    <a:pt x="176" y="300"/>
                  </a:lnTo>
                  <a:lnTo>
                    <a:pt x="165" y="298"/>
                  </a:lnTo>
                  <a:lnTo>
                    <a:pt x="153" y="297"/>
                  </a:lnTo>
                  <a:lnTo>
                    <a:pt x="143" y="297"/>
                  </a:lnTo>
                  <a:lnTo>
                    <a:pt x="136" y="298"/>
                  </a:lnTo>
                  <a:lnTo>
                    <a:pt x="126" y="300"/>
                  </a:lnTo>
                  <a:lnTo>
                    <a:pt x="118" y="302"/>
                  </a:lnTo>
                  <a:lnTo>
                    <a:pt x="110" y="305"/>
                  </a:lnTo>
                  <a:lnTo>
                    <a:pt x="103" y="307"/>
                  </a:lnTo>
                  <a:lnTo>
                    <a:pt x="95" y="312"/>
                  </a:lnTo>
                  <a:lnTo>
                    <a:pt x="87" y="317"/>
                  </a:lnTo>
                  <a:lnTo>
                    <a:pt x="90" y="292"/>
                  </a:lnTo>
                  <a:lnTo>
                    <a:pt x="93" y="270"/>
                  </a:lnTo>
                  <a:lnTo>
                    <a:pt x="100" y="247"/>
                  </a:lnTo>
                  <a:lnTo>
                    <a:pt x="108" y="225"/>
                  </a:lnTo>
                  <a:lnTo>
                    <a:pt x="120" y="204"/>
                  </a:lnTo>
                  <a:lnTo>
                    <a:pt x="131" y="184"/>
                  </a:lnTo>
                  <a:lnTo>
                    <a:pt x="145" y="164"/>
                  </a:lnTo>
                  <a:lnTo>
                    <a:pt x="161" y="146"/>
                  </a:lnTo>
                  <a:lnTo>
                    <a:pt x="171" y="137"/>
                  </a:lnTo>
                  <a:lnTo>
                    <a:pt x="181" y="129"/>
                  </a:lnTo>
                  <a:lnTo>
                    <a:pt x="191" y="121"/>
                  </a:lnTo>
                  <a:lnTo>
                    <a:pt x="201" y="114"/>
                  </a:lnTo>
                  <a:lnTo>
                    <a:pt x="211" y="108"/>
                  </a:lnTo>
                  <a:lnTo>
                    <a:pt x="223" y="101"/>
                  </a:lnTo>
                  <a:lnTo>
                    <a:pt x="233" y="96"/>
                  </a:lnTo>
                  <a:lnTo>
                    <a:pt x="244" y="91"/>
                  </a:lnTo>
                  <a:lnTo>
                    <a:pt x="256" y="88"/>
                  </a:lnTo>
                  <a:lnTo>
                    <a:pt x="269" y="83"/>
                  </a:lnTo>
                  <a:lnTo>
                    <a:pt x="279" y="78"/>
                  </a:lnTo>
                  <a:lnTo>
                    <a:pt x="292" y="76"/>
                  </a:lnTo>
                  <a:lnTo>
                    <a:pt x="306" y="74"/>
                  </a:lnTo>
                  <a:lnTo>
                    <a:pt x="317" y="73"/>
                  </a:lnTo>
                  <a:lnTo>
                    <a:pt x="329" y="71"/>
                  </a:lnTo>
                  <a:lnTo>
                    <a:pt x="342" y="71"/>
                  </a:lnTo>
                  <a:lnTo>
                    <a:pt x="355" y="71"/>
                  </a:lnTo>
                  <a:lnTo>
                    <a:pt x="369" y="73"/>
                  </a:lnTo>
                  <a:lnTo>
                    <a:pt x="382" y="74"/>
                  </a:lnTo>
                  <a:lnTo>
                    <a:pt x="393" y="76"/>
                  </a:lnTo>
                  <a:lnTo>
                    <a:pt x="405" y="78"/>
                  </a:lnTo>
                  <a:lnTo>
                    <a:pt x="417" y="83"/>
                  </a:lnTo>
                  <a:lnTo>
                    <a:pt x="430" y="88"/>
                  </a:lnTo>
                  <a:lnTo>
                    <a:pt x="442" y="91"/>
                  </a:lnTo>
                  <a:lnTo>
                    <a:pt x="453" y="96"/>
                  </a:lnTo>
                  <a:lnTo>
                    <a:pt x="463" y="101"/>
                  </a:lnTo>
                  <a:lnTo>
                    <a:pt x="475" y="108"/>
                  </a:lnTo>
                  <a:lnTo>
                    <a:pt x="485" y="114"/>
                  </a:lnTo>
                  <a:lnTo>
                    <a:pt x="495" y="121"/>
                  </a:lnTo>
                  <a:lnTo>
                    <a:pt x="506" y="129"/>
                  </a:lnTo>
                  <a:lnTo>
                    <a:pt x="515" y="137"/>
                  </a:lnTo>
                  <a:lnTo>
                    <a:pt x="525" y="146"/>
                  </a:lnTo>
                  <a:lnTo>
                    <a:pt x="541" y="166"/>
                  </a:lnTo>
                  <a:lnTo>
                    <a:pt x="556" y="186"/>
                  </a:lnTo>
                  <a:lnTo>
                    <a:pt x="569" y="207"/>
                  </a:lnTo>
                  <a:lnTo>
                    <a:pt x="579" y="229"/>
                  </a:lnTo>
                  <a:lnTo>
                    <a:pt x="588" y="254"/>
                  </a:lnTo>
                  <a:lnTo>
                    <a:pt x="593" y="277"/>
                  </a:lnTo>
                  <a:lnTo>
                    <a:pt x="596" y="303"/>
                  </a:lnTo>
                  <a:lnTo>
                    <a:pt x="599" y="328"/>
                  </a:lnTo>
                  <a:lnTo>
                    <a:pt x="596" y="350"/>
                  </a:lnTo>
                  <a:lnTo>
                    <a:pt x="594" y="375"/>
                  </a:lnTo>
                  <a:lnTo>
                    <a:pt x="589" y="395"/>
                  </a:lnTo>
                  <a:lnTo>
                    <a:pt x="581" y="416"/>
                  </a:lnTo>
                  <a:lnTo>
                    <a:pt x="656" y="423"/>
                  </a:lnTo>
                  <a:lnTo>
                    <a:pt x="662" y="400"/>
                  </a:lnTo>
                  <a:lnTo>
                    <a:pt x="666" y="376"/>
                  </a:lnTo>
                  <a:lnTo>
                    <a:pt x="669" y="351"/>
                  </a:lnTo>
                  <a:lnTo>
                    <a:pt x="669" y="328"/>
                  </a:lnTo>
                  <a:lnTo>
                    <a:pt x="667" y="297"/>
                  </a:lnTo>
                  <a:lnTo>
                    <a:pt x="664" y="264"/>
                  </a:lnTo>
                  <a:lnTo>
                    <a:pt x="656" y="232"/>
                  </a:lnTo>
                  <a:lnTo>
                    <a:pt x="646" y="202"/>
                  </a:lnTo>
                  <a:lnTo>
                    <a:pt x="632" y="174"/>
                  </a:lnTo>
                  <a:lnTo>
                    <a:pt x="616" y="146"/>
                  </a:lnTo>
                  <a:lnTo>
                    <a:pt x="596" y="121"/>
                  </a:lnTo>
                  <a:lnTo>
                    <a:pt x="574" y="96"/>
                  </a:lnTo>
                  <a:lnTo>
                    <a:pt x="561" y="84"/>
                  </a:lnTo>
                  <a:lnTo>
                    <a:pt x="549" y="74"/>
                  </a:lnTo>
                  <a:lnTo>
                    <a:pt x="538" y="64"/>
                  </a:lnTo>
                  <a:lnTo>
                    <a:pt x="525" y="55"/>
                  </a:lnTo>
                  <a:lnTo>
                    <a:pt x="511" y="46"/>
                  </a:lnTo>
                  <a:lnTo>
                    <a:pt x="496" y="38"/>
                  </a:lnTo>
                  <a:lnTo>
                    <a:pt x="483" y="31"/>
                  </a:lnTo>
                  <a:lnTo>
                    <a:pt x="468" y="25"/>
                  </a:lnTo>
                  <a:lnTo>
                    <a:pt x="453" y="18"/>
                  </a:lnTo>
                  <a:lnTo>
                    <a:pt x="438" y="13"/>
                  </a:lnTo>
                  <a:lnTo>
                    <a:pt x="423" y="10"/>
                  </a:lnTo>
                  <a:lnTo>
                    <a:pt x="407" y="5"/>
                  </a:lnTo>
                  <a:lnTo>
                    <a:pt x="390" y="3"/>
                  </a:lnTo>
                  <a:lnTo>
                    <a:pt x="375" y="1"/>
                  </a:lnTo>
                  <a:lnTo>
                    <a:pt x="359" y="0"/>
                  </a:lnTo>
                  <a:lnTo>
                    <a:pt x="342" y="0"/>
                  </a:lnTo>
                  <a:lnTo>
                    <a:pt x="309" y="1"/>
                  </a:lnTo>
                  <a:lnTo>
                    <a:pt x="277" y="6"/>
                  </a:lnTo>
                  <a:lnTo>
                    <a:pt x="246" y="15"/>
                  </a:lnTo>
                  <a:lnTo>
                    <a:pt x="216" y="26"/>
                  </a:lnTo>
                  <a:lnTo>
                    <a:pt x="186" y="40"/>
                  </a:lnTo>
                  <a:lnTo>
                    <a:pt x="160" y="56"/>
                  </a:lnTo>
                  <a:lnTo>
                    <a:pt x="135" y="74"/>
                  </a:lnTo>
                  <a:lnTo>
                    <a:pt x="111" y="96"/>
                  </a:lnTo>
                  <a:lnTo>
                    <a:pt x="90" y="119"/>
                  </a:lnTo>
                  <a:lnTo>
                    <a:pt x="70" y="146"/>
                  </a:lnTo>
                  <a:lnTo>
                    <a:pt x="53" y="172"/>
                  </a:lnTo>
                  <a:lnTo>
                    <a:pt x="40" y="200"/>
                  </a:lnTo>
                  <a:lnTo>
                    <a:pt x="30" y="232"/>
                  </a:lnTo>
                  <a:lnTo>
                    <a:pt x="22" y="264"/>
                  </a:lnTo>
                  <a:lnTo>
                    <a:pt x="17" y="295"/>
                  </a:lnTo>
                  <a:lnTo>
                    <a:pt x="15" y="328"/>
                  </a:lnTo>
                  <a:lnTo>
                    <a:pt x="15" y="343"/>
                  </a:lnTo>
                  <a:lnTo>
                    <a:pt x="17" y="358"/>
                  </a:lnTo>
                  <a:lnTo>
                    <a:pt x="19" y="371"/>
                  </a:lnTo>
                  <a:lnTo>
                    <a:pt x="20" y="385"/>
                  </a:lnTo>
                  <a:lnTo>
                    <a:pt x="22" y="393"/>
                  </a:lnTo>
                  <a:lnTo>
                    <a:pt x="25" y="398"/>
                  </a:lnTo>
                  <a:lnTo>
                    <a:pt x="30" y="404"/>
                  </a:lnTo>
                  <a:lnTo>
                    <a:pt x="35" y="409"/>
                  </a:lnTo>
                  <a:lnTo>
                    <a:pt x="43" y="413"/>
                  </a:lnTo>
                  <a:lnTo>
                    <a:pt x="50" y="414"/>
                  </a:lnTo>
                  <a:lnTo>
                    <a:pt x="57" y="414"/>
                  </a:lnTo>
                  <a:lnTo>
                    <a:pt x="63" y="414"/>
                  </a:lnTo>
                  <a:lnTo>
                    <a:pt x="70" y="411"/>
                  </a:lnTo>
                  <a:lnTo>
                    <a:pt x="78" y="409"/>
                  </a:lnTo>
                  <a:lnTo>
                    <a:pt x="85" y="404"/>
                  </a:lnTo>
                  <a:lnTo>
                    <a:pt x="92" y="401"/>
                  </a:lnTo>
                  <a:lnTo>
                    <a:pt x="98" y="398"/>
                  </a:lnTo>
                  <a:lnTo>
                    <a:pt x="105" y="393"/>
                  </a:lnTo>
                  <a:lnTo>
                    <a:pt x="111" y="388"/>
                  </a:lnTo>
                  <a:lnTo>
                    <a:pt x="118" y="381"/>
                  </a:lnTo>
                  <a:lnTo>
                    <a:pt x="123" y="378"/>
                  </a:lnTo>
                  <a:lnTo>
                    <a:pt x="125" y="376"/>
                  </a:lnTo>
                  <a:lnTo>
                    <a:pt x="130" y="375"/>
                  </a:lnTo>
                  <a:lnTo>
                    <a:pt x="135" y="371"/>
                  </a:lnTo>
                  <a:lnTo>
                    <a:pt x="138" y="370"/>
                  </a:lnTo>
                  <a:lnTo>
                    <a:pt x="143" y="370"/>
                  </a:lnTo>
                  <a:lnTo>
                    <a:pt x="146" y="368"/>
                  </a:lnTo>
                  <a:lnTo>
                    <a:pt x="153" y="368"/>
                  </a:lnTo>
                  <a:lnTo>
                    <a:pt x="158" y="368"/>
                  </a:lnTo>
                  <a:lnTo>
                    <a:pt x="163" y="370"/>
                  </a:lnTo>
                  <a:lnTo>
                    <a:pt x="168" y="370"/>
                  </a:lnTo>
                  <a:lnTo>
                    <a:pt x="173" y="371"/>
                  </a:lnTo>
                  <a:lnTo>
                    <a:pt x="176" y="376"/>
                  </a:lnTo>
                  <a:lnTo>
                    <a:pt x="183" y="378"/>
                  </a:lnTo>
                  <a:lnTo>
                    <a:pt x="186" y="381"/>
                  </a:lnTo>
                  <a:lnTo>
                    <a:pt x="189" y="385"/>
                  </a:lnTo>
                  <a:lnTo>
                    <a:pt x="196" y="390"/>
                  </a:lnTo>
                  <a:lnTo>
                    <a:pt x="199" y="395"/>
                  </a:lnTo>
                  <a:lnTo>
                    <a:pt x="206" y="398"/>
                  </a:lnTo>
                  <a:lnTo>
                    <a:pt x="213" y="403"/>
                  </a:lnTo>
                  <a:lnTo>
                    <a:pt x="218" y="408"/>
                  </a:lnTo>
                  <a:lnTo>
                    <a:pt x="223" y="409"/>
                  </a:lnTo>
                  <a:lnTo>
                    <a:pt x="231" y="413"/>
                  </a:lnTo>
                  <a:lnTo>
                    <a:pt x="236" y="416"/>
                  </a:lnTo>
                  <a:lnTo>
                    <a:pt x="231" y="418"/>
                  </a:lnTo>
                  <a:lnTo>
                    <a:pt x="223" y="421"/>
                  </a:lnTo>
                  <a:lnTo>
                    <a:pt x="218" y="424"/>
                  </a:lnTo>
                  <a:lnTo>
                    <a:pt x="213" y="428"/>
                  </a:lnTo>
                  <a:lnTo>
                    <a:pt x="206" y="431"/>
                  </a:lnTo>
                  <a:lnTo>
                    <a:pt x="199" y="434"/>
                  </a:lnTo>
                  <a:lnTo>
                    <a:pt x="196" y="441"/>
                  </a:lnTo>
                  <a:lnTo>
                    <a:pt x="189" y="446"/>
                  </a:lnTo>
                  <a:lnTo>
                    <a:pt x="186" y="449"/>
                  </a:lnTo>
                  <a:lnTo>
                    <a:pt x="183" y="453"/>
                  </a:lnTo>
                  <a:lnTo>
                    <a:pt x="176" y="454"/>
                  </a:lnTo>
                  <a:lnTo>
                    <a:pt x="173" y="458"/>
                  </a:lnTo>
                  <a:lnTo>
                    <a:pt x="168" y="459"/>
                  </a:lnTo>
                  <a:lnTo>
                    <a:pt x="163" y="461"/>
                  </a:lnTo>
                  <a:lnTo>
                    <a:pt x="158" y="461"/>
                  </a:lnTo>
                  <a:lnTo>
                    <a:pt x="153" y="461"/>
                  </a:lnTo>
                  <a:lnTo>
                    <a:pt x="146" y="461"/>
                  </a:lnTo>
                  <a:lnTo>
                    <a:pt x="143" y="461"/>
                  </a:lnTo>
                  <a:lnTo>
                    <a:pt x="138" y="459"/>
                  </a:lnTo>
                  <a:lnTo>
                    <a:pt x="135" y="458"/>
                  </a:lnTo>
                  <a:lnTo>
                    <a:pt x="130" y="456"/>
                  </a:lnTo>
                  <a:lnTo>
                    <a:pt x="125" y="453"/>
                  </a:lnTo>
                  <a:lnTo>
                    <a:pt x="123" y="451"/>
                  </a:lnTo>
                  <a:lnTo>
                    <a:pt x="118" y="448"/>
                  </a:lnTo>
                  <a:lnTo>
                    <a:pt x="116" y="446"/>
                  </a:lnTo>
                  <a:lnTo>
                    <a:pt x="113" y="444"/>
                  </a:lnTo>
                  <a:lnTo>
                    <a:pt x="111" y="443"/>
                  </a:lnTo>
                  <a:lnTo>
                    <a:pt x="110" y="441"/>
                  </a:lnTo>
                  <a:lnTo>
                    <a:pt x="105" y="436"/>
                  </a:lnTo>
                  <a:lnTo>
                    <a:pt x="98" y="434"/>
                  </a:lnTo>
                  <a:lnTo>
                    <a:pt x="92" y="433"/>
                  </a:lnTo>
                  <a:lnTo>
                    <a:pt x="87" y="433"/>
                  </a:lnTo>
                  <a:lnTo>
                    <a:pt x="80" y="433"/>
                  </a:lnTo>
                  <a:lnTo>
                    <a:pt x="75" y="434"/>
                  </a:lnTo>
                  <a:lnTo>
                    <a:pt x="68" y="436"/>
                  </a:lnTo>
                  <a:lnTo>
                    <a:pt x="63" y="441"/>
                  </a:lnTo>
                  <a:lnTo>
                    <a:pt x="57" y="449"/>
                  </a:lnTo>
                  <a:lnTo>
                    <a:pt x="52" y="461"/>
                  </a:lnTo>
                  <a:lnTo>
                    <a:pt x="52" y="474"/>
                  </a:lnTo>
                  <a:lnTo>
                    <a:pt x="57" y="486"/>
                  </a:lnTo>
                  <a:lnTo>
                    <a:pt x="68" y="507"/>
                  </a:lnTo>
                  <a:lnTo>
                    <a:pt x="83" y="527"/>
                  </a:lnTo>
                  <a:lnTo>
                    <a:pt x="100" y="547"/>
                  </a:lnTo>
                  <a:lnTo>
                    <a:pt x="116" y="565"/>
                  </a:lnTo>
                  <a:lnTo>
                    <a:pt x="136" y="580"/>
                  </a:lnTo>
                  <a:lnTo>
                    <a:pt x="156" y="597"/>
                  </a:lnTo>
                  <a:lnTo>
                    <a:pt x="176" y="610"/>
                  </a:lnTo>
                  <a:lnTo>
                    <a:pt x="199" y="620"/>
                  </a:lnTo>
                  <a:lnTo>
                    <a:pt x="145" y="779"/>
                  </a:lnTo>
                  <a:lnTo>
                    <a:pt x="52" y="730"/>
                  </a:lnTo>
                  <a:lnTo>
                    <a:pt x="45" y="728"/>
                  </a:lnTo>
                  <a:lnTo>
                    <a:pt x="38" y="726"/>
                  </a:lnTo>
                  <a:lnTo>
                    <a:pt x="32" y="726"/>
                  </a:lnTo>
                  <a:lnTo>
                    <a:pt x="25" y="728"/>
                  </a:lnTo>
                  <a:lnTo>
                    <a:pt x="19" y="730"/>
                  </a:lnTo>
                  <a:lnTo>
                    <a:pt x="14" y="735"/>
                  </a:lnTo>
                  <a:lnTo>
                    <a:pt x="7" y="739"/>
                  </a:lnTo>
                  <a:lnTo>
                    <a:pt x="4" y="744"/>
                  </a:lnTo>
                  <a:lnTo>
                    <a:pt x="0" y="759"/>
                  </a:lnTo>
                  <a:lnTo>
                    <a:pt x="0" y="773"/>
                  </a:lnTo>
                  <a:lnTo>
                    <a:pt x="7" y="784"/>
                  </a:lnTo>
                  <a:lnTo>
                    <a:pt x="19" y="794"/>
                  </a:lnTo>
                  <a:lnTo>
                    <a:pt x="19" y="794"/>
                  </a:lnTo>
                  <a:lnTo>
                    <a:pt x="184" y="879"/>
                  </a:lnTo>
                  <a:lnTo>
                    <a:pt x="266" y="645"/>
                  </a:lnTo>
                  <a:lnTo>
                    <a:pt x="276" y="647"/>
                  </a:lnTo>
                  <a:lnTo>
                    <a:pt x="284" y="650"/>
                  </a:lnTo>
                  <a:lnTo>
                    <a:pt x="294" y="650"/>
                  </a:lnTo>
                  <a:lnTo>
                    <a:pt x="304" y="652"/>
                  </a:lnTo>
                  <a:lnTo>
                    <a:pt x="312" y="653"/>
                  </a:lnTo>
                  <a:lnTo>
                    <a:pt x="324" y="653"/>
                  </a:lnTo>
                  <a:lnTo>
                    <a:pt x="332" y="655"/>
                  </a:lnTo>
                  <a:lnTo>
                    <a:pt x="342" y="655"/>
                  </a:lnTo>
                  <a:lnTo>
                    <a:pt x="352" y="655"/>
                  </a:lnTo>
                  <a:lnTo>
                    <a:pt x="362" y="653"/>
                  </a:lnTo>
                  <a:lnTo>
                    <a:pt x="370" y="653"/>
                  </a:lnTo>
                  <a:lnTo>
                    <a:pt x="380" y="652"/>
                  </a:lnTo>
                  <a:lnTo>
                    <a:pt x="390" y="652"/>
                  </a:lnTo>
                  <a:lnTo>
                    <a:pt x="398" y="650"/>
                  </a:lnTo>
                  <a:lnTo>
                    <a:pt x="408" y="648"/>
                  </a:lnTo>
                  <a:lnTo>
                    <a:pt x="417" y="647"/>
                  </a:lnTo>
                  <a:lnTo>
                    <a:pt x="422" y="652"/>
                  </a:lnTo>
                  <a:lnTo>
                    <a:pt x="432" y="668"/>
                  </a:lnTo>
                  <a:lnTo>
                    <a:pt x="445" y="690"/>
                  </a:lnTo>
                  <a:lnTo>
                    <a:pt x="463" y="715"/>
                  </a:lnTo>
                  <a:lnTo>
                    <a:pt x="480" y="739"/>
                  </a:lnTo>
                  <a:lnTo>
                    <a:pt x="495" y="761"/>
                  </a:lnTo>
                  <a:lnTo>
                    <a:pt x="503" y="776"/>
                  </a:lnTo>
                  <a:lnTo>
                    <a:pt x="508" y="781"/>
                  </a:lnTo>
                  <a:lnTo>
                    <a:pt x="417" y="809"/>
                  </a:lnTo>
                  <a:lnTo>
                    <a:pt x="408" y="812"/>
                  </a:lnTo>
                  <a:lnTo>
                    <a:pt x="403" y="814"/>
                  </a:lnTo>
                  <a:lnTo>
                    <a:pt x="398" y="819"/>
                  </a:lnTo>
                  <a:lnTo>
                    <a:pt x="395" y="826"/>
                  </a:lnTo>
                  <a:lnTo>
                    <a:pt x="392" y="832"/>
                  </a:lnTo>
                  <a:lnTo>
                    <a:pt x="390" y="839"/>
                  </a:lnTo>
                  <a:lnTo>
                    <a:pt x="390" y="846"/>
                  </a:lnTo>
                  <a:lnTo>
                    <a:pt x="392" y="854"/>
                  </a:lnTo>
                  <a:lnTo>
                    <a:pt x="395" y="861"/>
                  </a:lnTo>
                  <a:lnTo>
                    <a:pt x="398" y="866"/>
                  </a:lnTo>
                  <a:lnTo>
                    <a:pt x="403" y="871"/>
                  </a:lnTo>
                  <a:lnTo>
                    <a:pt x="408" y="874"/>
                  </a:lnTo>
                  <a:lnTo>
                    <a:pt x="415" y="877"/>
                  </a:lnTo>
                  <a:lnTo>
                    <a:pt x="422" y="879"/>
                  </a:lnTo>
                  <a:lnTo>
                    <a:pt x="430" y="879"/>
                  </a:lnTo>
                  <a:lnTo>
                    <a:pt x="437" y="877"/>
                  </a:lnTo>
                  <a:lnTo>
                    <a:pt x="621" y="822"/>
                  </a:lnTo>
                  <a:lnTo>
                    <a:pt x="486" y="6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4" name="Freeform 35"/>
            <p:cNvSpPr>
              <a:spLocks/>
            </p:cNvSpPr>
            <p:nvPr/>
          </p:nvSpPr>
          <p:spPr bwMode="auto">
            <a:xfrm>
              <a:off x="3585" y="2496"/>
              <a:ext cx="38" cy="9"/>
            </a:xfrm>
            <a:custGeom>
              <a:avLst/>
              <a:gdLst>
                <a:gd name="T0" fmla="*/ 0 w 77"/>
                <a:gd name="T1" fmla="*/ 7 h 18"/>
                <a:gd name="T2" fmla="*/ 73 w 77"/>
                <a:gd name="T3" fmla="*/ 18 h 18"/>
                <a:gd name="T4" fmla="*/ 73 w 77"/>
                <a:gd name="T5" fmla="*/ 15 h 18"/>
                <a:gd name="T6" fmla="*/ 75 w 77"/>
                <a:gd name="T7" fmla="*/ 12 h 18"/>
                <a:gd name="T8" fmla="*/ 75 w 77"/>
                <a:gd name="T9" fmla="*/ 8 h 18"/>
                <a:gd name="T10" fmla="*/ 77 w 77"/>
                <a:gd name="T11" fmla="*/ 7 h 18"/>
                <a:gd name="T12" fmla="*/ 2 w 77"/>
                <a:gd name="T13" fmla="*/ 0 h 18"/>
                <a:gd name="T14" fmla="*/ 2 w 77"/>
                <a:gd name="T15" fmla="*/ 2 h 18"/>
                <a:gd name="T16" fmla="*/ 2 w 77"/>
                <a:gd name="T17" fmla="*/ 3 h 18"/>
                <a:gd name="T18" fmla="*/ 0 w 77"/>
                <a:gd name="T19" fmla="*/ 5 h 18"/>
                <a:gd name="T20" fmla="*/ 0 w 77"/>
                <a:gd name="T2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8">
                  <a:moveTo>
                    <a:pt x="0" y="7"/>
                  </a:moveTo>
                  <a:lnTo>
                    <a:pt x="73" y="18"/>
                  </a:lnTo>
                  <a:lnTo>
                    <a:pt x="73" y="15"/>
                  </a:lnTo>
                  <a:lnTo>
                    <a:pt x="75" y="12"/>
                  </a:lnTo>
                  <a:lnTo>
                    <a:pt x="75" y="8"/>
                  </a:lnTo>
                  <a:lnTo>
                    <a:pt x="77" y="7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5" name="Freeform 36"/>
            <p:cNvSpPr>
              <a:spLocks/>
            </p:cNvSpPr>
            <p:nvPr/>
          </p:nvSpPr>
          <p:spPr bwMode="auto">
            <a:xfrm>
              <a:off x="3525" y="2489"/>
              <a:ext cx="37" cy="7"/>
            </a:xfrm>
            <a:custGeom>
              <a:avLst/>
              <a:gdLst>
                <a:gd name="T0" fmla="*/ 75 w 75"/>
                <a:gd name="T1" fmla="*/ 8 h 13"/>
                <a:gd name="T2" fmla="*/ 0 w 75"/>
                <a:gd name="T3" fmla="*/ 0 h 13"/>
                <a:gd name="T4" fmla="*/ 0 w 75"/>
                <a:gd name="T5" fmla="*/ 0 h 13"/>
                <a:gd name="T6" fmla="*/ 2 w 75"/>
                <a:gd name="T7" fmla="*/ 0 h 13"/>
                <a:gd name="T8" fmla="*/ 2 w 75"/>
                <a:gd name="T9" fmla="*/ 1 h 13"/>
                <a:gd name="T10" fmla="*/ 2 w 75"/>
                <a:gd name="T11" fmla="*/ 1 h 13"/>
                <a:gd name="T12" fmla="*/ 75 w 75"/>
                <a:gd name="T13" fmla="*/ 13 h 13"/>
                <a:gd name="T14" fmla="*/ 75 w 75"/>
                <a:gd name="T15" fmla="*/ 13 h 13"/>
                <a:gd name="T16" fmla="*/ 75 w 75"/>
                <a:gd name="T17" fmla="*/ 13 h 13"/>
                <a:gd name="T18" fmla="*/ 75 w 75"/>
                <a:gd name="T19" fmla="*/ 13 h 13"/>
                <a:gd name="T20" fmla="*/ 75 w 75"/>
                <a:gd name="T21" fmla="*/ 13 h 13"/>
                <a:gd name="T22" fmla="*/ 75 w 75"/>
                <a:gd name="T23" fmla="*/ 11 h 13"/>
                <a:gd name="T24" fmla="*/ 75 w 75"/>
                <a:gd name="T25" fmla="*/ 11 h 13"/>
                <a:gd name="T26" fmla="*/ 75 w 75"/>
                <a:gd name="T27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13">
                  <a:moveTo>
                    <a:pt x="75" y="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5" y="11"/>
                  </a:lnTo>
                  <a:lnTo>
                    <a:pt x="75" y="11"/>
                  </a:lnTo>
                  <a:lnTo>
                    <a:pt x="7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6" name="Freeform 37"/>
            <p:cNvSpPr>
              <a:spLocks noEditPoints="1"/>
            </p:cNvSpPr>
            <p:nvPr/>
          </p:nvSpPr>
          <p:spPr bwMode="auto">
            <a:xfrm>
              <a:off x="3566" y="1423"/>
              <a:ext cx="1107" cy="586"/>
            </a:xfrm>
            <a:custGeom>
              <a:avLst/>
              <a:gdLst>
                <a:gd name="T0" fmla="*/ 214 w 2213"/>
                <a:gd name="T1" fmla="*/ 277 h 1173"/>
                <a:gd name="T2" fmla="*/ 340 w 2213"/>
                <a:gd name="T3" fmla="*/ 151 h 1173"/>
                <a:gd name="T4" fmla="*/ 642 w 2213"/>
                <a:gd name="T5" fmla="*/ 113 h 1173"/>
                <a:gd name="T6" fmla="*/ 855 w 2213"/>
                <a:gd name="T7" fmla="*/ 48 h 1173"/>
                <a:gd name="T8" fmla="*/ 1123 w 2213"/>
                <a:gd name="T9" fmla="*/ 71 h 1173"/>
                <a:gd name="T10" fmla="*/ 1278 w 2213"/>
                <a:gd name="T11" fmla="*/ 8 h 1173"/>
                <a:gd name="T12" fmla="*/ 1513 w 2213"/>
                <a:gd name="T13" fmla="*/ 50 h 1173"/>
                <a:gd name="T14" fmla="*/ 1719 w 2213"/>
                <a:gd name="T15" fmla="*/ 0 h 1173"/>
                <a:gd name="T16" fmla="*/ 1933 w 2213"/>
                <a:gd name="T17" fmla="*/ 91 h 1173"/>
                <a:gd name="T18" fmla="*/ 2097 w 2213"/>
                <a:gd name="T19" fmla="*/ 209 h 1173"/>
                <a:gd name="T20" fmla="*/ 2164 w 2213"/>
                <a:gd name="T21" fmla="*/ 353 h 1173"/>
                <a:gd name="T22" fmla="*/ 2179 w 2213"/>
                <a:gd name="T23" fmla="*/ 458 h 1173"/>
                <a:gd name="T24" fmla="*/ 2213 w 2213"/>
                <a:gd name="T25" fmla="*/ 589 h 1173"/>
                <a:gd name="T26" fmla="*/ 2150 w 2213"/>
                <a:gd name="T27" fmla="*/ 715 h 1173"/>
                <a:gd name="T28" fmla="*/ 1978 w 2213"/>
                <a:gd name="T29" fmla="*/ 808 h 1173"/>
                <a:gd name="T30" fmla="*/ 1898 w 2213"/>
                <a:gd name="T31" fmla="*/ 889 h 1173"/>
                <a:gd name="T32" fmla="*/ 1704 w 2213"/>
                <a:gd name="T33" fmla="*/ 1020 h 1173"/>
                <a:gd name="T34" fmla="*/ 1460 w 2213"/>
                <a:gd name="T35" fmla="*/ 997 h 1173"/>
                <a:gd name="T36" fmla="*/ 1352 w 2213"/>
                <a:gd name="T37" fmla="*/ 1116 h 1173"/>
                <a:gd name="T38" fmla="*/ 1067 w 2213"/>
                <a:gd name="T39" fmla="*/ 1169 h 1173"/>
                <a:gd name="T40" fmla="*/ 848 w 2213"/>
                <a:gd name="T41" fmla="*/ 1063 h 1173"/>
                <a:gd name="T42" fmla="*/ 642 w 2213"/>
                <a:gd name="T43" fmla="*/ 1103 h 1173"/>
                <a:gd name="T44" fmla="*/ 380 w 2213"/>
                <a:gd name="T45" fmla="*/ 1032 h 1173"/>
                <a:gd name="T46" fmla="*/ 236 w 2213"/>
                <a:gd name="T47" fmla="*/ 959 h 1173"/>
                <a:gd name="T48" fmla="*/ 62 w 2213"/>
                <a:gd name="T49" fmla="*/ 851 h 1173"/>
                <a:gd name="T50" fmla="*/ 70 w 2213"/>
                <a:gd name="T51" fmla="*/ 730 h 1173"/>
                <a:gd name="T52" fmla="*/ 13 w 2213"/>
                <a:gd name="T53" fmla="*/ 609 h 1173"/>
                <a:gd name="T54" fmla="*/ 47 w 2213"/>
                <a:gd name="T55" fmla="*/ 451 h 1173"/>
                <a:gd name="T56" fmla="*/ 204 w 2213"/>
                <a:gd name="T57" fmla="*/ 396 h 1173"/>
                <a:gd name="T58" fmla="*/ 22 w 2213"/>
                <a:gd name="T59" fmla="*/ 501 h 1173"/>
                <a:gd name="T60" fmla="*/ 65 w 2213"/>
                <a:gd name="T61" fmla="*/ 655 h 1173"/>
                <a:gd name="T62" fmla="*/ 70 w 2213"/>
                <a:gd name="T63" fmla="*/ 750 h 1173"/>
                <a:gd name="T64" fmla="*/ 78 w 2213"/>
                <a:gd name="T65" fmla="*/ 859 h 1173"/>
                <a:gd name="T66" fmla="*/ 257 w 2213"/>
                <a:gd name="T67" fmla="*/ 952 h 1173"/>
                <a:gd name="T68" fmla="*/ 413 w 2213"/>
                <a:gd name="T69" fmla="*/ 1040 h 1173"/>
                <a:gd name="T70" fmla="*/ 661 w 2213"/>
                <a:gd name="T71" fmla="*/ 1093 h 1173"/>
                <a:gd name="T72" fmla="*/ 848 w 2213"/>
                <a:gd name="T73" fmla="*/ 1053 h 1173"/>
                <a:gd name="T74" fmla="*/ 1067 w 2213"/>
                <a:gd name="T75" fmla="*/ 1159 h 1173"/>
                <a:gd name="T76" fmla="*/ 1347 w 2213"/>
                <a:gd name="T77" fmla="*/ 1108 h 1173"/>
                <a:gd name="T78" fmla="*/ 1460 w 2213"/>
                <a:gd name="T79" fmla="*/ 987 h 1173"/>
                <a:gd name="T80" fmla="*/ 1674 w 2213"/>
                <a:gd name="T81" fmla="*/ 1015 h 1173"/>
                <a:gd name="T82" fmla="*/ 1885 w 2213"/>
                <a:gd name="T83" fmla="*/ 894 h 1173"/>
                <a:gd name="T84" fmla="*/ 1933 w 2213"/>
                <a:gd name="T85" fmla="*/ 806 h 1173"/>
                <a:gd name="T86" fmla="*/ 2122 w 2213"/>
                <a:gd name="T87" fmla="*/ 726 h 1173"/>
                <a:gd name="T88" fmla="*/ 2199 w 2213"/>
                <a:gd name="T89" fmla="*/ 612 h 1173"/>
                <a:gd name="T90" fmla="*/ 2184 w 2213"/>
                <a:gd name="T91" fmla="*/ 484 h 1173"/>
                <a:gd name="T92" fmla="*/ 2149 w 2213"/>
                <a:gd name="T93" fmla="*/ 380 h 1173"/>
                <a:gd name="T94" fmla="*/ 2132 w 2213"/>
                <a:gd name="T95" fmla="*/ 262 h 1173"/>
                <a:gd name="T96" fmla="*/ 1950 w 2213"/>
                <a:gd name="T97" fmla="*/ 138 h 1173"/>
                <a:gd name="T98" fmla="*/ 1789 w 2213"/>
                <a:gd name="T99" fmla="*/ 18 h 1173"/>
                <a:gd name="T100" fmla="*/ 1547 w 2213"/>
                <a:gd name="T101" fmla="*/ 58 h 1173"/>
                <a:gd name="T102" fmla="*/ 1364 w 2213"/>
                <a:gd name="T103" fmla="*/ 10 h 1173"/>
                <a:gd name="T104" fmla="*/ 1167 w 2213"/>
                <a:gd name="T105" fmla="*/ 83 h 1173"/>
                <a:gd name="T106" fmla="*/ 984 w 2213"/>
                <a:gd name="T107" fmla="*/ 43 h 1173"/>
                <a:gd name="T108" fmla="*/ 738 w 2213"/>
                <a:gd name="T109" fmla="*/ 128 h 1173"/>
                <a:gd name="T110" fmla="*/ 501 w 2213"/>
                <a:gd name="T111" fmla="*/ 114 h 1173"/>
                <a:gd name="T112" fmla="*/ 266 w 2213"/>
                <a:gd name="T113" fmla="*/ 217 h 1173"/>
                <a:gd name="T114" fmla="*/ 208 w 2213"/>
                <a:gd name="T115" fmla="*/ 338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3" h="1173">
                  <a:moveTo>
                    <a:pt x="201" y="386"/>
                  </a:moveTo>
                  <a:lnTo>
                    <a:pt x="201" y="388"/>
                  </a:lnTo>
                  <a:lnTo>
                    <a:pt x="198" y="376"/>
                  </a:lnTo>
                  <a:lnTo>
                    <a:pt x="198" y="363"/>
                  </a:lnTo>
                  <a:lnTo>
                    <a:pt x="198" y="350"/>
                  </a:lnTo>
                  <a:lnTo>
                    <a:pt x="198" y="338"/>
                  </a:lnTo>
                  <a:lnTo>
                    <a:pt x="199" y="325"/>
                  </a:lnTo>
                  <a:lnTo>
                    <a:pt x="203" y="313"/>
                  </a:lnTo>
                  <a:lnTo>
                    <a:pt x="206" y="300"/>
                  </a:lnTo>
                  <a:lnTo>
                    <a:pt x="209" y="289"/>
                  </a:lnTo>
                  <a:lnTo>
                    <a:pt x="214" y="277"/>
                  </a:lnTo>
                  <a:lnTo>
                    <a:pt x="219" y="265"/>
                  </a:lnTo>
                  <a:lnTo>
                    <a:pt x="226" y="254"/>
                  </a:lnTo>
                  <a:lnTo>
                    <a:pt x="234" y="242"/>
                  </a:lnTo>
                  <a:lnTo>
                    <a:pt x="241" y="232"/>
                  </a:lnTo>
                  <a:lnTo>
                    <a:pt x="249" y="221"/>
                  </a:lnTo>
                  <a:lnTo>
                    <a:pt x="259" y="211"/>
                  </a:lnTo>
                  <a:lnTo>
                    <a:pt x="269" y="201"/>
                  </a:lnTo>
                  <a:lnTo>
                    <a:pt x="279" y="192"/>
                  </a:lnTo>
                  <a:lnTo>
                    <a:pt x="291" y="182"/>
                  </a:lnTo>
                  <a:lnTo>
                    <a:pt x="314" y="166"/>
                  </a:lnTo>
                  <a:lnTo>
                    <a:pt x="340" y="151"/>
                  </a:lnTo>
                  <a:lnTo>
                    <a:pt x="368" y="138"/>
                  </a:lnTo>
                  <a:lnTo>
                    <a:pt x="398" y="126"/>
                  </a:lnTo>
                  <a:lnTo>
                    <a:pt x="430" y="116"/>
                  </a:lnTo>
                  <a:lnTo>
                    <a:pt x="465" y="109"/>
                  </a:lnTo>
                  <a:lnTo>
                    <a:pt x="481" y="106"/>
                  </a:lnTo>
                  <a:lnTo>
                    <a:pt x="500" y="104"/>
                  </a:lnTo>
                  <a:lnTo>
                    <a:pt x="528" y="103"/>
                  </a:lnTo>
                  <a:lnTo>
                    <a:pt x="558" y="103"/>
                  </a:lnTo>
                  <a:lnTo>
                    <a:pt x="586" y="104"/>
                  </a:lnTo>
                  <a:lnTo>
                    <a:pt x="614" y="108"/>
                  </a:lnTo>
                  <a:lnTo>
                    <a:pt x="642" y="113"/>
                  </a:lnTo>
                  <a:lnTo>
                    <a:pt x="669" y="119"/>
                  </a:lnTo>
                  <a:lnTo>
                    <a:pt x="697" y="126"/>
                  </a:lnTo>
                  <a:lnTo>
                    <a:pt x="722" y="136"/>
                  </a:lnTo>
                  <a:lnTo>
                    <a:pt x="717" y="138"/>
                  </a:lnTo>
                  <a:lnTo>
                    <a:pt x="730" y="121"/>
                  </a:lnTo>
                  <a:lnTo>
                    <a:pt x="747" y="104"/>
                  </a:lnTo>
                  <a:lnTo>
                    <a:pt x="767" y="90"/>
                  </a:lnTo>
                  <a:lnTo>
                    <a:pt x="787" y="76"/>
                  </a:lnTo>
                  <a:lnTo>
                    <a:pt x="808" y="66"/>
                  </a:lnTo>
                  <a:lnTo>
                    <a:pt x="831" y="56"/>
                  </a:lnTo>
                  <a:lnTo>
                    <a:pt x="855" y="48"/>
                  </a:lnTo>
                  <a:lnTo>
                    <a:pt x="880" y="41"/>
                  </a:lnTo>
                  <a:lnTo>
                    <a:pt x="904" y="36"/>
                  </a:lnTo>
                  <a:lnTo>
                    <a:pt x="931" y="33"/>
                  </a:lnTo>
                  <a:lnTo>
                    <a:pt x="957" y="33"/>
                  </a:lnTo>
                  <a:lnTo>
                    <a:pt x="984" y="33"/>
                  </a:lnTo>
                  <a:lnTo>
                    <a:pt x="1011" y="36"/>
                  </a:lnTo>
                  <a:lnTo>
                    <a:pt x="1037" y="40"/>
                  </a:lnTo>
                  <a:lnTo>
                    <a:pt x="1064" y="46"/>
                  </a:lnTo>
                  <a:lnTo>
                    <a:pt x="1089" y="56"/>
                  </a:lnTo>
                  <a:lnTo>
                    <a:pt x="1107" y="63"/>
                  </a:lnTo>
                  <a:lnTo>
                    <a:pt x="1123" y="71"/>
                  </a:lnTo>
                  <a:lnTo>
                    <a:pt x="1138" y="80"/>
                  </a:lnTo>
                  <a:lnTo>
                    <a:pt x="1153" y="90"/>
                  </a:lnTo>
                  <a:lnTo>
                    <a:pt x="1147" y="91"/>
                  </a:lnTo>
                  <a:lnTo>
                    <a:pt x="1158" y="76"/>
                  </a:lnTo>
                  <a:lnTo>
                    <a:pt x="1172" y="63"/>
                  </a:lnTo>
                  <a:lnTo>
                    <a:pt x="1186" y="50"/>
                  </a:lnTo>
                  <a:lnTo>
                    <a:pt x="1203" y="40"/>
                  </a:lnTo>
                  <a:lnTo>
                    <a:pt x="1220" y="30"/>
                  </a:lnTo>
                  <a:lnTo>
                    <a:pt x="1238" y="22"/>
                  </a:lnTo>
                  <a:lnTo>
                    <a:pt x="1258" y="15"/>
                  </a:lnTo>
                  <a:lnTo>
                    <a:pt x="1278" y="8"/>
                  </a:lnTo>
                  <a:lnTo>
                    <a:pt x="1299" y="5"/>
                  </a:lnTo>
                  <a:lnTo>
                    <a:pt x="1321" y="2"/>
                  </a:lnTo>
                  <a:lnTo>
                    <a:pt x="1342" y="0"/>
                  </a:lnTo>
                  <a:lnTo>
                    <a:pt x="1364" y="0"/>
                  </a:lnTo>
                  <a:lnTo>
                    <a:pt x="1386" y="2"/>
                  </a:lnTo>
                  <a:lnTo>
                    <a:pt x="1407" y="5"/>
                  </a:lnTo>
                  <a:lnTo>
                    <a:pt x="1430" y="10"/>
                  </a:lnTo>
                  <a:lnTo>
                    <a:pt x="1450" y="17"/>
                  </a:lnTo>
                  <a:lnTo>
                    <a:pt x="1474" y="27"/>
                  </a:lnTo>
                  <a:lnTo>
                    <a:pt x="1493" y="38"/>
                  </a:lnTo>
                  <a:lnTo>
                    <a:pt x="1513" y="50"/>
                  </a:lnTo>
                  <a:lnTo>
                    <a:pt x="1530" y="65"/>
                  </a:lnTo>
                  <a:lnTo>
                    <a:pt x="1523" y="65"/>
                  </a:lnTo>
                  <a:lnTo>
                    <a:pt x="1542" y="51"/>
                  </a:lnTo>
                  <a:lnTo>
                    <a:pt x="1560" y="38"/>
                  </a:lnTo>
                  <a:lnTo>
                    <a:pt x="1581" y="28"/>
                  </a:lnTo>
                  <a:lnTo>
                    <a:pt x="1603" y="20"/>
                  </a:lnTo>
                  <a:lnTo>
                    <a:pt x="1624" y="13"/>
                  </a:lnTo>
                  <a:lnTo>
                    <a:pt x="1648" y="7"/>
                  </a:lnTo>
                  <a:lnTo>
                    <a:pt x="1671" y="3"/>
                  </a:lnTo>
                  <a:lnTo>
                    <a:pt x="1694" y="2"/>
                  </a:lnTo>
                  <a:lnTo>
                    <a:pt x="1719" y="0"/>
                  </a:lnTo>
                  <a:lnTo>
                    <a:pt x="1742" y="2"/>
                  </a:lnTo>
                  <a:lnTo>
                    <a:pt x="1767" y="5"/>
                  </a:lnTo>
                  <a:lnTo>
                    <a:pt x="1790" y="8"/>
                  </a:lnTo>
                  <a:lnTo>
                    <a:pt x="1814" y="15"/>
                  </a:lnTo>
                  <a:lnTo>
                    <a:pt x="1837" y="22"/>
                  </a:lnTo>
                  <a:lnTo>
                    <a:pt x="1858" y="32"/>
                  </a:lnTo>
                  <a:lnTo>
                    <a:pt x="1878" y="43"/>
                  </a:lnTo>
                  <a:lnTo>
                    <a:pt x="1895" y="53"/>
                  </a:lnTo>
                  <a:lnTo>
                    <a:pt x="1908" y="65"/>
                  </a:lnTo>
                  <a:lnTo>
                    <a:pt x="1921" y="78"/>
                  </a:lnTo>
                  <a:lnTo>
                    <a:pt x="1933" y="91"/>
                  </a:lnTo>
                  <a:lnTo>
                    <a:pt x="1945" y="104"/>
                  </a:lnTo>
                  <a:lnTo>
                    <a:pt x="1953" y="119"/>
                  </a:lnTo>
                  <a:lnTo>
                    <a:pt x="1960" y="134"/>
                  </a:lnTo>
                  <a:lnTo>
                    <a:pt x="1965" y="149"/>
                  </a:lnTo>
                  <a:lnTo>
                    <a:pt x="1960" y="146"/>
                  </a:lnTo>
                  <a:lnTo>
                    <a:pt x="1986" y="153"/>
                  </a:lnTo>
                  <a:lnTo>
                    <a:pt x="2013" y="161"/>
                  </a:lnTo>
                  <a:lnTo>
                    <a:pt x="2036" y="171"/>
                  </a:lnTo>
                  <a:lnTo>
                    <a:pt x="2058" y="182"/>
                  </a:lnTo>
                  <a:lnTo>
                    <a:pt x="2079" y="194"/>
                  </a:lnTo>
                  <a:lnTo>
                    <a:pt x="2097" y="209"/>
                  </a:lnTo>
                  <a:lnTo>
                    <a:pt x="2114" y="224"/>
                  </a:lnTo>
                  <a:lnTo>
                    <a:pt x="2127" y="240"/>
                  </a:lnTo>
                  <a:lnTo>
                    <a:pt x="2140" y="257"/>
                  </a:lnTo>
                  <a:lnTo>
                    <a:pt x="2150" y="275"/>
                  </a:lnTo>
                  <a:lnTo>
                    <a:pt x="2157" y="294"/>
                  </a:lnTo>
                  <a:lnTo>
                    <a:pt x="2160" y="304"/>
                  </a:lnTo>
                  <a:lnTo>
                    <a:pt x="2162" y="313"/>
                  </a:lnTo>
                  <a:lnTo>
                    <a:pt x="2164" y="323"/>
                  </a:lnTo>
                  <a:lnTo>
                    <a:pt x="2164" y="333"/>
                  </a:lnTo>
                  <a:lnTo>
                    <a:pt x="2165" y="343"/>
                  </a:lnTo>
                  <a:lnTo>
                    <a:pt x="2164" y="353"/>
                  </a:lnTo>
                  <a:lnTo>
                    <a:pt x="2164" y="363"/>
                  </a:lnTo>
                  <a:lnTo>
                    <a:pt x="2160" y="373"/>
                  </a:lnTo>
                  <a:lnTo>
                    <a:pt x="2159" y="383"/>
                  </a:lnTo>
                  <a:lnTo>
                    <a:pt x="2155" y="393"/>
                  </a:lnTo>
                  <a:lnTo>
                    <a:pt x="2149" y="406"/>
                  </a:lnTo>
                  <a:lnTo>
                    <a:pt x="2142" y="420"/>
                  </a:lnTo>
                  <a:lnTo>
                    <a:pt x="2140" y="413"/>
                  </a:lnTo>
                  <a:lnTo>
                    <a:pt x="2152" y="425"/>
                  </a:lnTo>
                  <a:lnTo>
                    <a:pt x="2162" y="435"/>
                  </a:lnTo>
                  <a:lnTo>
                    <a:pt x="2170" y="446"/>
                  </a:lnTo>
                  <a:lnTo>
                    <a:pt x="2179" y="458"/>
                  </a:lnTo>
                  <a:lnTo>
                    <a:pt x="2185" y="469"/>
                  </a:lnTo>
                  <a:lnTo>
                    <a:pt x="2192" y="481"/>
                  </a:lnTo>
                  <a:lnTo>
                    <a:pt x="2199" y="493"/>
                  </a:lnTo>
                  <a:lnTo>
                    <a:pt x="2202" y="504"/>
                  </a:lnTo>
                  <a:lnTo>
                    <a:pt x="2207" y="516"/>
                  </a:lnTo>
                  <a:lnTo>
                    <a:pt x="2210" y="527"/>
                  </a:lnTo>
                  <a:lnTo>
                    <a:pt x="2212" y="541"/>
                  </a:lnTo>
                  <a:lnTo>
                    <a:pt x="2213" y="552"/>
                  </a:lnTo>
                  <a:lnTo>
                    <a:pt x="2213" y="566"/>
                  </a:lnTo>
                  <a:lnTo>
                    <a:pt x="2213" y="577"/>
                  </a:lnTo>
                  <a:lnTo>
                    <a:pt x="2213" y="589"/>
                  </a:lnTo>
                  <a:lnTo>
                    <a:pt x="2212" y="602"/>
                  </a:lnTo>
                  <a:lnTo>
                    <a:pt x="2209" y="614"/>
                  </a:lnTo>
                  <a:lnTo>
                    <a:pt x="2205" y="625"/>
                  </a:lnTo>
                  <a:lnTo>
                    <a:pt x="2200" y="637"/>
                  </a:lnTo>
                  <a:lnTo>
                    <a:pt x="2195" y="648"/>
                  </a:lnTo>
                  <a:lnTo>
                    <a:pt x="2190" y="660"/>
                  </a:lnTo>
                  <a:lnTo>
                    <a:pt x="2184" y="672"/>
                  </a:lnTo>
                  <a:lnTo>
                    <a:pt x="2177" y="683"/>
                  </a:lnTo>
                  <a:lnTo>
                    <a:pt x="2169" y="693"/>
                  </a:lnTo>
                  <a:lnTo>
                    <a:pt x="2159" y="705"/>
                  </a:lnTo>
                  <a:lnTo>
                    <a:pt x="2150" y="715"/>
                  </a:lnTo>
                  <a:lnTo>
                    <a:pt x="2139" y="725"/>
                  </a:lnTo>
                  <a:lnTo>
                    <a:pt x="2129" y="735"/>
                  </a:lnTo>
                  <a:lnTo>
                    <a:pt x="2117" y="745"/>
                  </a:lnTo>
                  <a:lnTo>
                    <a:pt x="2104" y="753"/>
                  </a:lnTo>
                  <a:lnTo>
                    <a:pt x="2091" y="761"/>
                  </a:lnTo>
                  <a:lnTo>
                    <a:pt x="2077" y="770"/>
                  </a:lnTo>
                  <a:lnTo>
                    <a:pt x="2059" y="779"/>
                  </a:lnTo>
                  <a:lnTo>
                    <a:pt x="2039" y="788"/>
                  </a:lnTo>
                  <a:lnTo>
                    <a:pt x="2019" y="794"/>
                  </a:lnTo>
                  <a:lnTo>
                    <a:pt x="1999" y="803"/>
                  </a:lnTo>
                  <a:lnTo>
                    <a:pt x="1978" y="808"/>
                  </a:lnTo>
                  <a:lnTo>
                    <a:pt x="1958" y="813"/>
                  </a:lnTo>
                  <a:lnTo>
                    <a:pt x="1935" y="816"/>
                  </a:lnTo>
                  <a:lnTo>
                    <a:pt x="1913" y="819"/>
                  </a:lnTo>
                  <a:lnTo>
                    <a:pt x="1918" y="814"/>
                  </a:lnTo>
                  <a:lnTo>
                    <a:pt x="1917" y="826"/>
                  </a:lnTo>
                  <a:lnTo>
                    <a:pt x="1917" y="836"/>
                  </a:lnTo>
                  <a:lnTo>
                    <a:pt x="1913" y="847"/>
                  </a:lnTo>
                  <a:lnTo>
                    <a:pt x="1912" y="857"/>
                  </a:lnTo>
                  <a:lnTo>
                    <a:pt x="1908" y="869"/>
                  </a:lnTo>
                  <a:lnTo>
                    <a:pt x="1903" y="879"/>
                  </a:lnTo>
                  <a:lnTo>
                    <a:pt x="1898" y="889"/>
                  </a:lnTo>
                  <a:lnTo>
                    <a:pt x="1893" y="899"/>
                  </a:lnTo>
                  <a:lnTo>
                    <a:pt x="1887" y="909"/>
                  </a:lnTo>
                  <a:lnTo>
                    <a:pt x="1880" y="917"/>
                  </a:lnTo>
                  <a:lnTo>
                    <a:pt x="1865" y="935"/>
                  </a:lnTo>
                  <a:lnTo>
                    <a:pt x="1847" y="952"/>
                  </a:lnTo>
                  <a:lnTo>
                    <a:pt x="1829" y="967"/>
                  </a:lnTo>
                  <a:lnTo>
                    <a:pt x="1807" y="982"/>
                  </a:lnTo>
                  <a:lnTo>
                    <a:pt x="1784" y="993"/>
                  </a:lnTo>
                  <a:lnTo>
                    <a:pt x="1759" y="1003"/>
                  </a:lnTo>
                  <a:lnTo>
                    <a:pt x="1732" y="1013"/>
                  </a:lnTo>
                  <a:lnTo>
                    <a:pt x="1704" y="1020"/>
                  </a:lnTo>
                  <a:lnTo>
                    <a:pt x="1676" y="1025"/>
                  </a:lnTo>
                  <a:lnTo>
                    <a:pt x="1646" y="1028"/>
                  </a:lnTo>
                  <a:lnTo>
                    <a:pt x="1616" y="1028"/>
                  </a:lnTo>
                  <a:lnTo>
                    <a:pt x="1595" y="1028"/>
                  </a:lnTo>
                  <a:lnTo>
                    <a:pt x="1575" y="1027"/>
                  </a:lnTo>
                  <a:lnTo>
                    <a:pt x="1555" y="1025"/>
                  </a:lnTo>
                  <a:lnTo>
                    <a:pt x="1535" y="1020"/>
                  </a:lnTo>
                  <a:lnTo>
                    <a:pt x="1515" y="1017"/>
                  </a:lnTo>
                  <a:lnTo>
                    <a:pt x="1497" y="1010"/>
                  </a:lnTo>
                  <a:lnTo>
                    <a:pt x="1478" y="1003"/>
                  </a:lnTo>
                  <a:lnTo>
                    <a:pt x="1460" y="997"/>
                  </a:lnTo>
                  <a:lnTo>
                    <a:pt x="1467" y="993"/>
                  </a:lnTo>
                  <a:lnTo>
                    <a:pt x="1460" y="1007"/>
                  </a:lnTo>
                  <a:lnTo>
                    <a:pt x="1454" y="1018"/>
                  </a:lnTo>
                  <a:lnTo>
                    <a:pt x="1447" y="1030"/>
                  </a:lnTo>
                  <a:lnTo>
                    <a:pt x="1439" y="1042"/>
                  </a:lnTo>
                  <a:lnTo>
                    <a:pt x="1430" y="1051"/>
                  </a:lnTo>
                  <a:lnTo>
                    <a:pt x="1420" y="1063"/>
                  </a:lnTo>
                  <a:lnTo>
                    <a:pt x="1410" y="1073"/>
                  </a:lnTo>
                  <a:lnTo>
                    <a:pt x="1400" y="1083"/>
                  </a:lnTo>
                  <a:lnTo>
                    <a:pt x="1377" y="1100"/>
                  </a:lnTo>
                  <a:lnTo>
                    <a:pt x="1352" y="1116"/>
                  </a:lnTo>
                  <a:lnTo>
                    <a:pt x="1326" y="1131"/>
                  </a:lnTo>
                  <a:lnTo>
                    <a:pt x="1296" y="1143"/>
                  </a:lnTo>
                  <a:lnTo>
                    <a:pt x="1266" y="1154"/>
                  </a:lnTo>
                  <a:lnTo>
                    <a:pt x="1235" y="1163"/>
                  </a:lnTo>
                  <a:lnTo>
                    <a:pt x="1203" y="1168"/>
                  </a:lnTo>
                  <a:lnTo>
                    <a:pt x="1170" y="1173"/>
                  </a:lnTo>
                  <a:lnTo>
                    <a:pt x="1135" y="1173"/>
                  </a:lnTo>
                  <a:lnTo>
                    <a:pt x="1118" y="1173"/>
                  </a:lnTo>
                  <a:lnTo>
                    <a:pt x="1100" y="1173"/>
                  </a:lnTo>
                  <a:lnTo>
                    <a:pt x="1084" y="1171"/>
                  </a:lnTo>
                  <a:lnTo>
                    <a:pt x="1067" y="1169"/>
                  </a:lnTo>
                  <a:lnTo>
                    <a:pt x="1049" y="1166"/>
                  </a:lnTo>
                  <a:lnTo>
                    <a:pt x="1032" y="1163"/>
                  </a:lnTo>
                  <a:lnTo>
                    <a:pt x="1004" y="1156"/>
                  </a:lnTo>
                  <a:lnTo>
                    <a:pt x="976" y="1146"/>
                  </a:lnTo>
                  <a:lnTo>
                    <a:pt x="949" y="1136"/>
                  </a:lnTo>
                  <a:lnTo>
                    <a:pt x="926" y="1124"/>
                  </a:lnTo>
                  <a:lnTo>
                    <a:pt x="903" y="1110"/>
                  </a:lnTo>
                  <a:lnTo>
                    <a:pt x="881" y="1095"/>
                  </a:lnTo>
                  <a:lnTo>
                    <a:pt x="861" y="1080"/>
                  </a:lnTo>
                  <a:lnTo>
                    <a:pt x="843" y="1061"/>
                  </a:lnTo>
                  <a:lnTo>
                    <a:pt x="848" y="1063"/>
                  </a:lnTo>
                  <a:lnTo>
                    <a:pt x="830" y="1070"/>
                  </a:lnTo>
                  <a:lnTo>
                    <a:pt x="813" y="1076"/>
                  </a:lnTo>
                  <a:lnTo>
                    <a:pt x="795" y="1083"/>
                  </a:lnTo>
                  <a:lnTo>
                    <a:pt x="775" y="1088"/>
                  </a:lnTo>
                  <a:lnTo>
                    <a:pt x="757" y="1091"/>
                  </a:lnTo>
                  <a:lnTo>
                    <a:pt x="738" y="1095"/>
                  </a:lnTo>
                  <a:lnTo>
                    <a:pt x="719" y="1098"/>
                  </a:lnTo>
                  <a:lnTo>
                    <a:pt x="700" y="1101"/>
                  </a:lnTo>
                  <a:lnTo>
                    <a:pt x="680" y="1103"/>
                  </a:lnTo>
                  <a:lnTo>
                    <a:pt x="662" y="1103"/>
                  </a:lnTo>
                  <a:lnTo>
                    <a:pt x="642" y="1103"/>
                  </a:lnTo>
                  <a:lnTo>
                    <a:pt x="622" y="1103"/>
                  </a:lnTo>
                  <a:lnTo>
                    <a:pt x="604" y="1101"/>
                  </a:lnTo>
                  <a:lnTo>
                    <a:pt x="586" y="1100"/>
                  </a:lnTo>
                  <a:lnTo>
                    <a:pt x="566" y="1098"/>
                  </a:lnTo>
                  <a:lnTo>
                    <a:pt x="548" y="1095"/>
                  </a:lnTo>
                  <a:lnTo>
                    <a:pt x="529" y="1091"/>
                  </a:lnTo>
                  <a:lnTo>
                    <a:pt x="511" y="1086"/>
                  </a:lnTo>
                  <a:lnTo>
                    <a:pt x="476" y="1076"/>
                  </a:lnTo>
                  <a:lnTo>
                    <a:pt x="441" y="1063"/>
                  </a:lnTo>
                  <a:lnTo>
                    <a:pt x="410" y="1048"/>
                  </a:lnTo>
                  <a:lnTo>
                    <a:pt x="380" y="1032"/>
                  </a:lnTo>
                  <a:lnTo>
                    <a:pt x="365" y="1022"/>
                  </a:lnTo>
                  <a:lnTo>
                    <a:pt x="352" y="1012"/>
                  </a:lnTo>
                  <a:lnTo>
                    <a:pt x="339" y="1000"/>
                  </a:lnTo>
                  <a:lnTo>
                    <a:pt x="325" y="988"/>
                  </a:lnTo>
                  <a:lnTo>
                    <a:pt x="314" y="977"/>
                  </a:lnTo>
                  <a:lnTo>
                    <a:pt x="302" y="964"/>
                  </a:lnTo>
                  <a:lnTo>
                    <a:pt x="299" y="959"/>
                  </a:lnTo>
                  <a:lnTo>
                    <a:pt x="302" y="960"/>
                  </a:lnTo>
                  <a:lnTo>
                    <a:pt x="281" y="962"/>
                  </a:lnTo>
                  <a:lnTo>
                    <a:pt x="257" y="962"/>
                  </a:lnTo>
                  <a:lnTo>
                    <a:pt x="236" y="959"/>
                  </a:lnTo>
                  <a:lnTo>
                    <a:pt x="214" y="955"/>
                  </a:lnTo>
                  <a:lnTo>
                    <a:pt x="193" y="950"/>
                  </a:lnTo>
                  <a:lnTo>
                    <a:pt x="173" y="944"/>
                  </a:lnTo>
                  <a:lnTo>
                    <a:pt x="154" y="935"/>
                  </a:lnTo>
                  <a:lnTo>
                    <a:pt x="136" y="927"/>
                  </a:lnTo>
                  <a:lnTo>
                    <a:pt x="120" y="917"/>
                  </a:lnTo>
                  <a:lnTo>
                    <a:pt x="105" y="906"/>
                  </a:lnTo>
                  <a:lnTo>
                    <a:pt x="91" y="892"/>
                  </a:lnTo>
                  <a:lnTo>
                    <a:pt x="80" y="879"/>
                  </a:lnTo>
                  <a:lnTo>
                    <a:pt x="70" y="866"/>
                  </a:lnTo>
                  <a:lnTo>
                    <a:pt x="62" y="851"/>
                  </a:lnTo>
                  <a:lnTo>
                    <a:pt x="55" y="834"/>
                  </a:lnTo>
                  <a:lnTo>
                    <a:pt x="52" y="818"/>
                  </a:lnTo>
                  <a:lnTo>
                    <a:pt x="50" y="808"/>
                  </a:lnTo>
                  <a:lnTo>
                    <a:pt x="50" y="799"/>
                  </a:lnTo>
                  <a:lnTo>
                    <a:pt x="50" y="789"/>
                  </a:lnTo>
                  <a:lnTo>
                    <a:pt x="50" y="781"/>
                  </a:lnTo>
                  <a:lnTo>
                    <a:pt x="52" y="773"/>
                  </a:lnTo>
                  <a:lnTo>
                    <a:pt x="55" y="763"/>
                  </a:lnTo>
                  <a:lnTo>
                    <a:pt x="57" y="755"/>
                  </a:lnTo>
                  <a:lnTo>
                    <a:pt x="60" y="746"/>
                  </a:lnTo>
                  <a:lnTo>
                    <a:pt x="70" y="730"/>
                  </a:lnTo>
                  <a:lnTo>
                    <a:pt x="81" y="713"/>
                  </a:lnTo>
                  <a:lnTo>
                    <a:pt x="95" y="698"/>
                  </a:lnTo>
                  <a:lnTo>
                    <a:pt x="111" y="685"/>
                  </a:lnTo>
                  <a:lnTo>
                    <a:pt x="111" y="693"/>
                  </a:lnTo>
                  <a:lnTo>
                    <a:pt x="93" y="685"/>
                  </a:lnTo>
                  <a:lnTo>
                    <a:pt x="75" y="673"/>
                  </a:lnTo>
                  <a:lnTo>
                    <a:pt x="60" y="663"/>
                  </a:lnTo>
                  <a:lnTo>
                    <a:pt x="45" y="650"/>
                  </a:lnTo>
                  <a:lnTo>
                    <a:pt x="33" y="637"/>
                  </a:lnTo>
                  <a:lnTo>
                    <a:pt x="22" y="624"/>
                  </a:lnTo>
                  <a:lnTo>
                    <a:pt x="13" y="609"/>
                  </a:lnTo>
                  <a:lnTo>
                    <a:pt x="7" y="594"/>
                  </a:lnTo>
                  <a:lnTo>
                    <a:pt x="2" y="577"/>
                  </a:lnTo>
                  <a:lnTo>
                    <a:pt x="0" y="562"/>
                  </a:lnTo>
                  <a:lnTo>
                    <a:pt x="0" y="546"/>
                  </a:lnTo>
                  <a:lnTo>
                    <a:pt x="2" y="529"/>
                  </a:lnTo>
                  <a:lnTo>
                    <a:pt x="5" y="514"/>
                  </a:lnTo>
                  <a:lnTo>
                    <a:pt x="12" y="498"/>
                  </a:lnTo>
                  <a:lnTo>
                    <a:pt x="20" y="483"/>
                  </a:lnTo>
                  <a:lnTo>
                    <a:pt x="32" y="468"/>
                  </a:lnTo>
                  <a:lnTo>
                    <a:pt x="38" y="459"/>
                  </a:lnTo>
                  <a:lnTo>
                    <a:pt x="47" y="451"/>
                  </a:lnTo>
                  <a:lnTo>
                    <a:pt x="63" y="436"/>
                  </a:lnTo>
                  <a:lnTo>
                    <a:pt x="83" y="423"/>
                  </a:lnTo>
                  <a:lnTo>
                    <a:pt x="105" y="411"/>
                  </a:lnTo>
                  <a:lnTo>
                    <a:pt x="126" y="403"/>
                  </a:lnTo>
                  <a:lnTo>
                    <a:pt x="151" y="395"/>
                  </a:lnTo>
                  <a:lnTo>
                    <a:pt x="176" y="390"/>
                  </a:lnTo>
                  <a:lnTo>
                    <a:pt x="203" y="386"/>
                  </a:lnTo>
                  <a:lnTo>
                    <a:pt x="199" y="390"/>
                  </a:lnTo>
                  <a:lnTo>
                    <a:pt x="201" y="386"/>
                  </a:lnTo>
                  <a:close/>
                  <a:moveTo>
                    <a:pt x="208" y="393"/>
                  </a:moveTo>
                  <a:lnTo>
                    <a:pt x="204" y="396"/>
                  </a:lnTo>
                  <a:lnTo>
                    <a:pt x="178" y="400"/>
                  </a:lnTo>
                  <a:lnTo>
                    <a:pt x="154" y="405"/>
                  </a:lnTo>
                  <a:lnTo>
                    <a:pt x="131" y="411"/>
                  </a:lnTo>
                  <a:lnTo>
                    <a:pt x="108" y="421"/>
                  </a:lnTo>
                  <a:lnTo>
                    <a:pt x="88" y="431"/>
                  </a:lnTo>
                  <a:lnTo>
                    <a:pt x="70" y="444"/>
                  </a:lnTo>
                  <a:lnTo>
                    <a:pt x="53" y="458"/>
                  </a:lnTo>
                  <a:lnTo>
                    <a:pt x="45" y="464"/>
                  </a:lnTo>
                  <a:lnTo>
                    <a:pt x="38" y="473"/>
                  </a:lnTo>
                  <a:lnTo>
                    <a:pt x="28" y="488"/>
                  </a:lnTo>
                  <a:lnTo>
                    <a:pt x="22" y="501"/>
                  </a:lnTo>
                  <a:lnTo>
                    <a:pt x="15" y="516"/>
                  </a:lnTo>
                  <a:lnTo>
                    <a:pt x="12" y="531"/>
                  </a:lnTo>
                  <a:lnTo>
                    <a:pt x="10" y="546"/>
                  </a:lnTo>
                  <a:lnTo>
                    <a:pt x="10" y="561"/>
                  </a:lnTo>
                  <a:lnTo>
                    <a:pt x="12" y="575"/>
                  </a:lnTo>
                  <a:lnTo>
                    <a:pt x="17" y="589"/>
                  </a:lnTo>
                  <a:lnTo>
                    <a:pt x="22" y="604"/>
                  </a:lnTo>
                  <a:lnTo>
                    <a:pt x="30" y="617"/>
                  </a:lnTo>
                  <a:lnTo>
                    <a:pt x="40" y="630"/>
                  </a:lnTo>
                  <a:lnTo>
                    <a:pt x="52" y="643"/>
                  </a:lnTo>
                  <a:lnTo>
                    <a:pt x="65" y="655"/>
                  </a:lnTo>
                  <a:lnTo>
                    <a:pt x="80" y="665"/>
                  </a:lnTo>
                  <a:lnTo>
                    <a:pt x="98" y="675"/>
                  </a:lnTo>
                  <a:lnTo>
                    <a:pt x="116" y="685"/>
                  </a:lnTo>
                  <a:lnTo>
                    <a:pt x="118" y="687"/>
                  </a:lnTo>
                  <a:lnTo>
                    <a:pt x="120" y="688"/>
                  </a:lnTo>
                  <a:lnTo>
                    <a:pt x="120" y="690"/>
                  </a:lnTo>
                  <a:lnTo>
                    <a:pt x="118" y="693"/>
                  </a:lnTo>
                  <a:lnTo>
                    <a:pt x="101" y="705"/>
                  </a:lnTo>
                  <a:lnTo>
                    <a:pt x="90" y="720"/>
                  </a:lnTo>
                  <a:lnTo>
                    <a:pt x="78" y="735"/>
                  </a:lnTo>
                  <a:lnTo>
                    <a:pt x="70" y="750"/>
                  </a:lnTo>
                  <a:lnTo>
                    <a:pt x="67" y="758"/>
                  </a:lnTo>
                  <a:lnTo>
                    <a:pt x="63" y="766"/>
                  </a:lnTo>
                  <a:lnTo>
                    <a:pt x="62" y="775"/>
                  </a:lnTo>
                  <a:lnTo>
                    <a:pt x="60" y="783"/>
                  </a:lnTo>
                  <a:lnTo>
                    <a:pt x="60" y="791"/>
                  </a:lnTo>
                  <a:lnTo>
                    <a:pt x="60" y="799"/>
                  </a:lnTo>
                  <a:lnTo>
                    <a:pt x="60" y="808"/>
                  </a:lnTo>
                  <a:lnTo>
                    <a:pt x="60" y="814"/>
                  </a:lnTo>
                  <a:lnTo>
                    <a:pt x="65" y="831"/>
                  </a:lnTo>
                  <a:lnTo>
                    <a:pt x="70" y="846"/>
                  </a:lnTo>
                  <a:lnTo>
                    <a:pt x="78" y="859"/>
                  </a:lnTo>
                  <a:lnTo>
                    <a:pt x="86" y="872"/>
                  </a:lnTo>
                  <a:lnTo>
                    <a:pt x="98" y="886"/>
                  </a:lnTo>
                  <a:lnTo>
                    <a:pt x="111" y="897"/>
                  </a:lnTo>
                  <a:lnTo>
                    <a:pt x="125" y="909"/>
                  </a:lnTo>
                  <a:lnTo>
                    <a:pt x="141" y="919"/>
                  </a:lnTo>
                  <a:lnTo>
                    <a:pt x="158" y="927"/>
                  </a:lnTo>
                  <a:lnTo>
                    <a:pt x="176" y="934"/>
                  </a:lnTo>
                  <a:lnTo>
                    <a:pt x="196" y="940"/>
                  </a:lnTo>
                  <a:lnTo>
                    <a:pt x="216" y="945"/>
                  </a:lnTo>
                  <a:lnTo>
                    <a:pt x="236" y="949"/>
                  </a:lnTo>
                  <a:lnTo>
                    <a:pt x="257" y="952"/>
                  </a:lnTo>
                  <a:lnTo>
                    <a:pt x="279" y="952"/>
                  </a:lnTo>
                  <a:lnTo>
                    <a:pt x="302" y="950"/>
                  </a:lnTo>
                  <a:lnTo>
                    <a:pt x="305" y="952"/>
                  </a:lnTo>
                  <a:lnTo>
                    <a:pt x="310" y="957"/>
                  </a:lnTo>
                  <a:lnTo>
                    <a:pt x="320" y="970"/>
                  </a:lnTo>
                  <a:lnTo>
                    <a:pt x="332" y="982"/>
                  </a:lnTo>
                  <a:lnTo>
                    <a:pt x="344" y="992"/>
                  </a:lnTo>
                  <a:lnTo>
                    <a:pt x="357" y="1003"/>
                  </a:lnTo>
                  <a:lnTo>
                    <a:pt x="370" y="1013"/>
                  </a:lnTo>
                  <a:lnTo>
                    <a:pt x="385" y="1022"/>
                  </a:lnTo>
                  <a:lnTo>
                    <a:pt x="413" y="1040"/>
                  </a:lnTo>
                  <a:lnTo>
                    <a:pt x="445" y="1055"/>
                  </a:lnTo>
                  <a:lnTo>
                    <a:pt x="478" y="1066"/>
                  </a:lnTo>
                  <a:lnTo>
                    <a:pt x="513" y="1078"/>
                  </a:lnTo>
                  <a:lnTo>
                    <a:pt x="531" y="1081"/>
                  </a:lnTo>
                  <a:lnTo>
                    <a:pt x="549" y="1085"/>
                  </a:lnTo>
                  <a:lnTo>
                    <a:pt x="568" y="1088"/>
                  </a:lnTo>
                  <a:lnTo>
                    <a:pt x="586" y="1091"/>
                  </a:lnTo>
                  <a:lnTo>
                    <a:pt x="604" y="1091"/>
                  </a:lnTo>
                  <a:lnTo>
                    <a:pt x="624" y="1093"/>
                  </a:lnTo>
                  <a:lnTo>
                    <a:pt x="642" y="1093"/>
                  </a:lnTo>
                  <a:lnTo>
                    <a:pt x="661" y="1093"/>
                  </a:lnTo>
                  <a:lnTo>
                    <a:pt x="680" y="1093"/>
                  </a:lnTo>
                  <a:lnTo>
                    <a:pt x="699" y="1091"/>
                  </a:lnTo>
                  <a:lnTo>
                    <a:pt x="717" y="1088"/>
                  </a:lnTo>
                  <a:lnTo>
                    <a:pt x="735" y="1086"/>
                  </a:lnTo>
                  <a:lnTo>
                    <a:pt x="755" y="1081"/>
                  </a:lnTo>
                  <a:lnTo>
                    <a:pt x="773" y="1078"/>
                  </a:lnTo>
                  <a:lnTo>
                    <a:pt x="792" y="1073"/>
                  </a:lnTo>
                  <a:lnTo>
                    <a:pt x="810" y="1066"/>
                  </a:lnTo>
                  <a:lnTo>
                    <a:pt x="826" y="1060"/>
                  </a:lnTo>
                  <a:lnTo>
                    <a:pt x="845" y="1053"/>
                  </a:lnTo>
                  <a:lnTo>
                    <a:pt x="848" y="1053"/>
                  </a:lnTo>
                  <a:lnTo>
                    <a:pt x="850" y="1055"/>
                  </a:lnTo>
                  <a:lnTo>
                    <a:pt x="868" y="1071"/>
                  </a:lnTo>
                  <a:lnTo>
                    <a:pt x="886" y="1088"/>
                  </a:lnTo>
                  <a:lnTo>
                    <a:pt x="908" y="1101"/>
                  </a:lnTo>
                  <a:lnTo>
                    <a:pt x="929" y="1115"/>
                  </a:lnTo>
                  <a:lnTo>
                    <a:pt x="954" y="1126"/>
                  </a:lnTo>
                  <a:lnTo>
                    <a:pt x="979" y="1138"/>
                  </a:lnTo>
                  <a:lnTo>
                    <a:pt x="1006" y="1146"/>
                  </a:lnTo>
                  <a:lnTo>
                    <a:pt x="1034" y="1153"/>
                  </a:lnTo>
                  <a:lnTo>
                    <a:pt x="1050" y="1156"/>
                  </a:lnTo>
                  <a:lnTo>
                    <a:pt x="1067" y="1159"/>
                  </a:lnTo>
                  <a:lnTo>
                    <a:pt x="1084" y="1161"/>
                  </a:lnTo>
                  <a:lnTo>
                    <a:pt x="1102" y="1163"/>
                  </a:lnTo>
                  <a:lnTo>
                    <a:pt x="1118" y="1163"/>
                  </a:lnTo>
                  <a:lnTo>
                    <a:pt x="1135" y="1163"/>
                  </a:lnTo>
                  <a:lnTo>
                    <a:pt x="1168" y="1163"/>
                  </a:lnTo>
                  <a:lnTo>
                    <a:pt x="1201" y="1158"/>
                  </a:lnTo>
                  <a:lnTo>
                    <a:pt x="1233" y="1153"/>
                  </a:lnTo>
                  <a:lnTo>
                    <a:pt x="1263" y="1144"/>
                  </a:lnTo>
                  <a:lnTo>
                    <a:pt x="1293" y="1134"/>
                  </a:lnTo>
                  <a:lnTo>
                    <a:pt x="1321" y="1123"/>
                  </a:lnTo>
                  <a:lnTo>
                    <a:pt x="1347" y="1108"/>
                  </a:lnTo>
                  <a:lnTo>
                    <a:pt x="1371" y="1093"/>
                  </a:lnTo>
                  <a:lnTo>
                    <a:pt x="1394" y="1075"/>
                  </a:lnTo>
                  <a:lnTo>
                    <a:pt x="1404" y="1066"/>
                  </a:lnTo>
                  <a:lnTo>
                    <a:pt x="1414" y="1056"/>
                  </a:lnTo>
                  <a:lnTo>
                    <a:pt x="1422" y="1047"/>
                  </a:lnTo>
                  <a:lnTo>
                    <a:pt x="1430" y="1035"/>
                  </a:lnTo>
                  <a:lnTo>
                    <a:pt x="1439" y="1025"/>
                  </a:lnTo>
                  <a:lnTo>
                    <a:pt x="1445" y="1013"/>
                  </a:lnTo>
                  <a:lnTo>
                    <a:pt x="1452" y="1002"/>
                  </a:lnTo>
                  <a:lnTo>
                    <a:pt x="1457" y="990"/>
                  </a:lnTo>
                  <a:lnTo>
                    <a:pt x="1460" y="987"/>
                  </a:lnTo>
                  <a:lnTo>
                    <a:pt x="1464" y="987"/>
                  </a:lnTo>
                  <a:lnTo>
                    <a:pt x="1482" y="995"/>
                  </a:lnTo>
                  <a:lnTo>
                    <a:pt x="1498" y="1000"/>
                  </a:lnTo>
                  <a:lnTo>
                    <a:pt x="1517" y="1007"/>
                  </a:lnTo>
                  <a:lnTo>
                    <a:pt x="1537" y="1010"/>
                  </a:lnTo>
                  <a:lnTo>
                    <a:pt x="1556" y="1015"/>
                  </a:lnTo>
                  <a:lnTo>
                    <a:pt x="1575" y="1017"/>
                  </a:lnTo>
                  <a:lnTo>
                    <a:pt x="1595" y="1018"/>
                  </a:lnTo>
                  <a:lnTo>
                    <a:pt x="1616" y="1018"/>
                  </a:lnTo>
                  <a:lnTo>
                    <a:pt x="1644" y="1018"/>
                  </a:lnTo>
                  <a:lnTo>
                    <a:pt x="1674" y="1015"/>
                  </a:lnTo>
                  <a:lnTo>
                    <a:pt x="1702" y="1010"/>
                  </a:lnTo>
                  <a:lnTo>
                    <a:pt x="1729" y="1003"/>
                  </a:lnTo>
                  <a:lnTo>
                    <a:pt x="1754" y="995"/>
                  </a:lnTo>
                  <a:lnTo>
                    <a:pt x="1779" y="985"/>
                  </a:lnTo>
                  <a:lnTo>
                    <a:pt x="1800" y="972"/>
                  </a:lnTo>
                  <a:lnTo>
                    <a:pt x="1822" y="959"/>
                  </a:lnTo>
                  <a:lnTo>
                    <a:pt x="1840" y="945"/>
                  </a:lnTo>
                  <a:lnTo>
                    <a:pt x="1857" y="929"/>
                  </a:lnTo>
                  <a:lnTo>
                    <a:pt x="1872" y="912"/>
                  </a:lnTo>
                  <a:lnTo>
                    <a:pt x="1878" y="904"/>
                  </a:lnTo>
                  <a:lnTo>
                    <a:pt x="1885" y="894"/>
                  </a:lnTo>
                  <a:lnTo>
                    <a:pt x="1890" y="884"/>
                  </a:lnTo>
                  <a:lnTo>
                    <a:pt x="1895" y="876"/>
                  </a:lnTo>
                  <a:lnTo>
                    <a:pt x="1898" y="866"/>
                  </a:lnTo>
                  <a:lnTo>
                    <a:pt x="1902" y="856"/>
                  </a:lnTo>
                  <a:lnTo>
                    <a:pt x="1905" y="846"/>
                  </a:lnTo>
                  <a:lnTo>
                    <a:pt x="1907" y="836"/>
                  </a:lnTo>
                  <a:lnTo>
                    <a:pt x="1907" y="824"/>
                  </a:lnTo>
                  <a:lnTo>
                    <a:pt x="1908" y="814"/>
                  </a:lnTo>
                  <a:lnTo>
                    <a:pt x="1910" y="811"/>
                  </a:lnTo>
                  <a:lnTo>
                    <a:pt x="1912" y="809"/>
                  </a:lnTo>
                  <a:lnTo>
                    <a:pt x="1933" y="806"/>
                  </a:lnTo>
                  <a:lnTo>
                    <a:pt x="1955" y="803"/>
                  </a:lnTo>
                  <a:lnTo>
                    <a:pt x="1976" y="798"/>
                  </a:lnTo>
                  <a:lnTo>
                    <a:pt x="1996" y="793"/>
                  </a:lnTo>
                  <a:lnTo>
                    <a:pt x="2016" y="786"/>
                  </a:lnTo>
                  <a:lnTo>
                    <a:pt x="2036" y="778"/>
                  </a:lnTo>
                  <a:lnTo>
                    <a:pt x="2054" y="770"/>
                  </a:lnTo>
                  <a:lnTo>
                    <a:pt x="2072" y="761"/>
                  </a:lnTo>
                  <a:lnTo>
                    <a:pt x="2086" y="753"/>
                  </a:lnTo>
                  <a:lnTo>
                    <a:pt x="2097" y="745"/>
                  </a:lnTo>
                  <a:lnTo>
                    <a:pt x="2111" y="736"/>
                  </a:lnTo>
                  <a:lnTo>
                    <a:pt x="2122" y="726"/>
                  </a:lnTo>
                  <a:lnTo>
                    <a:pt x="2132" y="718"/>
                  </a:lnTo>
                  <a:lnTo>
                    <a:pt x="2142" y="708"/>
                  </a:lnTo>
                  <a:lnTo>
                    <a:pt x="2152" y="698"/>
                  </a:lnTo>
                  <a:lnTo>
                    <a:pt x="2160" y="688"/>
                  </a:lnTo>
                  <a:lnTo>
                    <a:pt x="2169" y="678"/>
                  </a:lnTo>
                  <a:lnTo>
                    <a:pt x="2175" y="667"/>
                  </a:lnTo>
                  <a:lnTo>
                    <a:pt x="2182" y="657"/>
                  </a:lnTo>
                  <a:lnTo>
                    <a:pt x="2187" y="645"/>
                  </a:lnTo>
                  <a:lnTo>
                    <a:pt x="2192" y="634"/>
                  </a:lnTo>
                  <a:lnTo>
                    <a:pt x="2195" y="624"/>
                  </a:lnTo>
                  <a:lnTo>
                    <a:pt x="2199" y="612"/>
                  </a:lnTo>
                  <a:lnTo>
                    <a:pt x="2202" y="600"/>
                  </a:lnTo>
                  <a:lnTo>
                    <a:pt x="2204" y="589"/>
                  </a:lnTo>
                  <a:lnTo>
                    <a:pt x="2204" y="577"/>
                  </a:lnTo>
                  <a:lnTo>
                    <a:pt x="2204" y="566"/>
                  </a:lnTo>
                  <a:lnTo>
                    <a:pt x="2204" y="554"/>
                  </a:lnTo>
                  <a:lnTo>
                    <a:pt x="2202" y="542"/>
                  </a:lnTo>
                  <a:lnTo>
                    <a:pt x="2200" y="531"/>
                  </a:lnTo>
                  <a:lnTo>
                    <a:pt x="2197" y="519"/>
                  </a:lnTo>
                  <a:lnTo>
                    <a:pt x="2194" y="507"/>
                  </a:lnTo>
                  <a:lnTo>
                    <a:pt x="2189" y="496"/>
                  </a:lnTo>
                  <a:lnTo>
                    <a:pt x="2184" y="484"/>
                  </a:lnTo>
                  <a:lnTo>
                    <a:pt x="2177" y="474"/>
                  </a:lnTo>
                  <a:lnTo>
                    <a:pt x="2170" y="463"/>
                  </a:lnTo>
                  <a:lnTo>
                    <a:pt x="2162" y="453"/>
                  </a:lnTo>
                  <a:lnTo>
                    <a:pt x="2154" y="441"/>
                  </a:lnTo>
                  <a:lnTo>
                    <a:pt x="2145" y="431"/>
                  </a:lnTo>
                  <a:lnTo>
                    <a:pt x="2134" y="421"/>
                  </a:lnTo>
                  <a:lnTo>
                    <a:pt x="2132" y="418"/>
                  </a:lnTo>
                  <a:lnTo>
                    <a:pt x="2134" y="415"/>
                  </a:lnTo>
                  <a:lnTo>
                    <a:pt x="2140" y="403"/>
                  </a:lnTo>
                  <a:lnTo>
                    <a:pt x="2145" y="390"/>
                  </a:lnTo>
                  <a:lnTo>
                    <a:pt x="2149" y="380"/>
                  </a:lnTo>
                  <a:lnTo>
                    <a:pt x="2150" y="372"/>
                  </a:lnTo>
                  <a:lnTo>
                    <a:pt x="2154" y="362"/>
                  </a:lnTo>
                  <a:lnTo>
                    <a:pt x="2154" y="352"/>
                  </a:lnTo>
                  <a:lnTo>
                    <a:pt x="2155" y="343"/>
                  </a:lnTo>
                  <a:lnTo>
                    <a:pt x="2154" y="333"/>
                  </a:lnTo>
                  <a:lnTo>
                    <a:pt x="2154" y="325"/>
                  </a:lnTo>
                  <a:lnTo>
                    <a:pt x="2152" y="315"/>
                  </a:lnTo>
                  <a:lnTo>
                    <a:pt x="2150" y="307"/>
                  </a:lnTo>
                  <a:lnTo>
                    <a:pt x="2147" y="297"/>
                  </a:lnTo>
                  <a:lnTo>
                    <a:pt x="2140" y="280"/>
                  </a:lnTo>
                  <a:lnTo>
                    <a:pt x="2132" y="262"/>
                  </a:lnTo>
                  <a:lnTo>
                    <a:pt x="2121" y="247"/>
                  </a:lnTo>
                  <a:lnTo>
                    <a:pt x="2107" y="231"/>
                  </a:lnTo>
                  <a:lnTo>
                    <a:pt x="2091" y="216"/>
                  </a:lnTo>
                  <a:lnTo>
                    <a:pt x="2072" y="202"/>
                  </a:lnTo>
                  <a:lnTo>
                    <a:pt x="2054" y="191"/>
                  </a:lnTo>
                  <a:lnTo>
                    <a:pt x="2033" y="179"/>
                  </a:lnTo>
                  <a:lnTo>
                    <a:pt x="2009" y="171"/>
                  </a:lnTo>
                  <a:lnTo>
                    <a:pt x="1985" y="163"/>
                  </a:lnTo>
                  <a:lnTo>
                    <a:pt x="1958" y="156"/>
                  </a:lnTo>
                  <a:lnTo>
                    <a:pt x="1955" y="153"/>
                  </a:lnTo>
                  <a:lnTo>
                    <a:pt x="1950" y="138"/>
                  </a:lnTo>
                  <a:lnTo>
                    <a:pt x="1943" y="124"/>
                  </a:lnTo>
                  <a:lnTo>
                    <a:pt x="1936" y="111"/>
                  </a:lnTo>
                  <a:lnTo>
                    <a:pt x="1926" y="98"/>
                  </a:lnTo>
                  <a:lnTo>
                    <a:pt x="1915" y="85"/>
                  </a:lnTo>
                  <a:lnTo>
                    <a:pt x="1903" y="73"/>
                  </a:lnTo>
                  <a:lnTo>
                    <a:pt x="1888" y="61"/>
                  </a:lnTo>
                  <a:lnTo>
                    <a:pt x="1873" y="51"/>
                  </a:lnTo>
                  <a:lnTo>
                    <a:pt x="1853" y="41"/>
                  </a:lnTo>
                  <a:lnTo>
                    <a:pt x="1834" y="32"/>
                  </a:lnTo>
                  <a:lnTo>
                    <a:pt x="1810" y="25"/>
                  </a:lnTo>
                  <a:lnTo>
                    <a:pt x="1789" y="18"/>
                  </a:lnTo>
                  <a:lnTo>
                    <a:pt x="1766" y="13"/>
                  </a:lnTo>
                  <a:lnTo>
                    <a:pt x="1742" y="12"/>
                  </a:lnTo>
                  <a:lnTo>
                    <a:pt x="1719" y="10"/>
                  </a:lnTo>
                  <a:lnTo>
                    <a:pt x="1696" y="12"/>
                  </a:lnTo>
                  <a:lnTo>
                    <a:pt x="1673" y="13"/>
                  </a:lnTo>
                  <a:lnTo>
                    <a:pt x="1649" y="17"/>
                  </a:lnTo>
                  <a:lnTo>
                    <a:pt x="1628" y="22"/>
                  </a:lnTo>
                  <a:lnTo>
                    <a:pt x="1606" y="28"/>
                  </a:lnTo>
                  <a:lnTo>
                    <a:pt x="1585" y="38"/>
                  </a:lnTo>
                  <a:lnTo>
                    <a:pt x="1566" y="48"/>
                  </a:lnTo>
                  <a:lnTo>
                    <a:pt x="1547" y="58"/>
                  </a:lnTo>
                  <a:lnTo>
                    <a:pt x="1530" y="71"/>
                  </a:lnTo>
                  <a:lnTo>
                    <a:pt x="1527" y="73"/>
                  </a:lnTo>
                  <a:lnTo>
                    <a:pt x="1523" y="71"/>
                  </a:lnTo>
                  <a:lnTo>
                    <a:pt x="1508" y="58"/>
                  </a:lnTo>
                  <a:lnTo>
                    <a:pt x="1490" y="46"/>
                  </a:lnTo>
                  <a:lnTo>
                    <a:pt x="1470" y="35"/>
                  </a:lnTo>
                  <a:lnTo>
                    <a:pt x="1449" y="27"/>
                  </a:lnTo>
                  <a:lnTo>
                    <a:pt x="1427" y="20"/>
                  </a:lnTo>
                  <a:lnTo>
                    <a:pt x="1407" y="15"/>
                  </a:lnTo>
                  <a:lnTo>
                    <a:pt x="1386" y="12"/>
                  </a:lnTo>
                  <a:lnTo>
                    <a:pt x="1364" y="10"/>
                  </a:lnTo>
                  <a:lnTo>
                    <a:pt x="1342" y="10"/>
                  </a:lnTo>
                  <a:lnTo>
                    <a:pt x="1323" y="12"/>
                  </a:lnTo>
                  <a:lnTo>
                    <a:pt x="1301" y="13"/>
                  </a:lnTo>
                  <a:lnTo>
                    <a:pt x="1281" y="18"/>
                  </a:lnTo>
                  <a:lnTo>
                    <a:pt x="1261" y="23"/>
                  </a:lnTo>
                  <a:lnTo>
                    <a:pt x="1243" y="30"/>
                  </a:lnTo>
                  <a:lnTo>
                    <a:pt x="1225" y="38"/>
                  </a:lnTo>
                  <a:lnTo>
                    <a:pt x="1208" y="48"/>
                  </a:lnTo>
                  <a:lnTo>
                    <a:pt x="1193" y="58"/>
                  </a:lnTo>
                  <a:lnTo>
                    <a:pt x="1178" y="70"/>
                  </a:lnTo>
                  <a:lnTo>
                    <a:pt x="1167" y="83"/>
                  </a:lnTo>
                  <a:lnTo>
                    <a:pt x="1155" y="96"/>
                  </a:lnTo>
                  <a:lnTo>
                    <a:pt x="1152" y="100"/>
                  </a:lnTo>
                  <a:lnTo>
                    <a:pt x="1148" y="98"/>
                  </a:lnTo>
                  <a:lnTo>
                    <a:pt x="1133" y="88"/>
                  </a:lnTo>
                  <a:lnTo>
                    <a:pt x="1118" y="80"/>
                  </a:lnTo>
                  <a:lnTo>
                    <a:pt x="1104" y="71"/>
                  </a:lnTo>
                  <a:lnTo>
                    <a:pt x="1087" y="65"/>
                  </a:lnTo>
                  <a:lnTo>
                    <a:pt x="1062" y="56"/>
                  </a:lnTo>
                  <a:lnTo>
                    <a:pt x="1035" y="50"/>
                  </a:lnTo>
                  <a:lnTo>
                    <a:pt x="1011" y="46"/>
                  </a:lnTo>
                  <a:lnTo>
                    <a:pt x="984" y="43"/>
                  </a:lnTo>
                  <a:lnTo>
                    <a:pt x="957" y="43"/>
                  </a:lnTo>
                  <a:lnTo>
                    <a:pt x="933" y="43"/>
                  </a:lnTo>
                  <a:lnTo>
                    <a:pt x="906" y="46"/>
                  </a:lnTo>
                  <a:lnTo>
                    <a:pt x="881" y="51"/>
                  </a:lnTo>
                  <a:lnTo>
                    <a:pt x="858" y="56"/>
                  </a:lnTo>
                  <a:lnTo>
                    <a:pt x="835" y="65"/>
                  </a:lnTo>
                  <a:lnTo>
                    <a:pt x="811" y="75"/>
                  </a:lnTo>
                  <a:lnTo>
                    <a:pt x="792" y="86"/>
                  </a:lnTo>
                  <a:lnTo>
                    <a:pt x="772" y="98"/>
                  </a:lnTo>
                  <a:lnTo>
                    <a:pt x="755" y="111"/>
                  </a:lnTo>
                  <a:lnTo>
                    <a:pt x="738" y="128"/>
                  </a:lnTo>
                  <a:lnTo>
                    <a:pt x="724" y="144"/>
                  </a:lnTo>
                  <a:lnTo>
                    <a:pt x="722" y="146"/>
                  </a:lnTo>
                  <a:lnTo>
                    <a:pt x="719" y="146"/>
                  </a:lnTo>
                  <a:lnTo>
                    <a:pt x="694" y="136"/>
                  </a:lnTo>
                  <a:lnTo>
                    <a:pt x="667" y="128"/>
                  </a:lnTo>
                  <a:lnTo>
                    <a:pt x="641" y="123"/>
                  </a:lnTo>
                  <a:lnTo>
                    <a:pt x="612" y="118"/>
                  </a:lnTo>
                  <a:lnTo>
                    <a:pt x="586" y="114"/>
                  </a:lnTo>
                  <a:lnTo>
                    <a:pt x="558" y="113"/>
                  </a:lnTo>
                  <a:lnTo>
                    <a:pt x="529" y="113"/>
                  </a:lnTo>
                  <a:lnTo>
                    <a:pt x="501" y="114"/>
                  </a:lnTo>
                  <a:lnTo>
                    <a:pt x="483" y="116"/>
                  </a:lnTo>
                  <a:lnTo>
                    <a:pt x="466" y="119"/>
                  </a:lnTo>
                  <a:lnTo>
                    <a:pt x="433" y="126"/>
                  </a:lnTo>
                  <a:lnTo>
                    <a:pt x="402" y="136"/>
                  </a:lnTo>
                  <a:lnTo>
                    <a:pt x="373" y="146"/>
                  </a:lnTo>
                  <a:lnTo>
                    <a:pt x="345" y="159"/>
                  </a:lnTo>
                  <a:lnTo>
                    <a:pt x="320" y="174"/>
                  </a:lnTo>
                  <a:lnTo>
                    <a:pt x="297" y="191"/>
                  </a:lnTo>
                  <a:lnTo>
                    <a:pt x="286" y="199"/>
                  </a:lnTo>
                  <a:lnTo>
                    <a:pt x="276" y="209"/>
                  </a:lnTo>
                  <a:lnTo>
                    <a:pt x="266" y="217"/>
                  </a:lnTo>
                  <a:lnTo>
                    <a:pt x="257" y="227"/>
                  </a:lnTo>
                  <a:lnTo>
                    <a:pt x="249" y="237"/>
                  </a:lnTo>
                  <a:lnTo>
                    <a:pt x="242" y="249"/>
                  </a:lnTo>
                  <a:lnTo>
                    <a:pt x="234" y="259"/>
                  </a:lnTo>
                  <a:lnTo>
                    <a:pt x="229" y="269"/>
                  </a:lnTo>
                  <a:lnTo>
                    <a:pt x="222" y="280"/>
                  </a:lnTo>
                  <a:lnTo>
                    <a:pt x="219" y="292"/>
                  </a:lnTo>
                  <a:lnTo>
                    <a:pt x="214" y="304"/>
                  </a:lnTo>
                  <a:lnTo>
                    <a:pt x="211" y="315"/>
                  </a:lnTo>
                  <a:lnTo>
                    <a:pt x="209" y="327"/>
                  </a:lnTo>
                  <a:lnTo>
                    <a:pt x="208" y="338"/>
                  </a:lnTo>
                  <a:lnTo>
                    <a:pt x="208" y="350"/>
                  </a:lnTo>
                  <a:lnTo>
                    <a:pt x="208" y="362"/>
                  </a:lnTo>
                  <a:lnTo>
                    <a:pt x="208" y="375"/>
                  </a:lnTo>
                  <a:lnTo>
                    <a:pt x="211" y="386"/>
                  </a:lnTo>
                  <a:lnTo>
                    <a:pt x="209" y="390"/>
                  </a:lnTo>
                  <a:lnTo>
                    <a:pt x="208" y="39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7" name="Freeform 38"/>
            <p:cNvSpPr>
              <a:spLocks noEditPoints="1"/>
            </p:cNvSpPr>
            <p:nvPr/>
          </p:nvSpPr>
          <p:spPr bwMode="auto">
            <a:xfrm>
              <a:off x="3468" y="2261"/>
              <a:ext cx="38" cy="38"/>
            </a:xfrm>
            <a:custGeom>
              <a:avLst/>
              <a:gdLst>
                <a:gd name="T0" fmla="*/ 75 w 75"/>
                <a:gd name="T1" fmla="*/ 45 h 74"/>
                <a:gd name="T2" fmla="*/ 72 w 75"/>
                <a:gd name="T3" fmla="*/ 53 h 74"/>
                <a:gd name="T4" fmla="*/ 65 w 75"/>
                <a:gd name="T5" fmla="*/ 64 h 74"/>
                <a:gd name="T6" fmla="*/ 58 w 75"/>
                <a:gd name="T7" fmla="*/ 69 h 74"/>
                <a:gd name="T8" fmla="*/ 47 w 75"/>
                <a:gd name="T9" fmla="*/ 74 h 74"/>
                <a:gd name="T10" fmla="*/ 37 w 75"/>
                <a:gd name="T11" fmla="*/ 74 h 74"/>
                <a:gd name="T12" fmla="*/ 24 w 75"/>
                <a:gd name="T13" fmla="*/ 73 h 74"/>
                <a:gd name="T14" fmla="*/ 17 w 75"/>
                <a:gd name="T15" fmla="*/ 68 h 74"/>
                <a:gd name="T16" fmla="*/ 7 w 75"/>
                <a:gd name="T17" fmla="*/ 59 h 74"/>
                <a:gd name="T18" fmla="*/ 4 w 75"/>
                <a:gd name="T19" fmla="*/ 51 h 74"/>
                <a:gd name="T20" fmla="*/ 0 w 75"/>
                <a:gd name="T21" fmla="*/ 38 h 74"/>
                <a:gd name="T22" fmla="*/ 2 w 75"/>
                <a:gd name="T23" fmla="*/ 30 h 74"/>
                <a:gd name="T24" fmla="*/ 7 w 75"/>
                <a:gd name="T25" fmla="*/ 18 h 74"/>
                <a:gd name="T26" fmla="*/ 12 w 75"/>
                <a:gd name="T27" fmla="*/ 11 h 74"/>
                <a:gd name="T28" fmla="*/ 24 w 75"/>
                <a:gd name="T29" fmla="*/ 3 h 74"/>
                <a:gd name="T30" fmla="*/ 30 w 75"/>
                <a:gd name="T31" fmla="*/ 1 h 74"/>
                <a:gd name="T32" fmla="*/ 45 w 75"/>
                <a:gd name="T33" fmla="*/ 1 h 74"/>
                <a:gd name="T34" fmla="*/ 53 w 75"/>
                <a:gd name="T35" fmla="*/ 3 h 74"/>
                <a:gd name="T36" fmla="*/ 63 w 75"/>
                <a:gd name="T37" fmla="*/ 11 h 74"/>
                <a:gd name="T38" fmla="*/ 70 w 75"/>
                <a:gd name="T39" fmla="*/ 18 h 74"/>
                <a:gd name="T40" fmla="*/ 75 w 75"/>
                <a:gd name="T41" fmla="*/ 30 h 74"/>
                <a:gd name="T42" fmla="*/ 65 w 75"/>
                <a:gd name="T43" fmla="*/ 31 h 74"/>
                <a:gd name="T44" fmla="*/ 63 w 75"/>
                <a:gd name="T45" fmla="*/ 28 h 74"/>
                <a:gd name="T46" fmla="*/ 57 w 75"/>
                <a:gd name="T47" fmla="*/ 18 h 74"/>
                <a:gd name="T48" fmla="*/ 53 w 75"/>
                <a:gd name="T49" fmla="*/ 15 h 74"/>
                <a:gd name="T50" fmla="*/ 44 w 75"/>
                <a:gd name="T51" fmla="*/ 11 h 74"/>
                <a:gd name="T52" fmla="*/ 39 w 75"/>
                <a:gd name="T53" fmla="*/ 10 h 74"/>
                <a:gd name="T54" fmla="*/ 27 w 75"/>
                <a:gd name="T55" fmla="*/ 13 h 74"/>
                <a:gd name="T56" fmla="*/ 24 w 75"/>
                <a:gd name="T57" fmla="*/ 15 h 74"/>
                <a:gd name="T58" fmla="*/ 15 w 75"/>
                <a:gd name="T59" fmla="*/ 23 h 74"/>
                <a:gd name="T60" fmla="*/ 14 w 75"/>
                <a:gd name="T61" fmla="*/ 26 h 74"/>
                <a:gd name="T62" fmla="*/ 10 w 75"/>
                <a:gd name="T63" fmla="*/ 38 h 74"/>
                <a:gd name="T64" fmla="*/ 10 w 75"/>
                <a:gd name="T65" fmla="*/ 43 h 74"/>
                <a:gd name="T66" fmla="*/ 15 w 75"/>
                <a:gd name="T67" fmla="*/ 53 h 74"/>
                <a:gd name="T68" fmla="*/ 19 w 75"/>
                <a:gd name="T69" fmla="*/ 56 h 74"/>
                <a:gd name="T70" fmla="*/ 29 w 75"/>
                <a:gd name="T71" fmla="*/ 63 h 74"/>
                <a:gd name="T72" fmla="*/ 32 w 75"/>
                <a:gd name="T73" fmla="*/ 64 h 74"/>
                <a:gd name="T74" fmla="*/ 44 w 75"/>
                <a:gd name="T75" fmla="*/ 64 h 74"/>
                <a:gd name="T76" fmla="*/ 48 w 75"/>
                <a:gd name="T77" fmla="*/ 63 h 74"/>
                <a:gd name="T78" fmla="*/ 58 w 75"/>
                <a:gd name="T79" fmla="*/ 56 h 74"/>
                <a:gd name="T80" fmla="*/ 60 w 75"/>
                <a:gd name="T81" fmla="*/ 53 h 74"/>
                <a:gd name="T82" fmla="*/ 65 w 75"/>
                <a:gd name="T83" fmla="*/ 43 h 74"/>
                <a:gd name="T84" fmla="*/ 65 w 75"/>
                <a:gd name="T85" fmla="*/ 3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" h="74">
                  <a:moveTo>
                    <a:pt x="75" y="38"/>
                  </a:moveTo>
                  <a:lnTo>
                    <a:pt x="75" y="38"/>
                  </a:lnTo>
                  <a:lnTo>
                    <a:pt x="75" y="45"/>
                  </a:lnTo>
                  <a:lnTo>
                    <a:pt x="75" y="46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70" y="58"/>
                  </a:lnTo>
                  <a:lnTo>
                    <a:pt x="68" y="59"/>
                  </a:lnTo>
                  <a:lnTo>
                    <a:pt x="65" y="64"/>
                  </a:lnTo>
                  <a:lnTo>
                    <a:pt x="63" y="64"/>
                  </a:lnTo>
                  <a:lnTo>
                    <a:pt x="58" y="68"/>
                  </a:lnTo>
                  <a:lnTo>
                    <a:pt x="58" y="69"/>
                  </a:lnTo>
                  <a:lnTo>
                    <a:pt x="53" y="73"/>
                  </a:lnTo>
                  <a:lnTo>
                    <a:pt x="52" y="73"/>
                  </a:lnTo>
                  <a:lnTo>
                    <a:pt x="47" y="74"/>
                  </a:lnTo>
                  <a:lnTo>
                    <a:pt x="45" y="74"/>
                  </a:lnTo>
                  <a:lnTo>
                    <a:pt x="39" y="74"/>
                  </a:lnTo>
                  <a:lnTo>
                    <a:pt x="37" y="74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7" y="69"/>
                  </a:lnTo>
                  <a:lnTo>
                    <a:pt x="17" y="68"/>
                  </a:lnTo>
                  <a:lnTo>
                    <a:pt x="12" y="64"/>
                  </a:lnTo>
                  <a:lnTo>
                    <a:pt x="12" y="64"/>
                  </a:lnTo>
                  <a:lnTo>
                    <a:pt x="7" y="59"/>
                  </a:lnTo>
                  <a:lnTo>
                    <a:pt x="7" y="58"/>
                  </a:lnTo>
                  <a:lnTo>
                    <a:pt x="4" y="53"/>
                  </a:lnTo>
                  <a:lnTo>
                    <a:pt x="4" y="51"/>
                  </a:lnTo>
                  <a:lnTo>
                    <a:pt x="2" y="46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7" y="18"/>
                  </a:lnTo>
                  <a:lnTo>
                    <a:pt x="7" y="16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7" y="0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7" y="1"/>
                  </a:lnTo>
                  <a:lnTo>
                    <a:pt x="52" y="3"/>
                  </a:lnTo>
                  <a:lnTo>
                    <a:pt x="53" y="3"/>
                  </a:lnTo>
                  <a:lnTo>
                    <a:pt x="58" y="6"/>
                  </a:lnTo>
                  <a:lnTo>
                    <a:pt x="58" y="6"/>
                  </a:lnTo>
                  <a:lnTo>
                    <a:pt x="63" y="11"/>
                  </a:lnTo>
                  <a:lnTo>
                    <a:pt x="65" y="11"/>
                  </a:lnTo>
                  <a:lnTo>
                    <a:pt x="68" y="16"/>
                  </a:lnTo>
                  <a:lnTo>
                    <a:pt x="70" y="18"/>
                  </a:lnTo>
                  <a:lnTo>
                    <a:pt x="72" y="23"/>
                  </a:lnTo>
                  <a:lnTo>
                    <a:pt x="72" y="23"/>
                  </a:lnTo>
                  <a:lnTo>
                    <a:pt x="75" y="30"/>
                  </a:lnTo>
                  <a:lnTo>
                    <a:pt x="75" y="31"/>
                  </a:lnTo>
                  <a:lnTo>
                    <a:pt x="75" y="38"/>
                  </a:lnTo>
                  <a:close/>
                  <a:moveTo>
                    <a:pt x="65" y="31"/>
                  </a:moveTo>
                  <a:lnTo>
                    <a:pt x="65" y="33"/>
                  </a:lnTo>
                  <a:lnTo>
                    <a:pt x="63" y="26"/>
                  </a:lnTo>
                  <a:lnTo>
                    <a:pt x="63" y="28"/>
                  </a:lnTo>
                  <a:lnTo>
                    <a:pt x="60" y="21"/>
                  </a:lnTo>
                  <a:lnTo>
                    <a:pt x="62" y="23"/>
                  </a:lnTo>
                  <a:lnTo>
                    <a:pt x="57" y="18"/>
                  </a:lnTo>
                  <a:lnTo>
                    <a:pt x="58" y="18"/>
                  </a:lnTo>
                  <a:lnTo>
                    <a:pt x="53" y="15"/>
                  </a:lnTo>
                  <a:lnTo>
                    <a:pt x="53" y="15"/>
                  </a:lnTo>
                  <a:lnTo>
                    <a:pt x="48" y="13"/>
                  </a:lnTo>
                  <a:lnTo>
                    <a:pt x="48" y="13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37" y="10"/>
                  </a:lnTo>
                  <a:lnTo>
                    <a:pt x="39" y="10"/>
                  </a:lnTo>
                  <a:lnTo>
                    <a:pt x="32" y="11"/>
                  </a:lnTo>
                  <a:lnTo>
                    <a:pt x="34" y="11"/>
                  </a:lnTo>
                  <a:lnTo>
                    <a:pt x="27" y="13"/>
                  </a:lnTo>
                  <a:lnTo>
                    <a:pt x="29" y="13"/>
                  </a:lnTo>
                  <a:lnTo>
                    <a:pt x="22" y="15"/>
                  </a:lnTo>
                  <a:lnTo>
                    <a:pt x="24" y="15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2" y="28"/>
                  </a:lnTo>
                  <a:lnTo>
                    <a:pt x="14" y="26"/>
                  </a:lnTo>
                  <a:lnTo>
                    <a:pt x="10" y="33"/>
                  </a:lnTo>
                  <a:lnTo>
                    <a:pt x="12" y="31"/>
                  </a:lnTo>
                  <a:lnTo>
                    <a:pt x="10" y="38"/>
                  </a:lnTo>
                  <a:lnTo>
                    <a:pt x="10" y="38"/>
                  </a:lnTo>
                  <a:lnTo>
                    <a:pt x="12" y="45"/>
                  </a:lnTo>
                  <a:lnTo>
                    <a:pt x="10" y="43"/>
                  </a:lnTo>
                  <a:lnTo>
                    <a:pt x="14" y="49"/>
                  </a:lnTo>
                  <a:lnTo>
                    <a:pt x="12" y="48"/>
                  </a:lnTo>
                  <a:lnTo>
                    <a:pt x="15" y="53"/>
                  </a:lnTo>
                  <a:lnTo>
                    <a:pt x="15" y="53"/>
                  </a:lnTo>
                  <a:lnTo>
                    <a:pt x="19" y="58"/>
                  </a:lnTo>
                  <a:lnTo>
                    <a:pt x="19" y="56"/>
                  </a:lnTo>
                  <a:lnTo>
                    <a:pt x="24" y="61"/>
                  </a:lnTo>
                  <a:lnTo>
                    <a:pt x="22" y="59"/>
                  </a:lnTo>
                  <a:lnTo>
                    <a:pt x="29" y="63"/>
                  </a:lnTo>
                  <a:lnTo>
                    <a:pt x="27" y="63"/>
                  </a:lnTo>
                  <a:lnTo>
                    <a:pt x="34" y="64"/>
                  </a:lnTo>
                  <a:lnTo>
                    <a:pt x="32" y="64"/>
                  </a:lnTo>
                  <a:lnTo>
                    <a:pt x="39" y="64"/>
                  </a:lnTo>
                  <a:lnTo>
                    <a:pt x="37" y="64"/>
                  </a:lnTo>
                  <a:lnTo>
                    <a:pt x="44" y="64"/>
                  </a:lnTo>
                  <a:lnTo>
                    <a:pt x="44" y="64"/>
                  </a:lnTo>
                  <a:lnTo>
                    <a:pt x="48" y="63"/>
                  </a:lnTo>
                  <a:lnTo>
                    <a:pt x="48" y="63"/>
                  </a:lnTo>
                  <a:lnTo>
                    <a:pt x="53" y="59"/>
                  </a:lnTo>
                  <a:lnTo>
                    <a:pt x="53" y="61"/>
                  </a:lnTo>
                  <a:lnTo>
                    <a:pt x="58" y="56"/>
                  </a:lnTo>
                  <a:lnTo>
                    <a:pt x="57" y="58"/>
                  </a:lnTo>
                  <a:lnTo>
                    <a:pt x="62" y="53"/>
                  </a:lnTo>
                  <a:lnTo>
                    <a:pt x="60" y="53"/>
                  </a:lnTo>
                  <a:lnTo>
                    <a:pt x="63" y="48"/>
                  </a:lnTo>
                  <a:lnTo>
                    <a:pt x="63" y="49"/>
                  </a:lnTo>
                  <a:lnTo>
                    <a:pt x="65" y="43"/>
                  </a:lnTo>
                  <a:lnTo>
                    <a:pt x="65" y="45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5" y="31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8" name="Freeform 39"/>
            <p:cNvSpPr>
              <a:spLocks noEditPoints="1"/>
            </p:cNvSpPr>
            <p:nvPr/>
          </p:nvSpPr>
          <p:spPr bwMode="auto">
            <a:xfrm>
              <a:off x="3562" y="2148"/>
              <a:ext cx="70" cy="69"/>
            </a:xfrm>
            <a:custGeom>
              <a:avLst/>
              <a:gdLst>
                <a:gd name="T0" fmla="*/ 139 w 139"/>
                <a:gd name="T1" fmla="*/ 76 h 139"/>
                <a:gd name="T2" fmla="*/ 134 w 139"/>
                <a:gd name="T3" fmla="*/ 96 h 139"/>
                <a:gd name="T4" fmla="*/ 128 w 139"/>
                <a:gd name="T5" fmla="*/ 107 h 139"/>
                <a:gd name="T6" fmla="*/ 119 w 139"/>
                <a:gd name="T7" fmla="*/ 117 h 139"/>
                <a:gd name="T8" fmla="*/ 108 w 139"/>
                <a:gd name="T9" fmla="*/ 126 h 139"/>
                <a:gd name="T10" fmla="*/ 96 w 139"/>
                <a:gd name="T11" fmla="*/ 132 h 139"/>
                <a:gd name="T12" fmla="*/ 84 w 139"/>
                <a:gd name="T13" fmla="*/ 137 h 139"/>
                <a:gd name="T14" fmla="*/ 70 w 139"/>
                <a:gd name="T15" fmla="*/ 139 h 139"/>
                <a:gd name="T16" fmla="*/ 55 w 139"/>
                <a:gd name="T17" fmla="*/ 137 h 139"/>
                <a:gd name="T18" fmla="*/ 41 w 139"/>
                <a:gd name="T19" fmla="*/ 132 h 139"/>
                <a:gd name="T20" fmla="*/ 30 w 139"/>
                <a:gd name="T21" fmla="*/ 126 h 139"/>
                <a:gd name="T22" fmla="*/ 20 w 139"/>
                <a:gd name="T23" fmla="*/ 117 h 139"/>
                <a:gd name="T24" fmla="*/ 11 w 139"/>
                <a:gd name="T25" fmla="*/ 107 h 139"/>
                <a:gd name="T26" fmla="*/ 5 w 139"/>
                <a:gd name="T27" fmla="*/ 96 h 139"/>
                <a:gd name="T28" fmla="*/ 0 w 139"/>
                <a:gd name="T29" fmla="*/ 76 h 139"/>
                <a:gd name="T30" fmla="*/ 0 w 139"/>
                <a:gd name="T31" fmla="*/ 61 h 139"/>
                <a:gd name="T32" fmla="*/ 5 w 139"/>
                <a:gd name="T33" fmla="*/ 43 h 139"/>
                <a:gd name="T34" fmla="*/ 11 w 139"/>
                <a:gd name="T35" fmla="*/ 29 h 139"/>
                <a:gd name="T36" fmla="*/ 20 w 139"/>
                <a:gd name="T37" fmla="*/ 19 h 139"/>
                <a:gd name="T38" fmla="*/ 30 w 139"/>
                <a:gd name="T39" fmla="*/ 11 h 139"/>
                <a:gd name="T40" fmla="*/ 41 w 139"/>
                <a:gd name="T41" fmla="*/ 4 h 139"/>
                <a:gd name="T42" fmla="*/ 55 w 139"/>
                <a:gd name="T43" fmla="*/ 1 h 139"/>
                <a:gd name="T44" fmla="*/ 70 w 139"/>
                <a:gd name="T45" fmla="*/ 0 h 139"/>
                <a:gd name="T46" fmla="*/ 83 w 139"/>
                <a:gd name="T47" fmla="*/ 1 h 139"/>
                <a:gd name="T48" fmla="*/ 96 w 139"/>
                <a:gd name="T49" fmla="*/ 4 h 139"/>
                <a:gd name="T50" fmla="*/ 108 w 139"/>
                <a:gd name="T51" fmla="*/ 11 h 139"/>
                <a:gd name="T52" fmla="*/ 119 w 139"/>
                <a:gd name="T53" fmla="*/ 19 h 139"/>
                <a:gd name="T54" fmla="*/ 128 w 139"/>
                <a:gd name="T55" fmla="*/ 29 h 139"/>
                <a:gd name="T56" fmla="*/ 134 w 139"/>
                <a:gd name="T57" fmla="*/ 43 h 139"/>
                <a:gd name="T58" fmla="*/ 139 w 139"/>
                <a:gd name="T59" fmla="*/ 61 h 139"/>
                <a:gd name="T60" fmla="*/ 129 w 139"/>
                <a:gd name="T61" fmla="*/ 63 h 139"/>
                <a:gd name="T62" fmla="*/ 124 w 139"/>
                <a:gd name="T63" fmla="*/ 44 h 139"/>
                <a:gd name="T64" fmla="*/ 118 w 139"/>
                <a:gd name="T65" fmla="*/ 34 h 139"/>
                <a:gd name="T66" fmla="*/ 111 w 139"/>
                <a:gd name="T67" fmla="*/ 26 h 139"/>
                <a:gd name="T68" fmla="*/ 103 w 139"/>
                <a:gd name="T69" fmla="*/ 19 h 139"/>
                <a:gd name="T70" fmla="*/ 93 w 139"/>
                <a:gd name="T71" fmla="*/ 13 h 139"/>
                <a:gd name="T72" fmla="*/ 81 w 139"/>
                <a:gd name="T73" fmla="*/ 9 h 139"/>
                <a:gd name="T74" fmla="*/ 70 w 139"/>
                <a:gd name="T75" fmla="*/ 9 h 139"/>
                <a:gd name="T76" fmla="*/ 58 w 139"/>
                <a:gd name="T77" fmla="*/ 9 h 139"/>
                <a:gd name="T78" fmla="*/ 46 w 139"/>
                <a:gd name="T79" fmla="*/ 13 h 139"/>
                <a:gd name="T80" fmla="*/ 36 w 139"/>
                <a:gd name="T81" fmla="*/ 19 h 139"/>
                <a:gd name="T82" fmla="*/ 28 w 139"/>
                <a:gd name="T83" fmla="*/ 26 h 139"/>
                <a:gd name="T84" fmla="*/ 20 w 139"/>
                <a:gd name="T85" fmla="*/ 34 h 139"/>
                <a:gd name="T86" fmla="*/ 15 w 139"/>
                <a:gd name="T87" fmla="*/ 44 h 139"/>
                <a:gd name="T88" fmla="*/ 10 w 139"/>
                <a:gd name="T89" fmla="*/ 63 h 139"/>
                <a:gd name="T90" fmla="*/ 10 w 139"/>
                <a:gd name="T91" fmla="*/ 74 h 139"/>
                <a:gd name="T92" fmla="*/ 15 w 139"/>
                <a:gd name="T93" fmla="*/ 92 h 139"/>
                <a:gd name="T94" fmla="*/ 20 w 139"/>
                <a:gd name="T95" fmla="*/ 102 h 139"/>
                <a:gd name="T96" fmla="*/ 28 w 139"/>
                <a:gd name="T97" fmla="*/ 111 h 139"/>
                <a:gd name="T98" fmla="*/ 36 w 139"/>
                <a:gd name="T99" fmla="*/ 119 h 139"/>
                <a:gd name="T100" fmla="*/ 46 w 139"/>
                <a:gd name="T101" fmla="*/ 124 h 139"/>
                <a:gd name="T102" fmla="*/ 56 w 139"/>
                <a:gd name="T103" fmla="*/ 127 h 139"/>
                <a:gd name="T104" fmla="*/ 70 w 139"/>
                <a:gd name="T105" fmla="*/ 129 h 139"/>
                <a:gd name="T106" fmla="*/ 81 w 139"/>
                <a:gd name="T107" fmla="*/ 127 h 139"/>
                <a:gd name="T108" fmla="*/ 93 w 139"/>
                <a:gd name="T109" fmla="*/ 124 h 139"/>
                <a:gd name="T110" fmla="*/ 103 w 139"/>
                <a:gd name="T111" fmla="*/ 119 h 139"/>
                <a:gd name="T112" fmla="*/ 111 w 139"/>
                <a:gd name="T113" fmla="*/ 111 h 139"/>
                <a:gd name="T114" fmla="*/ 118 w 139"/>
                <a:gd name="T115" fmla="*/ 102 h 139"/>
                <a:gd name="T116" fmla="*/ 124 w 139"/>
                <a:gd name="T117" fmla="*/ 92 h 139"/>
                <a:gd name="T118" fmla="*/ 129 w 139"/>
                <a:gd name="T119" fmla="*/ 74 h 139"/>
                <a:gd name="T120" fmla="*/ 129 w 139"/>
                <a:gd name="T121" fmla="*/ 6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" h="139">
                  <a:moveTo>
                    <a:pt x="139" y="68"/>
                  </a:moveTo>
                  <a:lnTo>
                    <a:pt x="139" y="76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33" y="96"/>
                  </a:lnTo>
                  <a:lnTo>
                    <a:pt x="128" y="107"/>
                  </a:lnTo>
                  <a:lnTo>
                    <a:pt x="126" y="107"/>
                  </a:lnTo>
                  <a:lnTo>
                    <a:pt x="119" y="117"/>
                  </a:lnTo>
                  <a:lnTo>
                    <a:pt x="118" y="117"/>
                  </a:lnTo>
                  <a:lnTo>
                    <a:pt x="108" y="126"/>
                  </a:lnTo>
                  <a:lnTo>
                    <a:pt x="108" y="127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84" y="137"/>
                  </a:lnTo>
                  <a:lnTo>
                    <a:pt x="76" y="137"/>
                  </a:lnTo>
                  <a:lnTo>
                    <a:pt x="70" y="139"/>
                  </a:lnTo>
                  <a:lnTo>
                    <a:pt x="63" y="137"/>
                  </a:lnTo>
                  <a:lnTo>
                    <a:pt x="55" y="137"/>
                  </a:lnTo>
                  <a:lnTo>
                    <a:pt x="43" y="132"/>
                  </a:lnTo>
                  <a:lnTo>
                    <a:pt x="41" y="132"/>
                  </a:lnTo>
                  <a:lnTo>
                    <a:pt x="31" y="127"/>
                  </a:lnTo>
                  <a:lnTo>
                    <a:pt x="30" y="126"/>
                  </a:lnTo>
                  <a:lnTo>
                    <a:pt x="20" y="117"/>
                  </a:lnTo>
                  <a:lnTo>
                    <a:pt x="20" y="117"/>
                  </a:lnTo>
                  <a:lnTo>
                    <a:pt x="11" y="107"/>
                  </a:lnTo>
                  <a:lnTo>
                    <a:pt x="11" y="107"/>
                  </a:lnTo>
                  <a:lnTo>
                    <a:pt x="5" y="96"/>
                  </a:lnTo>
                  <a:lnTo>
                    <a:pt x="5" y="96"/>
                  </a:lnTo>
                  <a:lnTo>
                    <a:pt x="2" y="82"/>
                  </a:lnTo>
                  <a:lnTo>
                    <a:pt x="0" y="76"/>
                  </a:lnTo>
                  <a:lnTo>
                    <a:pt x="0" y="69"/>
                  </a:lnTo>
                  <a:lnTo>
                    <a:pt x="0" y="61"/>
                  </a:lnTo>
                  <a:lnTo>
                    <a:pt x="2" y="54"/>
                  </a:lnTo>
                  <a:lnTo>
                    <a:pt x="5" y="43"/>
                  </a:lnTo>
                  <a:lnTo>
                    <a:pt x="5" y="41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41" y="4"/>
                  </a:lnTo>
                  <a:lnTo>
                    <a:pt x="43" y="4"/>
                  </a:lnTo>
                  <a:lnTo>
                    <a:pt x="55" y="1"/>
                  </a:lnTo>
                  <a:lnTo>
                    <a:pt x="61" y="0"/>
                  </a:lnTo>
                  <a:lnTo>
                    <a:pt x="70" y="0"/>
                  </a:lnTo>
                  <a:lnTo>
                    <a:pt x="76" y="0"/>
                  </a:lnTo>
                  <a:lnTo>
                    <a:pt x="83" y="1"/>
                  </a:lnTo>
                  <a:lnTo>
                    <a:pt x="96" y="4"/>
                  </a:lnTo>
                  <a:lnTo>
                    <a:pt x="96" y="4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18" y="19"/>
                  </a:lnTo>
                  <a:lnTo>
                    <a:pt x="119" y="19"/>
                  </a:lnTo>
                  <a:lnTo>
                    <a:pt x="126" y="29"/>
                  </a:lnTo>
                  <a:lnTo>
                    <a:pt x="128" y="29"/>
                  </a:lnTo>
                  <a:lnTo>
                    <a:pt x="133" y="41"/>
                  </a:lnTo>
                  <a:lnTo>
                    <a:pt x="134" y="43"/>
                  </a:lnTo>
                  <a:lnTo>
                    <a:pt x="138" y="54"/>
                  </a:lnTo>
                  <a:lnTo>
                    <a:pt x="139" y="61"/>
                  </a:lnTo>
                  <a:lnTo>
                    <a:pt x="139" y="68"/>
                  </a:lnTo>
                  <a:close/>
                  <a:moveTo>
                    <a:pt x="129" y="63"/>
                  </a:moveTo>
                  <a:lnTo>
                    <a:pt x="128" y="58"/>
                  </a:lnTo>
                  <a:lnTo>
                    <a:pt x="124" y="44"/>
                  </a:lnTo>
                  <a:lnTo>
                    <a:pt x="124" y="46"/>
                  </a:lnTo>
                  <a:lnTo>
                    <a:pt x="118" y="34"/>
                  </a:lnTo>
                  <a:lnTo>
                    <a:pt x="119" y="36"/>
                  </a:lnTo>
                  <a:lnTo>
                    <a:pt x="111" y="26"/>
                  </a:lnTo>
                  <a:lnTo>
                    <a:pt x="111" y="26"/>
                  </a:lnTo>
                  <a:lnTo>
                    <a:pt x="103" y="19"/>
                  </a:lnTo>
                  <a:lnTo>
                    <a:pt x="103" y="19"/>
                  </a:lnTo>
                  <a:lnTo>
                    <a:pt x="93" y="13"/>
                  </a:lnTo>
                  <a:lnTo>
                    <a:pt x="93" y="14"/>
                  </a:lnTo>
                  <a:lnTo>
                    <a:pt x="81" y="9"/>
                  </a:lnTo>
                  <a:lnTo>
                    <a:pt x="76" y="9"/>
                  </a:lnTo>
                  <a:lnTo>
                    <a:pt x="70" y="9"/>
                  </a:lnTo>
                  <a:lnTo>
                    <a:pt x="63" y="9"/>
                  </a:lnTo>
                  <a:lnTo>
                    <a:pt x="58" y="9"/>
                  </a:lnTo>
                  <a:lnTo>
                    <a:pt x="46" y="14"/>
                  </a:lnTo>
                  <a:lnTo>
                    <a:pt x="46" y="13"/>
                  </a:lnTo>
                  <a:lnTo>
                    <a:pt x="35" y="19"/>
                  </a:lnTo>
                  <a:lnTo>
                    <a:pt x="36" y="19"/>
                  </a:lnTo>
                  <a:lnTo>
                    <a:pt x="26" y="26"/>
                  </a:lnTo>
                  <a:lnTo>
                    <a:pt x="28" y="26"/>
                  </a:lnTo>
                  <a:lnTo>
                    <a:pt x="20" y="36"/>
                  </a:lnTo>
                  <a:lnTo>
                    <a:pt x="20" y="3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1" y="56"/>
                  </a:lnTo>
                  <a:lnTo>
                    <a:pt x="10" y="63"/>
                  </a:lnTo>
                  <a:lnTo>
                    <a:pt x="10" y="68"/>
                  </a:lnTo>
                  <a:lnTo>
                    <a:pt x="10" y="74"/>
                  </a:lnTo>
                  <a:lnTo>
                    <a:pt x="11" y="81"/>
                  </a:lnTo>
                  <a:lnTo>
                    <a:pt x="15" y="92"/>
                  </a:lnTo>
                  <a:lnTo>
                    <a:pt x="15" y="91"/>
                  </a:lnTo>
                  <a:lnTo>
                    <a:pt x="20" y="102"/>
                  </a:lnTo>
                  <a:lnTo>
                    <a:pt x="20" y="101"/>
                  </a:lnTo>
                  <a:lnTo>
                    <a:pt x="28" y="111"/>
                  </a:lnTo>
                  <a:lnTo>
                    <a:pt x="26" y="111"/>
                  </a:lnTo>
                  <a:lnTo>
                    <a:pt x="36" y="119"/>
                  </a:lnTo>
                  <a:lnTo>
                    <a:pt x="35" y="117"/>
                  </a:lnTo>
                  <a:lnTo>
                    <a:pt x="46" y="124"/>
                  </a:lnTo>
                  <a:lnTo>
                    <a:pt x="46" y="124"/>
                  </a:lnTo>
                  <a:lnTo>
                    <a:pt x="56" y="127"/>
                  </a:lnTo>
                  <a:lnTo>
                    <a:pt x="63" y="127"/>
                  </a:lnTo>
                  <a:lnTo>
                    <a:pt x="70" y="129"/>
                  </a:lnTo>
                  <a:lnTo>
                    <a:pt x="75" y="127"/>
                  </a:lnTo>
                  <a:lnTo>
                    <a:pt x="81" y="127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103" y="117"/>
                  </a:lnTo>
                  <a:lnTo>
                    <a:pt x="103" y="119"/>
                  </a:lnTo>
                  <a:lnTo>
                    <a:pt x="111" y="111"/>
                  </a:lnTo>
                  <a:lnTo>
                    <a:pt x="111" y="111"/>
                  </a:lnTo>
                  <a:lnTo>
                    <a:pt x="119" y="101"/>
                  </a:lnTo>
                  <a:lnTo>
                    <a:pt x="118" y="102"/>
                  </a:lnTo>
                  <a:lnTo>
                    <a:pt x="124" y="91"/>
                  </a:lnTo>
                  <a:lnTo>
                    <a:pt x="124" y="92"/>
                  </a:lnTo>
                  <a:lnTo>
                    <a:pt x="128" y="81"/>
                  </a:lnTo>
                  <a:lnTo>
                    <a:pt x="129" y="74"/>
                  </a:lnTo>
                  <a:lnTo>
                    <a:pt x="129" y="69"/>
                  </a:lnTo>
                  <a:lnTo>
                    <a:pt x="129" y="6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09" name="Freeform 40"/>
            <p:cNvSpPr>
              <a:spLocks noEditPoints="1"/>
            </p:cNvSpPr>
            <p:nvPr/>
          </p:nvSpPr>
          <p:spPr bwMode="auto">
            <a:xfrm>
              <a:off x="3680" y="2012"/>
              <a:ext cx="101" cy="102"/>
            </a:xfrm>
            <a:custGeom>
              <a:avLst/>
              <a:gdLst>
                <a:gd name="T0" fmla="*/ 201 w 203"/>
                <a:gd name="T1" fmla="*/ 122 h 204"/>
                <a:gd name="T2" fmla="*/ 191 w 203"/>
                <a:gd name="T3" fmla="*/ 150 h 204"/>
                <a:gd name="T4" fmla="*/ 175 w 203"/>
                <a:gd name="T5" fmla="*/ 174 h 204"/>
                <a:gd name="T6" fmla="*/ 150 w 203"/>
                <a:gd name="T7" fmla="*/ 190 h 204"/>
                <a:gd name="T8" fmla="*/ 123 w 203"/>
                <a:gd name="T9" fmla="*/ 202 h 204"/>
                <a:gd name="T10" fmla="*/ 92 w 203"/>
                <a:gd name="T11" fmla="*/ 204 h 204"/>
                <a:gd name="T12" fmla="*/ 62 w 203"/>
                <a:gd name="T13" fmla="*/ 195 h 204"/>
                <a:gd name="T14" fmla="*/ 37 w 203"/>
                <a:gd name="T15" fmla="*/ 180 h 204"/>
                <a:gd name="T16" fmla="*/ 17 w 203"/>
                <a:gd name="T17" fmla="*/ 159 h 204"/>
                <a:gd name="T18" fmla="*/ 4 w 203"/>
                <a:gd name="T19" fmla="*/ 132 h 204"/>
                <a:gd name="T20" fmla="*/ 0 w 203"/>
                <a:gd name="T21" fmla="*/ 102 h 204"/>
                <a:gd name="T22" fmla="*/ 4 w 203"/>
                <a:gd name="T23" fmla="*/ 71 h 204"/>
                <a:gd name="T24" fmla="*/ 17 w 203"/>
                <a:gd name="T25" fmla="*/ 44 h 204"/>
                <a:gd name="T26" fmla="*/ 37 w 203"/>
                <a:gd name="T27" fmla="*/ 23 h 204"/>
                <a:gd name="T28" fmla="*/ 62 w 203"/>
                <a:gd name="T29" fmla="*/ 8 h 204"/>
                <a:gd name="T30" fmla="*/ 92 w 203"/>
                <a:gd name="T31" fmla="*/ 0 h 204"/>
                <a:gd name="T32" fmla="*/ 122 w 203"/>
                <a:gd name="T33" fmla="*/ 1 h 204"/>
                <a:gd name="T34" fmla="*/ 150 w 203"/>
                <a:gd name="T35" fmla="*/ 11 h 204"/>
                <a:gd name="T36" fmla="*/ 173 w 203"/>
                <a:gd name="T37" fmla="*/ 29 h 204"/>
                <a:gd name="T38" fmla="*/ 191 w 203"/>
                <a:gd name="T39" fmla="*/ 53 h 204"/>
                <a:gd name="T40" fmla="*/ 201 w 203"/>
                <a:gd name="T41" fmla="*/ 81 h 204"/>
                <a:gd name="T42" fmla="*/ 193 w 203"/>
                <a:gd name="T43" fmla="*/ 92 h 204"/>
                <a:gd name="T44" fmla="*/ 186 w 203"/>
                <a:gd name="T45" fmla="*/ 66 h 204"/>
                <a:gd name="T46" fmla="*/ 173 w 203"/>
                <a:gd name="T47" fmla="*/ 43 h 204"/>
                <a:gd name="T48" fmla="*/ 153 w 203"/>
                <a:gd name="T49" fmla="*/ 26 h 204"/>
                <a:gd name="T50" fmla="*/ 130 w 203"/>
                <a:gd name="T51" fmla="*/ 14 h 204"/>
                <a:gd name="T52" fmla="*/ 102 w 203"/>
                <a:gd name="T53" fmla="*/ 9 h 204"/>
                <a:gd name="T54" fmla="*/ 75 w 203"/>
                <a:gd name="T55" fmla="*/ 14 h 204"/>
                <a:gd name="T56" fmla="*/ 50 w 203"/>
                <a:gd name="T57" fmla="*/ 24 h 204"/>
                <a:gd name="T58" fmla="*/ 30 w 203"/>
                <a:gd name="T59" fmla="*/ 43 h 204"/>
                <a:gd name="T60" fmla="*/ 17 w 203"/>
                <a:gd name="T61" fmla="*/ 66 h 204"/>
                <a:gd name="T62" fmla="*/ 10 w 203"/>
                <a:gd name="T63" fmla="*/ 92 h 204"/>
                <a:gd name="T64" fmla="*/ 12 w 203"/>
                <a:gd name="T65" fmla="*/ 119 h 204"/>
                <a:gd name="T66" fmla="*/ 20 w 203"/>
                <a:gd name="T67" fmla="*/ 145 h 204"/>
                <a:gd name="T68" fmla="*/ 37 w 203"/>
                <a:gd name="T69" fmla="*/ 167 h 204"/>
                <a:gd name="T70" fmla="*/ 57 w 203"/>
                <a:gd name="T71" fmla="*/ 182 h 204"/>
                <a:gd name="T72" fmla="*/ 83 w 203"/>
                <a:gd name="T73" fmla="*/ 192 h 204"/>
                <a:gd name="T74" fmla="*/ 112 w 203"/>
                <a:gd name="T75" fmla="*/ 194 h 204"/>
                <a:gd name="T76" fmla="*/ 137 w 203"/>
                <a:gd name="T77" fmla="*/ 187 h 204"/>
                <a:gd name="T78" fmla="*/ 160 w 203"/>
                <a:gd name="T79" fmla="*/ 172 h 204"/>
                <a:gd name="T80" fmla="*/ 178 w 203"/>
                <a:gd name="T81" fmla="*/ 154 h 204"/>
                <a:gd name="T82" fmla="*/ 190 w 203"/>
                <a:gd name="T83" fmla="*/ 129 h 204"/>
                <a:gd name="T84" fmla="*/ 193 w 203"/>
                <a:gd name="T8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3" h="204">
                  <a:moveTo>
                    <a:pt x="203" y="101"/>
                  </a:moveTo>
                  <a:lnTo>
                    <a:pt x="203" y="112"/>
                  </a:lnTo>
                  <a:lnTo>
                    <a:pt x="201" y="122"/>
                  </a:lnTo>
                  <a:lnTo>
                    <a:pt x="200" y="132"/>
                  </a:lnTo>
                  <a:lnTo>
                    <a:pt x="196" y="141"/>
                  </a:lnTo>
                  <a:lnTo>
                    <a:pt x="191" y="150"/>
                  </a:lnTo>
                  <a:lnTo>
                    <a:pt x="186" y="159"/>
                  </a:lnTo>
                  <a:lnTo>
                    <a:pt x="181" y="165"/>
                  </a:lnTo>
                  <a:lnTo>
                    <a:pt x="175" y="174"/>
                  </a:lnTo>
                  <a:lnTo>
                    <a:pt x="166" y="180"/>
                  </a:lnTo>
                  <a:lnTo>
                    <a:pt x="158" y="185"/>
                  </a:lnTo>
                  <a:lnTo>
                    <a:pt x="150" y="190"/>
                  </a:lnTo>
                  <a:lnTo>
                    <a:pt x="141" y="195"/>
                  </a:lnTo>
                  <a:lnTo>
                    <a:pt x="132" y="199"/>
                  </a:lnTo>
                  <a:lnTo>
                    <a:pt x="123" y="202"/>
                  </a:lnTo>
                  <a:lnTo>
                    <a:pt x="113" y="204"/>
                  </a:lnTo>
                  <a:lnTo>
                    <a:pt x="102" y="204"/>
                  </a:lnTo>
                  <a:lnTo>
                    <a:pt x="92" y="204"/>
                  </a:lnTo>
                  <a:lnTo>
                    <a:pt x="82" y="202"/>
                  </a:lnTo>
                  <a:lnTo>
                    <a:pt x="72" y="199"/>
                  </a:lnTo>
                  <a:lnTo>
                    <a:pt x="62" y="195"/>
                  </a:lnTo>
                  <a:lnTo>
                    <a:pt x="54" y="192"/>
                  </a:lnTo>
                  <a:lnTo>
                    <a:pt x="45" y="185"/>
                  </a:lnTo>
                  <a:lnTo>
                    <a:pt x="37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17" y="159"/>
                  </a:lnTo>
                  <a:lnTo>
                    <a:pt x="12" y="150"/>
                  </a:lnTo>
                  <a:lnTo>
                    <a:pt x="7" y="141"/>
                  </a:lnTo>
                  <a:lnTo>
                    <a:pt x="4" y="132"/>
                  </a:lnTo>
                  <a:lnTo>
                    <a:pt x="2" y="122"/>
                  </a:lnTo>
                  <a:lnTo>
                    <a:pt x="0" y="112"/>
                  </a:lnTo>
                  <a:lnTo>
                    <a:pt x="0" y="102"/>
                  </a:lnTo>
                  <a:lnTo>
                    <a:pt x="0" y="91"/>
                  </a:lnTo>
                  <a:lnTo>
                    <a:pt x="2" y="81"/>
                  </a:lnTo>
                  <a:lnTo>
                    <a:pt x="4" y="71"/>
                  </a:lnTo>
                  <a:lnTo>
                    <a:pt x="7" y="63"/>
                  </a:lnTo>
                  <a:lnTo>
                    <a:pt x="12" y="53"/>
                  </a:lnTo>
                  <a:lnTo>
                    <a:pt x="17" y="44"/>
                  </a:lnTo>
                  <a:lnTo>
                    <a:pt x="24" y="38"/>
                  </a:lnTo>
                  <a:lnTo>
                    <a:pt x="30" y="29"/>
                  </a:lnTo>
                  <a:lnTo>
                    <a:pt x="37" y="23"/>
                  </a:lnTo>
                  <a:lnTo>
                    <a:pt x="45" y="18"/>
                  </a:lnTo>
                  <a:lnTo>
                    <a:pt x="54" y="13"/>
                  </a:lnTo>
                  <a:lnTo>
                    <a:pt x="62" y="8"/>
                  </a:lnTo>
                  <a:lnTo>
                    <a:pt x="72" y="5"/>
                  </a:lnTo>
                  <a:lnTo>
                    <a:pt x="80" y="1"/>
                  </a:lnTo>
                  <a:lnTo>
                    <a:pt x="92" y="0"/>
                  </a:lnTo>
                  <a:lnTo>
                    <a:pt x="102" y="0"/>
                  </a:lnTo>
                  <a:lnTo>
                    <a:pt x="112" y="0"/>
                  </a:lnTo>
                  <a:lnTo>
                    <a:pt x="122" y="1"/>
                  </a:lnTo>
                  <a:lnTo>
                    <a:pt x="132" y="5"/>
                  </a:lnTo>
                  <a:lnTo>
                    <a:pt x="141" y="8"/>
                  </a:lnTo>
                  <a:lnTo>
                    <a:pt x="150" y="11"/>
                  </a:lnTo>
                  <a:lnTo>
                    <a:pt x="158" y="16"/>
                  </a:lnTo>
                  <a:lnTo>
                    <a:pt x="166" y="23"/>
                  </a:lnTo>
                  <a:lnTo>
                    <a:pt x="173" y="29"/>
                  </a:lnTo>
                  <a:lnTo>
                    <a:pt x="180" y="36"/>
                  </a:lnTo>
                  <a:lnTo>
                    <a:pt x="186" y="44"/>
                  </a:lnTo>
                  <a:lnTo>
                    <a:pt x="191" y="53"/>
                  </a:lnTo>
                  <a:lnTo>
                    <a:pt x="196" y="61"/>
                  </a:lnTo>
                  <a:lnTo>
                    <a:pt x="200" y="71"/>
                  </a:lnTo>
                  <a:lnTo>
                    <a:pt x="201" y="81"/>
                  </a:lnTo>
                  <a:lnTo>
                    <a:pt x="203" y="91"/>
                  </a:lnTo>
                  <a:lnTo>
                    <a:pt x="203" y="101"/>
                  </a:lnTo>
                  <a:close/>
                  <a:moveTo>
                    <a:pt x="193" y="92"/>
                  </a:moveTo>
                  <a:lnTo>
                    <a:pt x="191" y="82"/>
                  </a:lnTo>
                  <a:lnTo>
                    <a:pt x="190" y="74"/>
                  </a:lnTo>
                  <a:lnTo>
                    <a:pt x="186" y="66"/>
                  </a:lnTo>
                  <a:lnTo>
                    <a:pt x="183" y="58"/>
                  </a:lnTo>
                  <a:lnTo>
                    <a:pt x="178" y="51"/>
                  </a:lnTo>
                  <a:lnTo>
                    <a:pt x="173" y="43"/>
                  </a:lnTo>
                  <a:lnTo>
                    <a:pt x="166" y="36"/>
                  </a:lnTo>
                  <a:lnTo>
                    <a:pt x="160" y="31"/>
                  </a:lnTo>
                  <a:lnTo>
                    <a:pt x="153" y="26"/>
                  </a:lnTo>
                  <a:lnTo>
                    <a:pt x="146" y="21"/>
                  </a:lnTo>
                  <a:lnTo>
                    <a:pt x="138" y="16"/>
                  </a:lnTo>
                  <a:lnTo>
                    <a:pt x="130" y="14"/>
                  </a:lnTo>
                  <a:lnTo>
                    <a:pt x="120" y="11"/>
                  </a:lnTo>
                  <a:lnTo>
                    <a:pt x="112" y="9"/>
                  </a:lnTo>
                  <a:lnTo>
                    <a:pt x="102" y="9"/>
                  </a:lnTo>
                  <a:lnTo>
                    <a:pt x="93" y="9"/>
                  </a:lnTo>
                  <a:lnTo>
                    <a:pt x="83" y="11"/>
                  </a:lnTo>
                  <a:lnTo>
                    <a:pt x="75" y="14"/>
                  </a:lnTo>
                  <a:lnTo>
                    <a:pt x="67" y="16"/>
                  </a:lnTo>
                  <a:lnTo>
                    <a:pt x="59" y="21"/>
                  </a:lnTo>
                  <a:lnTo>
                    <a:pt x="50" y="24"/>
                  </a:lnTo>
                  <a:lnTo>
                    <a:pt x="44" y="31"/>
                  </a:lnTo>
                  <a:lnTo>
                    <a:pt x="37" y="36"/>
                  </a:lnTo>
                  <a:lnTo>
                    <a:pt x="30" y="43"/>
                  </a:lnTo>
                  <a:lnTo>
                    <a:pt x="25" y="49"/>
                  </a:lnTo>
                  <a:lnTo>
                    <a:pt x="20" y="58"/>
                  </a:lnTo>
                  <a:lnTo>
                    <a:pt x="17" y="66"/>
                  </a:lnTo>
                  <a:lnTo>
                    <a:pt x="14" y="74"/>
                  </a:lnTo>
                  <a:lnTo>
                    <a:pt x="12" y="82"/>
                  </a:lnTo>
                  <a:lnTo>
                    <a:pt x="10" y="92"/>
                  </a:lnTo>
                  <a:lnTo>
                    <a:pt x="10" y="101"/>
                  </a:lnTo>
                  <a:lnTo>
                    <a:pt x="10" y="111"/>
                  </a:lnTo>
                  <a:lnTo>
                    <a:pt x="12" y="119"/>
                  </a:lnTo>
                  <a:lnTo>
                    <a:pt x="14" y="129"/>
                  </a:lnTo>
                  <a:lnTo>
                    <a:pt x="17" y="137"/>
                  </a:lnTo>
                  <a:lnTo>
                    <a:pt x="20" y="145"/>
                  </a:lnTo>
                  <a:lnTo>
                    <a:pt x="25" y="152"/>
                  </a:lnTo>
                  <a:lnTo>
                    <a:pt x="30" y="160"/>
                  </a:lnTo>
                  <a:lnTo>
                    <a:pt x="37" y="167"/>
                  </a:lnTo>
                  <a:lnTo>
                    <a:pt x="44" y="172"/>
                  </a:lnTo>
                  <a:lnTo>
                    <a:pt x="50" y="177"/>
                  </a:lnTo>
                  <a:lnTo>
                    <a:pt x="57" y="182"/>
                  </a:lnTo>
                  <a:lnTo>
                    <a:pt x="65" y="185"/>
                  </a:lnTo>
                  <a:lnTo>
                    <a:pt x="73" y="189"/>
                  </a:lnTo>
                  <a:lnTo>
                    <a:pt x="83" y="192"/>
                  </a:lnTo>
                  <a:lnTo>
                    <a:pt x="92" y="194"/>
                  </a:lnTo>
                  <a:lnTo>
                    <a:pt x="102" y="194"/>
                  </a:lnTo>
                  <a:lnTo>
                    <a:pt x="112" y="194"/>
                  </a:lnTo>
                  <a:lnTo>
                    <a:pt x="120" y="192"/>
                  </a:lnTo>
                  <a:lnTo>
                    <a:pt x="128" y="189"/>
                  </a:lnTo>
                  <a:lnTo>
                    <a:pt x="137" y="187"/>
                  </a:lnTo>
                  <a:lnTo>
                    <a:pt x="145" y="182"/>
                  </a:lnTo>
                  <a:lnTo>
                    <a:pt x="153" y="177"/>
                  </a:lnTo>
                  <a:lnTo>
                    <a:pt x="160" y="172"/>
                  </a:lnTo>
                  <a:lnTo>
                    <a:pt x="166" y="167"/>
                  </a:lnTo>
                  <a:lnTo>
                    <a:pt x="173" y="160"/>
                  </a:lnTo>
                  <a:lnTo>
                    <a:pt x="178" y="154"/>
                  </a:lnTo>
                  <a:lnTo>
                    <a:pt x="183" y="145"/>
                  </a:lnTo>
                  <a:lnTo>
                    <a:pt x="186" y="137"/>
                  </a:lnTo>
                  <a:lnTo>
                    <a:pt x="190" y="129"/>
                  </a:lnTo>
                  <a:lnTo>
                    <a:pt x="191" y="121"/>
                  </a:lnTo>
                  <a:lnTo>
                    <a:pt x="193" y="111"/>
                  </a:lnTo>
                  <a:lnTo>
                    <a:pt x="193" y="102"/>
                  </a:lnTo>
                  <a:lnTo>
                    <a:pt x="193" y="92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10" name="Freeform 41"/>
            <p:cNvSpPr>
              <a:spLocks noEditPoints="1"/>
            </p:cNvSpPr>
            <p:nvPr/>
          </p:nvSpPr>
          <p:spPr bwMode="auto">
            <a:xfrm>
              <a:off x="3623" y="1454"/>
              <a:ext cx="1013" cy="497"/>
            </a:xfrm>
            <a:custGeom>
              <a:avLst/>
              <a:gdLst>
                <a:gd name="T0" fmla="*/ 98 w 2025"/>
                <a:gd name="T1" fmla="*/ 650 h 995"/>
                <a:gd name="T2" fmla="*/ 46 w 2025"/>
                <a:gd name="T3" fmla="*/ 642 h 995"/>
                <a:gd name="T4" fmla="*/ 0 w 2025"/>
                <a:gd name="T5" fmla="*/ 627 h 995"/>
                <a:gd name="T6" fmla="*/ 33 w 2025"/>
                <a:gd name="T7" fmla="*/ 629 h 995"/>
                <a:gd name="T8" fmla="*/ 81 w 2025"/>
                <a:gd name="T9" fmla="*/ 639 h 995"/>
                <a:gd name="T10" fmla="*/ 131 w 2025"/>
                <a:gd name="T11" fmla="*/ 641 h 995"/>
                <a:gd name="T12" fmla="*/ 232 w 2025"/>
                <a:gd name="T13" fmla="*/ 888 h 995"/>
                <a:gd name="T14" fmla="*/ 189 w 2025"/>
                <a:gd name="T15" fmla="*/ 894 h 995"/>
                <a:gd name="T16" fmla="*/ 215 w 2025"/>
                <a:gd name="T17" fmla="*/ 881 h 995"/>
                <a:gd name="T18" fmla="*/ 245 w 2025"/>
                <a:gd name="T19" fmla="*/ 884 h 995"/>
                <a:gd name="T20" fmla="*/ 708 w 2025"/>
                <a:gd name="T21" fmla="*/ 972 h 995"/>
                <a:gd name="T22" fmla="*/ 701 w 2025"/>
                <a:gd name="T23" fmla="*/ 942 h 995"/>
                <a:gd name="T24" fmla="*/ 725 w 2025"/>
                <a:gd name="T25" fmla="*/ 977 h 995"/>
                <a:gd name="T26" fmla="*/ 1365 w 2025"/>
                <a:gd name="T27" fmla="*/ 876 h 995"/>
                <a:gd name="T28" fmla="*/ 1357 w 2025"/>
                <a:gd name="T29" fmla="*/ 916 h 995"/>
                <a:gd name="T30" fmla="*/ 1347 w 2025"/>
                <a:gd name="T31" fmla="*/ 913 h 995"/>
                <a:gd name="T32" fmla="*/ 1355 w 2025"/>
                <a:gd name="T33" fmla="*/ 874 h 995"/>
                <a:gd name="T34" fmla="*/ 1651 w 2025"/>
                <a:gd name="T35" fmla="*/ 561 h 995"/>
                <a:gd name="T36" fmla="*/ 1702 w 2025"/>
                <a:gd name="T37" fmla="*/ 587 h 995"/>
                <a:gd name="T38" fmla="*/ 1745 w 2025"/>
                <a:gd name="T39" fmla="*/ 621 h 995"/>
                <a:gd name="T40" fmla="*/ 1775 w 2025"/>
                <a:gd name="T41" fmla="*/ 660 h 995"/>
                <a:gd name="T42" fmla="*/ 1795 w 2025"/>
                <a:gd name="T43" fmla="*/ 704 h 995"/>
                <a:gd name="T44" fmla="*/ 1802 w 2025"/>
                <a:gd name="T45" fmla="*/ 750 h 995"/>
                <a:gd name="T46" fmla="*/ 1788 w 2025"/>
                <a:gd name="T47" fmla="*/ 722 h 995"/>
                <a:gd name="T48" fmla="*/ 1775 w 2025"/>
                <a:gd name="T49" fmla="*/ 679 h 995"/>
                <a:gd name="T50" fmla="*/ 1748 w 2025"/>
                <a:gd name="T51" fmla="*/ 641 h 995"/>
                <a:gd name="T52" fmla="*/ 1712 w 2025"/>
                <a:gd name="T53" fmla="*/ 606 h 995"/>
                <a:gd name="T54" fmla="*/ 1665 w 2025"/>
                <a:gd name="T55" fmla="*/ 578 h 995"/>
                <a:gd name="T56" fmla="*/ 1632 w 2025"/>
                <a:gd name="T57" fmla="*/ 553 h 995"/>
                <a:gd name="T58" fmla="*/ 2012 w 2025"/>
                <a:gd name="T59" fmla="*/ 377 h 995"/>
                <a:gd name="T60" fmla="*/ 1984 w 2025"/>
                <a:gd name="T61" fmla="*/ 405 h 995"/>
                <a:gd name="T62" fmla="*/ 1951 w 2025"/>
                <a:gd name="T63" fmla="*/ 430 h 995"/>
                <a:gd name="T64" fmla="*/ 1967 w 2025"/>
                <a:gd name="T65" fmla="*/ 407 h 995"/>
                <a:gd name="T66" fmla="*/ 1996 w 2025"/>
                <a:gd name="T67" fmla="*/ 380 h 995"/>
                <a:gd name="T68" fmla="*/ 2017 w 2025"/>
                <a:gd name="T69" fmla="*/ 350 h 995"/>
                <a:gd name="T70" fmla="*/ 1853 w 2025"/>
                <a:gd name="T71" fmla="*/ 102 h 995"/>
                <a:gd name="T72" fmla="*/ 1843 w 2025"/>
                <a:gd name="T73" fmla="*/ 105 h 995"/>
                <a:gd name="T74" fmla="*/ 1368 w 2025"/>
                <a:gd name="T75" fmla="*/ 43 h 995"/>
                <a:gd name="T76" fmla="*/ 1397 w 2025"/>
                <a:gd name="T77" fmla="*/ 10 h 995"/>
                <a:gd name="T78" fmla="*/ 1403 w 2025"/>
                <a:gd name="T79" fmla="*/ 17 h 995"/>
                <a:gd name="T80" fmla="*/ 1377 w 2025"/>
                <a:gd name="T81" fmla="*/ 50 h 995"/>
                <a:gd name="T82" fmla="*/ 1018 w 2025"/>
                <a:gd name="T83" fmla="*/ 57 h 995"/>
                <a:gd name="T84" fmla="*/ 1033 w 2025"/>
                <a:gd name="T85" fmla="*/ 27 h 995"/>
                <a:gd name="T86" fmla="*/ 1032 w 2025"/>
                <a:gd name="T87" fmla="*/ 50 h 995"/>
                <a:gd name="T88" fmla="*/ 1015 w 2025"/>
                <a:gd name="T89" fmla="*/ 65 h 995"/>
                <a:gd name="T90" fmla="*/ 642 w 2025"/>
                <a:gd name="T91" fmla="*/ 92 h 995"/>
                <a:gd name="T92" fmla="*/ 668 w 2025"/>
                <a:gd name="T93" fmla="*/ 120 h 995"/>
                <a:gd name="T94" fmla="*/ 620 w 2025"/>
                <a:gd name="T95" fmla="*/ 93 h 995"/>
                <a:gd name="T96" fmla="*/ 98 w 2025"/>
                <a:gd name="T97" fmla="*/ 367 h 995"/>
                <a:gd name="T98" fmla="*/ 94 w 2025"/>
                <a:gd name="T99" fmla="*/ 325 h 995"/>
                <a:gd name="T100" fmla="*/ 98 w 2025"/>
                <a:gd name="T101" fmla="*/ 367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5" h="995">
                  <a:moveTo>
                    <a:pt x="131" y="650"/>
                  </a:moveTo>
                  <a:lnTo>
                    <a:pt x="114" y="650"/>
                  </a:lnTo>
                  <a:lnTo>
                    <a:pt x="98" y="650"/>
                  </a:lnTo>
                  <a:lnTo>
                    <a:pt x="79" y="649"/>
                  </a:lnTo>
                  <a:lnTo>
                    <a:pt x="63" y="646"/>
                  </a:lnTo>
                  <a:lnTo>
                    <a:pt x="46" y="642"/>
                  </a:lnTo>
                  <a:lnTo>
                    <a:pt x="31" y="639"/>
                  </a:lnTo>
                  <a:lnTo>
                    <a:pt x="15" y="634"/>
                  </a:lnTo>
                  <a:lnTo>
                    <a:pt x="0" y="627"/>
                  </a:lnTo>
                  <a:lnTo>
                    <a:pt x="3" y="619"/>
                  </a:lnTo>
                  <a:lnTo>
                    <a:pt x="18" y="624"/>
                  </a:lnTo>
                  <a:lnTo>
                    <a:pt x="33" y="629"/>
                  </a:lnTo>
                  <a:lnTo>
                    <a:pt x="48" y="634"/>
                  </a:lnTo>
                  <a:lnTo>
                    <a:pt x="64" y="636"/>
                  </a:lnTo>
                  <a:lnTo>
                    <a:pt x="81" y="639"/>
                  </a:lnTo>
                  <a:lnTo>
                    <a:pt x="98" y="641"/>
                  </a:lnTo>
                  <a:lnTo>
                    <a:pt x="114" y="641"/>
                  </a:lnTo>
                  <a:lnTo>
                    <a:pt x="131" y="641"/>
                  </a:lnTo>
                  <a:lnTo>
                    <a:pt x="131" y="650"/>
                  </a:lnTo>
                  <a:close/>
                  <a:moveTo>
                    <a:pt x="245" y="884"/>
                  </a:moveTo>
                  <a:lnTo>
                    <a:pt x="232" y="888"/>
                  </a:lnTo>
                  <a:lnTo>
                    <a:pt x="217" y="891"/>
                  </a:lnTo>
                  <a:lnTo>
                    <a:pt x="204" y="893"/>
                  </a:lnTo>
                  <a:lnTo>
                    <a:pt x="189" y="894"/>
                  </a:lnTo>
                  <a:lnTo>
                    <a:pt x="187" y="884"/>
                  </a:lnTo>
                  <a:lnTo>
                    <a:pt x="202" y="883"/>
                  </a:lnTo>
                  <a:lnTo>
                    <a:pt x="215" y="881"/>
                  </a:lnTo>
                  <a:lnTo>
                    <a:pt x="230" y="878"/>
                  </a:lnTo>
                  <a:lnTo>
                    <a:pt x="244" y="874"/>
                  </a:lnTo>
                  <a:lnTo>
                    <a:pt x="245" y="884"/>
                  </a:lnTo>
                  <a:close/>
                  <a:moveTo>
                    <a:pt x="728" y="995"/>
                  </a:moveTo>
                  <a:lnTo>
                    <a:pt x="718" y="984"/>
                  </a:lnTo>
                  <a:lnTo>
                    <a:pt x="708" y="972"/>
                  </a:lnTo>
                  <a:lnTo>
                    <a:pt x="700" y="961"/>
                  </a:lnTo>
                  <a:lnTo>
                    <a:pt x="693" y="947"/>
                  </a:lnTo>
                  <a:lnTo>
                    <a:pt x="701" y="942"/>
                  </a:lnTo>
                  <a:lnTo>
                    <a:pt x="708" y="954"/>
                  </a:lnTo>
                  <a:lnTo>
                    <a:pt x="716" y="967"/>
                  </a:lnTo>
                  <a:lnTo>
                    <a:pt x="725" y="977"/>
                  </a:lnTo>
                  <a:lnTo>
                    <a:pt x="735" y="989"/>
                  </a:lnTo>
                  <a:lnTo>
                    <a:pt x="728" y="995"/>
                  </a:lnTo>
                  <a:close/>
                  <a:moveTo>
                    <a:pt x="1365" y="876"/>
                  </a:moveTo>
                  <a:lnTo>
                    <a:pt x="1363" y="889"/>
                  </a:lnTo>
                  <a:lnTo>
                    <a:pt x="1360" y="903"/>
                  </a:lnTo>
                  <a:lnTo>
                    <a:pt x="1357" y="916"/>
                  </a:lnTo>
                  <a:lnTo>
                    <a:pt x="1352" y="929"/>
                  </a:lnTo>
                  <a:lnTo>
                    <a:pt x="1342" y="926"/>
                  </a:lnTo>
                  <a:lnTo>
                    <a:pt x="1347" y="913"/>
                  </a:lnTo>
                  <a:lnTo>
                    <a:pt x="1350" y="901"/>
                  </a:lnTo>
                  <a:lnTo>
                    <a:pt x="1354" y="888"/>
                  </a:lnTo>
                  <a:lnTo>
                    <a:pt x="1355" y="874"/>
                  </a:lnTo>
                  <a:lnTo>
                    <a:pt x="1365" y="876"/>
                  </a:lnTo>
                  <a:close/>
                  <a:moveTo>
                    <a:pt x="1632" y="553"/>
                  </a:moveTo>
                  <a:lnTo>
                    <a:pt x="1651" y="561"/>
                  </a:lnTo>
                  <a:lnTo>
                    <a:pt x="1669" y="569"/>
                  </a:lnTo>
                  <a:lnTo>
                    <a:pt x="1687" y="578"/>
                  </a:lnTo>
                  <a:lnTo>
                    <a:pt x="1702" y="587"/>
                  </a:lnTo>
                  <a:lnTo>
                    <a:pt x="1717" y="597"/>
                  </a:lnTo>
                  <a:lnTo>
                    <a:pt x="1732" y="609"/>
                  </a:lnTo>
                  <a:lnTo>
                    <a:pt x="1745" y="621"/>
                  </a:lnTo>
                  <a:lnTo>
                    <a:pt x="1757" y="634"/>
                  </a:lnTo>
                  <a:lnTo>
                    <a:pt x="1767" y="647"/>
                  </a:lnTo>
                  <a:lnTo>
                    <a:pt x="1775" y="660"/>
                  </a:lnTo>
                  <a:lnTo>
                    <a:pt x="1783" y="674"/>
                  </a:lnTo>
                  <a:lnTo>
                    <a:pt x="1790" y="689"/>
                  </a:lnTo>
                  <a:lnTo>
                    <a:pt x="1795" y="704"/>
                  </a:lnTo>
                  <a:lnTo>
                    <a:pt x="1798" y="718"/>
                  </a:lnTo>
                  <a:lnTo>
                    <a:pt x="1802" y="733"/>
                  </a:lnTo>
                  <a:lnTo>
                    <a:pt x="1802" y="750"/>
                  </a:lnTo>
                  <a:lnTo>
                    <a:pt x="1792" y="750"/>
                  </a:lnTo>
                  <a:lnTo>
                    <a:pt x="1792" y="735"/>
                  </a:lnTo>
                  <a:lnTo>
                    <a:pt x="1788" y="722"/>
                  </a:lnTo>
                  <a:lnTo>
                    <a:pt x="1785" y="707"/>
                  </a:lnTo>
                  <a:lnTo>
                    <a:pt x="1782" y="692"/>
                  </a:lnTo>
                  <a:lnTo>
                    <a:pt x="1775" y="679"/>
                  </a:lnTo>
                  <a:lnTo>
                    <a:pt x="1767" y="665"/>
                  </a:lnTo>
                  <a:lnTo>
                    <a:pt x="1758" y="652"/>
                  </a:lnTo>
                  <a:lnTo>
                    <a:pt x="1748" y="641"/>
                  </a:lnTo>
                  <a:lnTo>
                    <a:pt x="1737" y="629"/>
                  </a:lnTo>
                  <a:lnTo>
                    <a:pt x="1725" y="617"/>
                  </a:lnTo>
                  <a:lnTo>
                    <a:pt x="1712" y="606"/>
                  </a:lnTo>
                  <a:lnTo>
                    <a:pt x="1697" y="596"/>
                  </a:lnTo>
                  <a:lnTo>
                    <a:pt x="1682" y="586"/>
                  </a:lnTo>
                  <a:lnTo>
                    <a:pt x="1665" y="578"/>
                  </a:lnTo>
                  <a:lnTo>
                    <a:pt x="1647" y="569"/>
                  </a:lnTo>
                  <a:lnTo>
                    <a:pt x="1629" y="563"/>
                  </a:lnTo>
                  <a:lnTo>
                    <a:pt x="1632" y="553"/>
                  </a:lnTo>
                  <a:close/>
                  <a:moveTo>
                    <a:pt x="2025" y="357"/>
                  </a:moveTo>
                  <a:lnTo>
                    <a:pt x="2019" y="367"/>
                  </a:lnTo>
                  <a:lnTo>
                    <a:pt x="2012" y="377"/>
                  </a:lnTo>
                  <a:lnTo>
                    <a:pt x="2004" y="387"/>
                  </a:lnTo>
                  <a:lnTo>
                    <a:pt x="1994" y="397"/>
                  </a:lnTo>
                  <a:lnTo>
                    <a:pt x="1984" y="405"/>
                  </a:lnTo>
                  <a:lnTo>
                    <a:pt x="1974" y="413"/>
                  </a:lnTo>
                  <a:lnTo>
                    <a:pt x="1962" y="422"/>
                  </a:lnTo>
                  <a:lnTo>
                    <a:pt x="1951" y="430"/>
                  </a:lnTo>
                  <a:lnTo>
                    <a:pt x="1946" y="422"/>
                  </a:lnTo>
                  <a:lnTo>
                    <a:pt x="1956" y="413"/>
                  </a:lnTo>
                  <a:lnTo>
                    <a:pt x="1967" y="407"/>
                  </a:lnTo>
                  <a:lnTo>
                    <a:pt x="1977" y="398"/>
                  </a:lnTo>
                  <a:lnTo>
                    <a:pt x="1987" y="388"/>
                  </a:lnTo>
                  <a:lnTo>
                    <a:pt x="1996" y="380"/>
                  </a:lnTo>
                  <a:lnTo>
                    <a:pt x="2004" y="370"/>
                  </a:lnTo>
                  <a:lnTo>
                    <a:pt x="2011" y="360"/>
                  </a:lnTo>
                  <a:lnTo>
                    <a:pt x="2017" y="350"/>
                  </a:lnTo>
                  <a:lnTo>
                    <a:pt x="2025" y="357"/>
                  </a:lnTo>
                  <a:close/>
                  <a:moveTo>
                    <a:pt x="1850" y="85"/>
                  </a:moveTo>
                  <a:lnTo>
                    <a:pt x="1853" y="102"/>
                  </a:lnTo>
                  <a:lnTo>
                    <a:pt x="1853" y="120"/>
                  </a:lnTo>
                  <a:lnTo>
                    <a:pt x="1843" y="120"/>
                  </a:lnTo>
                  <a:lnTo>
                    <a:pt x="1843" y="105"/>
                  </a:lnTo>
                  <a:lnTo>
                    <a:pt x="1840" y="87"/>
                  </a:lnTo>
                  <a:lnTo>
                    <a:pt x="1850" y="85"/>
                  </a:lnTo>
                  <a:close/>
                  <a:moveTo>
                    <a:pt x="1368" y="43"/>
                  </a:moveTo>
                  <a:lnTo>
                    <a:pt x="1377" y="32"/>
                  </a:lnTo>
                  <a:lnTo>
                    <a:pt x="1387" y="20"/>
                  </a:lnTo>
                  <a:lnTo>
                    <a:pt x="1397" y="10"/>
                  </a:lnTo>
                  <a:lnTo>
                    <a:pt x="1408" y="0"/>
                  </a:lnTo>
                  <a:lnTo>
                    <a:pt x="1415" y="7"/>
                  </a:lnTo>
                  <a:lnTo>
                    <a:pt x="1403" y="17"/>
                  </a:lnTo>
                  <a:lnTo>
                    <a:pt x="1393" y="27"/>
                  </a:lnTo>
                  <a:lnTo>
                    <a:pt x="1385" y="39"/>
                  </a:lnTo>
                  <a:lnTo>
                    <a:pt x="1377" y="50"/>
                  </a:lnTo>
                  <a:lnTo>
                    <a:pt x="1368" y="43"/>
                  </a:lnTo>
                  <a:close/>
                  <a:moveTo>
                    <a:pt x="1015" y="65"/>
                  </a:moveTo>
                  <a:lnTo>
                    <a:pt x="1018" y="57"/>
                  </a:lnTo>
                  <a:lnTo>
                    <a:pt x="1023" y="47"/>
                  </a:lnTo>
                  <a:lnTo>
                    <a:pt x="1028" y="37"/>
                  </a:lnTo>
                  <a:lnTo>
                    <a:pt x="1033" y="27"/>
                  </a:lnTo>
                  <a:lnTo>
                    <a:pt x="1042" y="32"/>
                  </a:lnTo>
                  <a:lnTo>
                    <a:pt x="1037" y="42"/>
                  </a:lnTo>
                  <a:lnTo>
                    <a:pt x="1032" y="50"/>
                  </a:lnTo>
                  <a:lnTo>
                    <a:pt x="1028" y="60"/>
                  </a:lnTo>
                  <a:lnTo>
                    <a:pt x="1025" y="68"/>
                  </a:lnTo>
                  <a:lnTo>
                    <a:pt x="1015" y="65"/>
                  </a:lnTo>
                  <a:close/>
                  <a:moveTo>
                    <a:pt x="607" y="75"/>
                  </a:moveTo>
                  <a:lnTo>
                    <a:pt x="625" y="83"/>
                  </a:lnTo>
                  <a:lnTo>
                    <a:pt x="642" y="92"/>
                  </a:lnTo>
                  <a:lnTo>
                    <a:pt x="658" y="102"/>
                  </a:lnTo>
                  <a:lnTo>
                    <a:pt x="673" y="111"/>
                  </a:lnTo>
                  <a:lnTo>
                    <a:pt x="668" y="120"/>
                  </a:lnTo>
                  <a:lnTo>
                    <a:pt x="653" y="110"/>
                  </a:lnTo>
                  <a:lnTo>
                    <a:pt x="637" y="102"/>
                  </a:lnTo>
                  <a:lnTo>
                    <a:pt x="620" y="93"/>
                  </a:lnTo>
                  <a:lnTo>
                    <a:pt x="604" y="85"/>
                  </a:lnTo>
                  <a:lnTo>
                    <a:pt x="607" y="75"/>
                  </a:lnTo>
                  <a:close/>
                  <a:moveTo>
                    <a:pt x="98" y="367"/>
                  </a:moveTo>
                  <a:lnTo>
                    <a:pt x="91" y="349"/>
                  </a:lnTo>
                  <a:lnTo>
                    <a:pt x="86" y="329"/>
                  </a:lnTo>
                  <a:lnTo>
                    <a:pt x="94" y="325"/>
                  </a:lnTo>
                  <a:lnTo>
                    <a:pt x="99" y="345"/>
                  </a:lnTo>
                  <a:lnTo>
                    <a:pt x="106" y="364"/>
                  </a:lnTo>
                  <a:lnTo>
                    <a:pt x="98" y="367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11" name="Rectangle 42"/>
            <p:cNvSpPr>
              <a:spLocks noChangeArrowheads="1"/>
            </p:cNvSpPr>
            <p:nvPr/>
          </p:nvSpPr>
          <p:spPr bwMode="auto">
            <a:xfrm>
              <a:off x="3811" y="1573"/>
              <a:ext cx="31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HY엽서L" pitchFamily="18" charset="-127"/>
                  <a:ea typeface="HY엽서L" pitchFamily="18" charset="-127"/>
                  <a:cs typeface="굴림" pitchFamily="50" charset="-127"/>
                </a:rPr>
                <a:t>나의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5612" name="Rectangle 43"/>
            <p:cNvSpPr>
              <a:spLocks noChangeArrowheads="1"/>
            </p:cNvSpPr>
            <p:nvPr/>
          </p:nvSpPr>
          <p:spPr bwMode="auto">
            <a:xfrm>
              <a:off x="4101" y="1573"/>
              <a:ext cx="31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HY엽서L" pitchFamily="18" charset="-127"/>
                  <a:ea typeface="HY엽서L" pitchFamily="18" charset="-127"/>
                  <a:cs typeface="굴림" pitchFamily="50" charset="-127"/>
                </a:rPr>
                <a:t>선행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5613" name="Rectangle 44"/>
            <p:cNvSpPr>
              <a:spLocks noChangeArrowheads="1"/>
            </p:cNvSpPr>
            <p:nvPr/>
          </p:nvSpPr>
          <p:spPr bwMode="auto">
            <a:xfrm>
              <a:off x="3868" y="1722"/>
              <a:ext cx="44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HY엽서L" pitchFamily="18" charset="-127"/>
                  <a:ea typeface="HY엽서L" pitchFamily="18" charset="-127"/>
                  <a:cs typeface="굴림" pitchFamily="50" charset="-127"/>
                </a:rPr>
                <a:t>노드는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25614" name="Rectangle 45"/>
            <p:cNvSpPr>
              <a:spLocks noChangeArrowheads="1"/>
            </p:cNvSpPr>
            <p:nvPr/>
          </p:nvSpPr>
          <p:spPr bwMode="auto">
            <a:xfrm>
              <a:off x="4241" y="1722"/>
              <a:ext cx="11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1pPr>
              <a:lvl2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2pPr>
              <a:lvl3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3pPr>
              <a:lvl4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4pPr>
              <a:lvl5pPr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ko-KR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HY엽서L" pitchFamily="18" charset="-127"/>
                  <a:ea typeface="HY엽서L" pitchFamily="18" charset="-127"/>
                  <a:cs typeface="굴림" pitchFamily="50" charset="-127"/>
                </a:rPr>
                <a:t>?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2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1"/>
          <p:cNvSpPr>
            <a:spLocks noGrp="1" noChangeArrowheads="1"/>
          </p:cNvSpPr>
          <p:nvPr>
            <p:ph type="title"/>
          </p:nvPr>
        </p:nvSpPr>
        <p:spPr>
          <a:xfrm>
            <a:off x="381000" y="457199"/>
            <a:ext cx="8534400" cy="94541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3200" dirty="0"/>
              <a:t>이중연결리스트</a:t>
            </a:r>
            <a:endParaRPr lang="en-US" altLang="en-US" sz="3200" dirty="0"/>
          </a:p>
        </p:txBody>
      </p:sp>
      <p:sp>
        <p:nvSpPr>
          <p:cNvPr id="13315" name="Rectangle 36"/>
          <p:cNvSpPr>
            <a:spLocks noChangeArrowheads="1"/>
          </p:cNvSpPr>
          <p:nvPr/>
        </p:nvSpPr>
        <p:spPr bwMode="auto">
          <a:xfrm>
            <a:off x="457200" y="2057400"/>
            <a:ext cx="81652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SzPct val="75000"/>
              <a:buNone/>
            </a:pPr>
            <a:r>
              <a:rPr lang="en-US" altLang="en-US" sz="2800" b="1" dirty="0"/>
              <a:t>. </a:t>
            </a:r>
            <a:r>
              <a:rPr lang="ko-KR" altLang="en-US" sz="2800" b="1" dirty="0"/>
              <a:t>각 노드는 다음 노드를 가리키는 링크 필드와 이전 노드를 가리키는 링크 필드가 있다</a:t>
            </a:r>
            <a:r>
              <a:rPr lang="en-US" altLang="ko-KR" sz="2800" b="1" dirty="0"/>
              <a:t>.</a:t>
            </a:r>
            <a:endParaRPr lang="en-US" altLang="en-US" dirty="0">
              <a:solidFill>
                <a:srgbClr val="FFCC00"/>
              </a:solidFill>
            </a:endParaRPr>
          </a:p>
        </p:txBody>
      </p:sp>
      <p:pic>
        <p:nvPicPr>
          <p:cNvPr id="13316" name="Picture 37" descr="Figure 06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43400"/>
            <a:ext cx="8488363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381000" y="4522787"/>
            <a:ext cx="914400" cy="369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1800" dirty="0"/>
              <a:t>head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900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직사각형 2"/>
          <p:cNvSpPr>
            <a:spLocks noChangeArrowheads="1"/>
          </p:cNvSpPr>
          <p:nvPr/>
        </p:nvSpPr>
        <p:spPr bwMode="auto">
          <a:xfrm>
            <a:off x="548248" y="276059"/>
            <a:ext cx="4698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ko-KR" altLang="en-US" b="1" dirty="0">
                <a:latin typeface="+mn-ea"/>
                <a:ea typeface="+mn-ea"/>
              </a:rPr>
              <a:t>이중연결리스트 구현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E7F9B-BDF8-4148-A4EC-B86D00A953E6}"/>
              </a:ext>
            </a:extLst>
          </p:cNvPr>
          <p:cNvSpPr txBox="1"/>
          <p:nvPr/>
        </p:nvSpPr>
        <p:spPr>
          <a:xfrm>
            <a:off x="522385" y="1178750"/>
            <a:ext cx="4034865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</a:t>
            </a:r>
            <a:r>
              <a:rPr lang="ko-KR" altLang="en-US" dirty="0" err="1"/>
              <a:t>Node</a:t>
            </a:r>
            <a:r>
              <a:rPr lang="ko-KR" altLang="en-US" dirty="0"/>
              <a:t>: </a:t>
            </a:r>
            <a:r>
              <a:rPr lang="en-US" altLang="ko-KR" dirty="0"/>
              <a:t># </a:t>
            </a:r>
            <a:r>
              <a:rPr lang="ko-KR" altLang="en-US" dirty="0"/>
              <a:t>이중연결리스트 노드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, </a:t>
            </a:r>
            <a:r>
              <a:rPr lang="ko-KR" altLang="en-US" dirty="0" err="1"/>
              <a:t>e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self.addr</a:t>
            </a:r>
            <a:r>
              <a:rPr lang="ko-KR" altLang="en-US" dirty="0"/>
              <a:t> = </a:t>
            </a:r>
            <a:r>
              <a:rPr lang="ko-KR" altLang="en-US" dirty="0" err="1"/>
              <a:t>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self.next</a:t>
            </a:r>
            <a:r>
              <a:rPr lang="ko-KR" altLang="en-US" dirty="0"/>
              <a:t> = </a:t>
            </a:r>
            <a:r>
              <a:rPr lang="ko-KR" altLang="en-US" dirty="0" err="1"/>
              <a:t>None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self.back</a:t>
            </a:r>
            <a:r>
              <a:rPr lang="ko-KR" altLang="en-US" dirty="0"/>
              <a:t> = </a:t>
            </a:r>
            <a:r>
              <a:rPr lang="ko-KR" altLang="en-US" dirty="0" err="1"/>
              <a:t>None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23D443-482C-4C42-943D-768034C8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59645"/>
              </p:ext>
            </p:extLst>
          </p:nvPr>
        </p:nvGraphicFramePr>
        <p:xfrm>
          <a:off x="5517105" y="1268760"/>
          <a:ext cx="1969108" cy="1385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963">
                  <a:extLst>
                    <a:ext uri="{9D8B030D-6E8A-4147-A177-3AD203B41FA5}">
                      <a16:colId xmlns:a16="http://schemas.microsoft.com/office/drawing/2014/main" val="2930780999"/>
                    </a:ext>
                  </a:extLst>
                </a:gridCol>
                <a:gridCol w="675075">
                  <a:extLst>
                    <a:ext uri="{9D8B030D-6E8A-4147-A177-3AD203B41FA5}">
                      <a16:colId xmlns:a16="http://schemas.microsoft.com/office/drawing/2014/main" val="166980625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924489410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54532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31498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next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19555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18E933-9BC4-4942-B7C0-EBAC4AE5659F}"/>
              </a:ext>
            </a:extLst>
          </p:cNvPr>
          <p:cNvCxnSpPr/>
          <p:nvPr/>
        </p:nvCxnSpPr>
        <p:spPr>
          <a:xfrm>
            <a:off x="7171178" y="1853826"/>
            <a:ext cx="6300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DD4A49-DC90-4C82-BCD0-CC67CE7AE1EB}"/>
              </a:ext>
            </a:extLst>
          </p:cNvPr>
          <p:cNvCxnSpPr>
            <a:cxnSpLocks/>
          </p:cNvCxnSpPr>
          <p:nvPr/>
        </p:nvCxnSpPr>
        <p:spPr>
          <a:xfrm flipH="1">
            <a:off x="5085212" y="1988841"/>
            <a:ext cx="63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325C7A9-C4F6-4044-87B7-556B57786CF3}"/>
              </a:ext>
            </a:extLst>
          </p:cNvPr>
          <p:cNvSpPr txBox="1"/>
          <p:nvPr/>
        </p:nvSpPr>
        <p:spPr>
          <a:xfrm>
            <a:off x="548247" y="3519010"/>
            <a:ext cx="4034865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en-US" altLang="ko-KR" dirty="0" err="1"/>
              <a:t>DLinkekList</a:t>
            </a:r>
            <a:r>
              <a:rPr lang="ko-KR" altLang="en-US" dirty="0"/>
              <a:t>: </a:t>
            </a:r>
            <a:r>
              <a:rPr lang="en-US" altLang="ko-KR" dirty="0"/>
              <a:t># </a:t>
            </a:r>
            <a:r>
              <a:rPr lang="ko-KR" altLang="en-US" dirty="0"/>
              <a:t>이중연결리스트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def</a:t>
            </a:r>
            <a:r>
              <a:rPr lang="ko-KR" altLang="en-US" dirty="0"/>
              <a:t> __</a:t>
            </a:r>
            <a:r>
              <a:rPr lang="ko-KR" altLang="en-US" dirty="0" err="1"/>
              <a:t>init</a:t>
            </a:r>
            <a:r>
              <a:rPr lang="ko-KR" altLang="en-US" dirty="0"/>
              <a:t>__(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head = 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72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1"/>
          <p:cNvSpPr>
            <a:spLocks noGrp="1" noChangeArrowheads="1"/>
          </p:cNvSpPr>
          <p:nvPr>
            <p:ph type="title"/>
          </p:nvPr>
        </p:nvSpPr>
        <p:spPr>
          <a:xfrm>
            <a:off x="476545" y="228600"/>
            <a:ext cx="7772400" cy="59011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3200" dirty="0"/>
              <a:t>새로운 노드 삽입</a:t>
            </a:r>
            <a:endParaRPr lang="en-US" altLang="en-US" sz="3200" dirty="0"/>
          </a:p>
        </p:txBody>
      </p:sp>
      <p:pic>
        <p:nvPicPr>
          <p:cNvPr id="16387" name="Picture 12" descr="Figure 0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3888716"/>
            <a:ext cx="5490610" cy="274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1"/>
          <p:cNvSpPr txBox="1">
            <a:spLocks noChangeArrowheads="1"/>
          </p:cNvSpPr>
          <p:nvPr/>
        </p:nvSpPr>
        <p:spPr bwMode="auto">
          <a:xfrm>
            <a:off x="251520" y="942251"/>
            <a:ext cx="8763000" cy="274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2075" tIns="46038" rIns="92075" bIns="46038" anchor="b"/>
          <a:lstStyle>
            <a:lvl1pPr marL="571500" indent="-5715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ClrTx/>
              <a:buNone/>
              <a:defRPr/>
            </a:pPr>
            <a:r>
              <a:rPr lang="en-US" altLang="ko-KR" sz="1600" b="1" dirty="0">
                <a:latin typeface="+mn-ea"/>
                <a:ea typeface="+mn-ea"/>
              </a:rPr>
              <a:t>. </a:t>
            </a:r>
            <a:r>
              <a:rPr lang="ko-KR" altLang="en-US" sz="1600" b="1" dirty="0">
                <a:latin typeface="+mn-ea"/>
                <a:ea typeface="+mn-ea"/>
              </a:rPr>
              <a:t>연결 리스트에서 특정한 </a:t>
            </a:r>
            <a:r>
              <a:rPr lang="en-US" altLang="ko-KR" sz="1600" b="1" dirty="0">
                <a:latin typeface="+mn-ea"/>
                <a:ea typeface="+mn-ea"/>
              </a:rPr>
              <a:t>(location</a:t>
            </a:r>
            <a:r>
              <a:rPr lang="ko-KR" altLang="en-US" sz="1600" b="1" dirty="0">
                <a:latin typeface="+mn-ea"/>
                <a:ea typeface="+mn-ea"/>
              </a:rPr>
              <a:t>이 가리키는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  </a:t>
            </a:r>
            <a:r>
              <a:rPr lang="ko-KR" altLang="en-US" sz="1600" b="1" dirty="0" err="1">
                <a:latin typeface="+mn-ea"/>
                <a:ea typeface="+mn-ea"/>
              </a:rPr>
              <a:t>노드</a:t>
            </a:r>
            <a:r>
              <a:rPr lang="ko-KR" altLang="en-US" sz="1600" b="1" dirty="0">
                <a:latin typeface="+mn-ea"/>
                <a:ea typeface="+mn-ea"/>
              </a:rPr>
              <a:t>  바로 앞에 새로운</a:t>
            </a:r>
            <a:r>
              <a:rPr lang="en-US" altLang="ko-KR" sz="1600" b="1" dirty="0">
                <a:latin typeface="+mn-ea"/>
                <a:ea typeface="+mn-ea"/>
              </a:rPr>
              <a:t> (</a:t>
            </a:r>
            <a:r>
              <a:rPr lang="en-US" altLang="ko-KR" sz="1600" b="1" dirty="0" err="1">
                <a:latin typeface="+mn-ea"/>
                <a:ea typeface="+mn-ea"/>
              </a:rPr>
              <a:t>newNode</a:t>
            </a:r>
            <a:r>
              <a:rPr lang="ko-KR" altLang="en-US" sz="1600" b="1" dirty="0">
                <a:latin typeface="+mn-ea"/>
                <a:ea typeface="+mn-ea"/>
              </a:rPr>
              <a:t>가 가리키는</a:t>
            </a:r>
            <a:r>
              <a:rPr lang="en-US" altLang="ko-KR" sz="1600" b="1" dirty="0">
                <a:latin typeface="+mn-ea"/>
                <a:ea typeface="+mn-ea"/>
              </a:rPr>
              <a:t>) </a:t>
            </a:r>
            <a:r>
              <a:rPr lang="ko-KR" altLang="en-US" sz="1600" b="1" dirty="0">
                <a:latin typeface="+mn-ea"/>
                <a:ea typeface="+mn-ea"/>
              </a:rPr>
              <a:t>노드를 삽입하는 것이 간편하다</a:t>
            </a:r>
            <a:r>
              <a:rPr lang="en-US" altLang="ko-KR" sz="1600" b="1" dirty="0">
                <a:latin typeface="+mn-ea"/>
                <a:ea typeface="+mn-ea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600" b="1" dirty="0"/>
              <a:t>    </a:t>
            </a:r>
            <a:r>
              <a:rPr lang="en-US" altLang="en-US" sz="1600" b="1" dirty="0" err="1"/>
              <a:t>newNode.back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location.back</a:t>
            </a:r>
            <a:endParaRPr lang="en-US" alt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600" b="1" dirty="0"/>
              <a:t>    </a:t>
            </a:r>
            <a:r>
              <a:rPr lang="en-US" altLang="en-US" sz="1600" b="1" dirty="0" err="1"/>
              <a:t>newNode.next</a:t>
            </a:r>
            <a:r>
              <a:rPr lang="en-US" altLang="en-US" sz="1600" b="1" dirty="0"/>
              <a:t> = location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600" b="1" dirty="0"/>
              <a:t>    if (</a:t>
            </a:r>
            <a:r>
              <a:rPr lang="en-US" altLang="en-US" sz="1600" b="1" dirty="0" err="1"/>
              <a:t>location.back</a:t>
            </a:r>
            <a:r>
              <a:rPr lang="en-US" altLang="en-US" sz="1600" b="1" dirty="0"/>
              <a:t> == None):   #  </a:t>
            </a:r>
            <a:r>
              <a:rPr lang="ko-KR" altLang="en-US" sz="1600" b="1" dirty="0"/>
              <a:t>처음에 노드 삽입</a:t>
            </a:r>
            <a:endParaRPr lang="en-US" altLang="ko-KR" sz="1600" b="1" dirty="0"/>
          </a:p>
          <a:p>
            <a:pPr eaLnBrk="1" hangingPunct="1">
              <a:spcBef>
                <a:spcPct val="0"/>
              </a:spcBef>
              <a:buClrTx/>
              <a:buNone/>
              <a:defRPr/>
            </a:pPr>
            <a:r>
              <a:rPr lang="en-US" altLang="en-US" sz="1600" b="1" dirty="0"/>
              <a:t>        head = </a:t>
            </a:r>
            <a:r>
              <a:rPr lang="en-US" altLang="en-US" sz="1600" b="1" dirty="0" err="1"/>
              <a:t>newNode</a:t>
            </a:r>
            <a:endParaRPr lang="en-US" alt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600" b="1" dirty="0"/>
              <a:t>    </a:t>
            </a:r>
            <a:r>
              <a:rPr lang="en-US" altLang="ko-KR" sz="1600" b="1" dirty="0"/>
              <a:t>else:</a:t>
            </a:r>
            <a:r>
              <a:rPr lang="en-US" altLang="en-US" sz="1600" b="1" dirty="0"/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600" b="1" dirty="0"/>
              <a:t>       </a:t>
            </a:r>
            <a:r>
              <a:rPr lang="en-US" altLang="en-US" sz="1600" b="1" dirty="0" err="1"/>
              <a:t>location.back.next</a:t>
            </a:r>
            <a:r>
              <a:rPr lang="en-US" altLang="en-US" sz="1600" b="1" dirty="0"/>
              <a:t>  = </a:t>
            </a:r>
            <a:r>
              <a:rPr lang="en-US" altLang="en-US" sz="1600" b="1" dirty="0" err="1"/>
              <a:t>newNode</a:t>
            </a:r>
            <a:endParaRPr lang="en-US" alt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600" b="1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600" b="1" dirty="0"/>
              <a:t>    </a:t>
            </a:r>
            <a:r>
              <a:rPr lang="en-US" altLang="en-US" sz="1600" b="1" dirty="0" err="1"/>
              <a:t>location.back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newNode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1001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1"/>
          <p:cNvSpPr>
            <a:spLocks noGrp="1" noChangeArrowheads="1"/>
          </p:cNvSpPr>
          <p:nvPr>
            <p:ph type="title"/>
          </p:nvPr>
        </p:nvSpPr>
        <p:spPr>
          <a:xfrm>
            <a:off x="473081" y="253167"/>
            <a:ext cx="8388350" cy="457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ko-KR" altLang="en-US" sz="3200" dirty="0"/>
              <a:t>노드 삭제</a:t>
            </a:r>
            <a:endParaRPr lang="en-US" altLang="en-US" sz="3200" dirty="0"/>
          </a:p>
        </p:txBody>
      </p:sp>
      <p:pic>
        <p:nvPicPr>
          <p:cNvPr id="17411" name="Picture 3" descr="Figure 0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081" y="3847118"/>
            <a:ext cx="6306124" cy="273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86535" y="947111"/>
            <a:ext cx="7020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+mn-ea"/>
                <a:ea typeface="+mn-ea"/>
              </a:rPr>
              <a:t>특정한 </a:t>
            </a:r>
            <a:r>
              <a:rPr lang="en-US" altLang="ko-KR" dirty="0">
                <a:latin typeface="+mn-ea"/>
                <a:ea typeface="+mn-ea"/>
              </a:rPr>
              <a:t>(location</a:t>
            </a:r>
            <a:r>
              <a:rPr lang="ko-KR" altLang="en-US" dirty="0">
                <a:latin typeface="+mn-ea"/>
                <a:ea typeface="+mn-ea"/>
              </a:rPr>
              <a:t>이 가리키는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노드를</a:t>
            </a:r>
            <a:r>
              <a:rPr lang="ko-KR" altLang="en-US" dirty="0">
                <a:latin typeface="+mn-ea"/>
                <a:ea typeface="+mn-ea"/>
              </a:rPr>
              <a:t> 삭제하는 것이 간편함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7413" name="TextBox 1"/>
          <p:cNvSpPr txBox="1">
            <a:spLocks noChangeArrowheads="1"/>
          </p:cNvSpPr>
          <p:nvPr/>
        </p:nvSpPr>
        <p:spPr bwMode="auto">
          <a:xfrm>
            <a:off x="1196625" y="4613412"/>
            <a:ext cx="1077111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000" dirty="0"/>
              <a:t>head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135168" y="1415683"/>
            <a:ext cx="8307261" cy="196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en-US" sz="1600" dirty="0" err="1">
                <a:latin typeface="+mn-ea"/>
                <a:ea typeface="+mn-ea"/>
                <a:cs typeface="Courier New" panose="02070309020205020404" pitchFamily="49" charset="0"/>
              </a:rPr>
              <a:t>location.back</a:t>
            </a: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== None): # </a:t>
            </a:r>
            <a:r>
              <a:rPr lang="ko-KR" altLang="en-US" sz="1600" dirty="0">
                <a:latin typeface="+mn-ea"/>
                <a:ea typeface="+mn-ea"/>
                <a:cs typeface="Courier New" panose="02070309020205020404" pitchFamily="49" charset="0"/>
              </a:rPr>
              <a:t>첫번째 노드 삭게</a:t>
            </a:r>
            <a:endParaRPr lang="en-US" altLang="en-US" sz="160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ko-KR" sz="1600" dirty="0">
                <a:latin typeface="+mn-ea"/>
                <a:ea typeface="+mn-ea"/>
                <a:cs typeface="Courier New" panose="02070309020205020404" pitchFamily="49" charset="0"/>
              </a:rPr>
              <a:t>        head</a:t>
            </a: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+mn-ea"/>
                <a:ea typeface="+mn-ea"/>
                <a:cs typeface="Courier New" panose="02070309020205020404" pitchFamily="49" charset="0"/>
              </a:rPr>
              <a:t>location.next</a:t>
            </a: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       if (</a:t>
            </a:r>
            <a:r>
              <a:rPr lang="en-US" altLang="en-US" sz="1600" dirty="0" err="1">
                <a:latin typeface="+mn-ea"/>
                <a:ea typeface="+mn-ea"/>
                <a:cs typeface="Courier New" panose="02070309020205020404" pitchFamily="49" charset="0"/>
              </a:rPr>
              <a:t>location.next</a:t>
            </a: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!= None):  # </a:t>
            </a:r>
            <a:r>
              <a:rPr lang="ko-KR" altLang="en-US" sz="1600" dirty="0">
                <a:latin typeface="+mn-ea"/>
                <a:ea typeface="+mn-ea"/>
                <a:cs typeface="Courier New" panose="02070309020205020404" pitchFamily="49" charset="0"/>
              </a:rPr>
              <a:t>첫번째 노드가 마지막 노드가 아닌 경우</a:t>
            </a:r>
            <a:endParaRPr lang="en-US" altLang="en-US" sz="160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           </a:t>
            </a:r>
            <a:r>
              <a:rPr lang="en-US" altLang="en-US" sz="1600" dirty="0" err="1">
                <a:latin typeface="+mn-ea"/>
                <a:ea typeface="+mn-ea"/>
                <a:cs typeface="Courier New" panose="02070309020205020404" pitchFamily="49" charset="0"/>
              </a:rPr>
              <a:t>location.next.back</a:t>
            </a: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= None</a:t>
            </a:r>
          </a:p>
          <a:p>
            <a:pPr>
              <a:defRPr/>
            </a:pPr>
            <a:r>
              <a:rPr lang="en-US" altLang="ko-KR" sz="1600" dirty="0">
                <a:latin typeface="+mn-ea"/>
                <a:ea typeface="+mn-ea"/>
                <a:cs typeface="Courier New" panose="02070309020205020404" pitchFamily="49" charset="0"/>
              </a:rPr>
              <a:t>    else:  # </a:t>
            </a:r>
            <a:r>
              <a:rPr lang="ko-KR" altLang="en-US" sz="1600" dirty="0">
                <a:latin typeface="+mn-ea"/>
                <a:ea typeface="+mn-ea"/>
                <a:cs typeface="Courier New" panose="02070309020205020404" pitchFamily="49" charset="0"/>
              </a:rPr>
              <a:t>첫번째 노드 삭제가 아닌 경우</a:t>
            </a:r>
            <a:endParaRPr lang="en-US" altLang="ko-KR" sz="160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ko-KR" sz="1600" dirty="0">
                <a:latin typeface="+mn-ea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ko-KR" sz="1600" dirty="0" err="1">
                <a:latin typeface="+mn-ea"/>
                <a:ea typeface="+mn-ea"/>
                <a:cs typeface="Courier New" panose="02070309020205020404" pitchFamily="49" charset="0"/>
              </a:rPr>
              <a:t>location.back.next</a:t>
            </a:r>
            <a:r>
              <a:rPr lang="en-US" altLang="ko-KR" sz="1600" dirty="0">
                <a:latin typeface="+mn-ea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+mn-ea"/>
                <a:ea typeface="+mn-ea"/>
                <a:cs typeface="Courier New" panose="02070309020205020404" pitchFamily="49" charset="0"/>
              </a:rPr>
              <a:t>location.next</a:t>
            </a:r>
            <a:endParaRPr lang="en-US" altLang="ko-KR" sz="1600" dirty="0"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       if (</a:t>
            </a:r>
            <a:r>
              <a:rPr lang="en-US" altLang="en-US" sz="1600" dirty="0" err="1">
                <a:latin typeface="+mn-ea"/>
                <a:ea typeface="+mn-ea"/>
                <a:cs typeface="Courier New" panose="02070309020205020404" pitchFamily="49" charset="0"/>
              </a:rPr>
              <a:t>location.next</a:t>
            </a: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!= None): # </a:t>
            </a:r>
            <a:r>
              <a:rPr lang="ko-KR" altLang="en-US" sz="1600" dirty="0">
                <a:latin typeface="+mn-ea"/>
                <a:ea typeface="+mn-ea"/>
                <a:cs typeface="Courier New" panose="02070309020205020404" pitchFamily="49" charset="0"/>
              </a:rPr>
              <a:t>마지막 노드 삭제가 아닌 경우 </a:t>
            </a:r>
            <a:r>
              <a:rPr lang="en-US" altLang="ko-KR" sz="1600" dirty="0">
                <a:latin typeface="+mn-ea"/>
                <a:ea typeface="+mn-ea"/>
                <a:cs typeface="Courier New" panose="02070309020205020404" pitchFamily="49" charset="0"/>
              </a:rPr>
              <a:t>(</a:t>
            </a:r>
            <a:r>
              <a:rPr lang="ko-KR" altLang="en-US" sz="1600" dirty="0">
                <a:latin typeface="+mn-ea"/>
                <a:ea typeface="+mn-ea"/>
                <a:cs typeface="Courier New" panose="02070309020205020404" pitchFamily="49" charset="0"/>
              </a:rPr>
              <a:t>중간 노드 삭제</a:t>
            </a:r>
            <a:r>
              <a:rPr lang="en-US" altLang="ko-KR" sz="1600" dirty="0">
                <a:latin typeface="+mn-ea"/>
                <a:ea typeface="+mn-ea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en-US" altLang="en-US" sz="1600" dirty="0">
                <a:latin typeface="+mn-ea"/>
                <a:ea typeface="+mn-ea"/>
                <a:cs typeface="Courier New" panose="02070309020205020404" pitchFamily="49" charset="0"/>
              </a:rPr>
              <a:t>            </a:t>
            </a:r>
            <a:r>
              <a:rPr lang="en-US" altLang="ko-KR" sz="1600" dirty="0" err="1">
                <a:latin typeface="+mn-ea"/>
                <a:ea typeface="+mn-ea"/>
                <a:cs typeface="Courier New" panose="02070309020205020404" pitchFamily="49" charset="0"/>
              </a:rPr>
              <a:t>location.next.back</a:t>
            </a:r>
            <a:r>
              <a:rPr lang="en-US" altLang="ko-KR" sz="1600" dirty="0">
                <a:latin typeface="+mn-ea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+mn-ea"/>
                <a:ea typeface="+mn-ea"/>
                <a:cs typeface="Courier New" panose="02070309020205020404" pitchFamily="49" charset="0"/>
              </a:rPr>
              <a:t>location.back</a:t>
            </a:r>
            <a:endParaRPr lang="en-US" altLang="ko-KR" sz="1600" dirty="0"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15932</TotalTime>
  <Words>490</Words>
  <Application>Microsoft Office PowerPoint</Application>
  <PresentationFormat>화면 슬라이드 쇼(4:3)</PresentationFormat>
  <Paragraphs>129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HY엽서L</vt:lpstr>
      <vt:lpstr>굴림</vt:lpstr>
      <vt:lpstr>맑은 고딕</vt:lpstr>
      <vt:lpstr>한양해서</vt:lpstr>
      <vt:lpstr>Arial</vt:lpstr>
      <vt:lpstr>Lucida Console</vt:lpstr>
      <vt:lpstr>Wingdings</vt:lpstr>
      <vt:lpstr>Office 테마</vt:lpstr>
      <vt:lpstr>            연결리스트 변형</vt:lpstr>
      <vt:lpstr>연결리스트 변형들</vt:lpstr>
      <vt:lpstr>PowerPoint 프레젠테이션</vt:lpstr>
      <vt:lpstr>PowerPoint 프레젠테이션</vt:lpstr>
      <vt:lpstr>PowerPoint 프레젠테이션</vt:lpstr>
      <vt:lpstr>이중연결리스트</vt:lpstr>
      <vt:lpstr>PowerPoint 프레젠테이션</vt:lpstr>
      <vt:lpstr>새로운 노드 삽입</vt:lpstr>
      <vt:lpstr>노드 삭제</vt:lpstr>
      <vt:lpstr>이중연결리스트 장/단점</vt:lpstr>
      <vt:lpstr>Linked list 여러 변형들</vt:lpstr>
    </vt:vector>
  </TitlesOfParts>
  <Company>한국기술교육대학교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06장.리스트</dc:title>
  <dc:creator>최영규</dc:creator>
  <cp:lastModifiedBy>HCKIM</cp:lastModifiedBy>
  <cp:revision>317</cp:revision>
  <cp:lastPrinted>2020-03-08T08:15:33Z</cp:lastPrinted>
  <dcterms:created xsi:type="dcterms:W3CDTF">2004-02-19T02:52:38Z</dcterms:created>
  <dcterms:modified xsi:type="dcterms:W3CDTF">2021-04-22T18:43:51Z</dcterms:modified>
</cp:coreProperties>
</file>