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46"/>
  </p:notesMasterIdLst>
  <p:handoutMasterIdLst>
    <p:handoutMasterId r:id="rId47"/>
  </p:handoutMasterIdLst>
  <p:sldIdLst>
    <p:sldId id="421" r:id="rId2"/>
    <p:sldId id="453" r:id="rId3"/>
    <p:sldId id="378" r:id="rId4"/>
    <p:sldId id="379" r:id="rId5"/>
    <p:sldId id="433" r:id="rId6"/>
    <p:sldId id="380" r:id="rId7"/>
    <p:sldId id="454" r:id="rId8"/>
    <p:sldId id="410" r:id="rId9"/>
    <p:sldId id="381" r:id="rId10"/>
    <p:sldId id="383" r:id="rId11"/>
    <p:sldId id="384" r:id="rId12"/>
    <p:sldId id="463" r:id="rId13"/>
    <p:sldId id="484" r:id="rId14"/>
    <p:sldId id="485" r:id="rId15"/>
    <p:sldId id="486" r:id="rId16"/>
    <p:sldId id="487" r:id="rId17"/>
    <p:sldId id="488" r:id="rId18"/>
    <p:sldId id="467" r:id="rId19"/>
    <p:sldId id="468" r:id="rId20"/>
    <p:sldId id="489" r:id="rId21"/>
    <p:sldId id="469" r:id="rId22"/>
    <p:sldId id="471" r:id="rId23"/>
    <p:sldId id="479" r:id="rId24"/>
    <p:sldId id="480" r:id="rId25"/>
    <p:sldId id="481" r:id="rId26"/>
    <p:sldId id="482" r:id="rId27"/>
    <p:sldId id="483" r:id="rId28"/>
    <p:sldId id="462" r:id="rId29"/>
    <p:sldId id="464" r:id="rId30"/>
    <p:sldId id="465" r:id="rId31"/>
    <p:sldId id="360" r:id="rId32"/>
    <p:sldId id="455" r:id="rId33"/>
    <p:sldId id="456" r:id="rId34"/>
    <p:sldId id="394" r:id="rId35"/>
    <p:sldId id="395" r:id="rId36"/>
    <p:sldId id="466" r:id="rId37"/>
    <p:sldId id="458" r:id="rId38"/>
    <p:sldId id="434" r:id="rId39"/>
    <p:sldId id="436" r:id="rId40"/>
    <p:sldId id="443" r:id="rId41"/>
    <p:sldId id="444" r:id="rId42"/>
    <p:sldId id="445" r:id="rId43"/>
    <p:sldId id="446" r:id="rId44"/>
    <p:sldId id="447" r:id="rId45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804" y="44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082" y="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큐와 </a:t>
            </a:r>
            <a:r>
              <a:rPr lang="ko-KR" altLang="en-US" dirty="0" err="1"/>
              <a:t>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1:08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1394 269,'-10'1,"1"-1,-1 2,1-1,-1 2,1-1,-12 6,-54 26,46-19,-607 267,611-271,-41 25,29-15,34-19,-1 0,1-1,-1 1,0-1,1 0,-1 0,-8 1,12-2,-1 0,1 0,-1 0,1 0,-1 0,1 0,-1 0,1 0,-1 0,1-1,-1 1,1 0,-1 0,1 0,-1-1,1 1,-1 0,1-1,0 1,-1 0,1-1,0 1,-1-1,0 0,1-1,0 1,0 0,0 0,-1 0,1 0,0 0,0 0,1 0,-1 0,0 0,0-1,0 1,1 0,-1 0,1-1,3-5,0 1,0-1,1 1,0 0,0 0,0 0,1 1,-1 0,1 0,1 1,8-6,-14 9,33-22,2 2,0 1,63-25,-53 32,-44 13,0 0,0-1,0 1,0 0,0 0,0 0,0 0,0 1,0-1,-1 0,1 1,0 0,0-1,0 1,0 0,0 0,-1 0,1 0,2 2,-4-3,1 1,0 0,-1 0,1 0,-1 0,1 0,-1 0,1 0,-1 0,0 0,0 0,1 0,-1 0,0 1,0-1,0 0,0 0,0 0,0 0,0 0,-1 0,1 0,0 0,-1 0,1 0,0 0,-2 2,0 1,-1 0,1 1,-1-1,0 0,-5 4,-11 11,0-2,-1-1,-1 0,-26 15,-99 44,136-71,0 1,1 0,-1 0,1 1,1 0,-1 1,1 0,-8 8,14-12,0 0,0 0,0 0,0 0,0 0,1 1,0-1,0 0,-1 1,2-1,-1 1,0-1,1 1,0-1,0 1,0-1,0 1,0-1,1 1,-1-1,1 1,0-1,0 0,1 1,-1-1,1 0,-1 0,5 5,4 8,1 0,0-1,2-1,-1 0,2-1,0 0,28 19,7-1,64 29,-21-11,-40-16,80 65,-27-17,87 69,-58-43,-122-98,0-1,1 0,0-1,0-1,26 9,70 11,-80-21,107 34,-105-28,0-1,1-1,0-2,55 5,34-13,-65-1,82 9,-124-5,0-1,0 0,0-1,0 0,27-4,-36 2,-1 1,1-1,0 1,-1-1,1-1,-1 1,1 0,-1-1,0 0,0 0,-1 0,1-1,0 1,-1-1,0 0,0 0,0 0,-1 0,1-1,1-5,5-12,-1-1,-1 0,-1 0,5-42,0-98,-12-105,-1 92,2 167,0 1,0-1,-1 0,-1 1,-3-15,4 20,-1-1,1 1,-1-1,0 1,0 0,-1-1,1 1,-1 0,1 1,-1-1,0 0,0 1,0-1,0 1,-5-2,-10-5,-1 1,0 1,0 1,-33-6,29 8,0-2,1-1,-26-11,3-1,0 2,-61-13,33 9,-41-18,2-4,2-5,-126-77,222 117,8 4,0 0,0 1,-1-1,1 1,-1 1,0-1,0 1,0 0,-12-1,18 3,0 0,0 0,0 0,0 0,0 0,0 0,0 1,0-1,0 0,0 1,0-1,0 1,0-1,0 1,0-1,0 1,1-1,-1 1,0 0,0 0,1-1,-1 1,1 0,-1 0,0 0,0 1,-5 28,4 19,2 0,7 61,-1-35,-6-61,0-6,1 1,0-1,0 0,3 9,-4-15,1 1,0-1,1 0,-1 1,0-1,0 0,1 0,0 0,-1 0,1 0,0 0,0 0,0-1,0 1,0-1,0 1,4 1,3 1,0-1,0 0,1 0,-1-1,1 0,12 1,61-1,-51-2,-17 0,20-1,0 3,65 9,-91-9,0 0,0 1,0 0,0 0,0 1,-1 0,1 1,-1 0,0 0,-1 1,1-1,-1 2,0-1,-1 1,10 12,-15-18,0 1,0-1,0 0,0 1,0-1,-1 0,1 1,-1-1,1 1,-1-1,1 1,-1 0,0-1,0 1,0-1,0 1,0 0,0-1,0 2,-1-1,1-1,-1 0,0 0,0 1,1-1,-1 0,0 0,0 0,0 0,0 0,0 0,-1 0,1-1,0 1,0 0,-1 0,0 0,-7 2,0-1,0 1,0-2,-1 1,-9 0,-54 1,-76-6,-5 0,469 2,-158 2,-152-1,1 0,0 0,-1-1,1 0,-1 0,0 0,1-1,-1 1,0-1,6-3,-11 4,0 1,1 0,-1 0,0 0,0 0,1 0,-1 0,0-1,0 1,0 0,1 0,-1 0,0 0,1 0,-1 0,0 0,0 0,1 0,-1 0,0 0,0 0,1 0,-1 0,0 1,0-1,1 0,-1 0,0 0,0 0,0 0,1 0,-1 1,0-1,0 0,1 0,1 12,-6 20,3-26,-27 138,28-125,0-19,0 0,0 0,0 0,0 1,0-1,0 0,1 0,-1 0,0 0,0 0,0 0,0 0,0 0,0 0,0 0,1 0,-1 0,0 0,0 0,0 0,0 0,0 0,0 0,0 0,1 0,-1 0,0 0,0 0,0 0,0 0,0-1,0 1,0 0,0 0,1 0,-1 0,0 0,0 0,0 0,0 0,0 0,0-1,0 1,0 0,0 0,0 0,0 0,0 0,0 0,0 0,0-1,0 1,0 0,0 0,0 0,0 0,0 0,13-30,-12 28,-82 83,76-76,-1-1,0 1,0-1,-7 3,12-6,0 0,0-1,0 1,0-1,0 1,0-1,0 0,0 1,0-1,0 0,0 1,0-1,0 0,0 0,0 0,-1 0,1 0,0-1,0 1,0 0,0 0,0-1,0 1,0 0,0-1,0 1,0-1,0 1,0-1,0 0,1 1,-1-1,0 0,0 0,1 0,-1 1,-1-3,2 1,-1 1,1-1,0 0,-1 1,1-1,0 0,0 0,0 1,0-1,1 0,-1 0,0 1,1-1,-1 1,1-1,-1 0,1 1,1-3,-2 4,1-1,-1 1,0-1,1 1,-1-1,1 1,-1-1,1 1,-1-1,1 1,-1 0,1-1,-1 1,1 0,-1-1,1 1,0 0,-1 0,1 0,1-1,-1 1,0 1,-1-1,1 0,0 0,0 1,0-1,0 0,0 1,0-1,-1 1,1-1,0 1,0 0,-1-1,1 1,0 0,-1-1,1 1,0 1,6 9,0 0,0 0,4 13,10 16,-14-27,3 5,1 0,1 0,0-2,1 1,0-1,21 17,-33-32,1 1,-1-1,1 0,-1 0,1 0,-1 0,1-1,0 1,-1 0,1-1,0 1,0-1,-1 1,1-1,0 0,0 0,3 0,-4 0,1-1,-1 1,0-1,0 1,0-1,0 0,0 1,0-1,0 0,0 0,0 0,0 0,0 0,-1 0,1 0,0 0,0 0,-1 0,1-2,2-6,0 0,-1 0,0-1,0 1,-1-13,0 19,4-45,16-60,-21 106,0 0,0 0,1 0,0 0,-1 0,1 0,0 0,0 0,0 0,0 0,0 0,0 1,0-1,3-2,-3 4,-1 0,0-1,1 1,-1 0,1 0,-1 0,0 1,1-1,-1 0,0 0,1 0,-1 0,0 0,1 0,-1 0,0 1,1-1,-1 0,0 0,1 0,-1 1,0-1,0 0,1 0,-1 1,0-1,1 1,9 18,8 26,-9-20,16 31,-15-43,-10-13,1 0,-1 0,0 0,0 0,0 0,1 0,-1 0,0 0,0 0,0 0,1 0,-1 0,0 0,0 0,0 0,1 0,-1 0,0-1,0 1,0 0,0 0,1 0,-1 0,0 0,0 0,0-1,0 1,0 0,1 0,-1 0,0-1,0 1,0 0,0 0,0 0,0 0,0-1,1-2,0 1,-1-1,0 0,1 0,-1 0,0 0,0 1,-1-5,-3-12,-1 0,0 0,-1 1,-1-1,-13-23,-2 3,-35-48,42 67,-1 1,0 0,-2 1,0 0,-40-28,42 35,-1 1,-1 1,1 0,-2 1,1 1,-1 0,0 2,-23-5,-109-9,-84-15,222 30,1 0,-1 0,1-2,0 1,0-1,1-1,-17-12,-4-7,-32-32,32 26,-220-218,98 95,150 152,1-1,0 1,0-1,0 0,0 0,-4-7,7 10,-1 0,1 0,0 0,0 0,0 0,0 0,0 0,0 0,0 0,0-1,0 1,0 0,0 0,1 0,-1 0,0 1,1-1,-1 0,1 0,-1 0,1 0,-1 0,1 0,-1 1,1-1,0 0,0 0,-1 1,1-1,0 1,0-1,0 0,0 1,0 0,0-1,0 1,1-1,13-5,0 1,0 1,1 0,29-3,-24 4,1-1,27-8,-29 4,-1-1,0-1,0-1,-1 0,0-2,-1 0,0 0,24-28,-146 135,47-46,-368 300,390-322,-1-1,-1-1,-1-3,-1-1,-1-2,-1-1,-52 13,90-29,1 0,-1 0,0-1,0 1,1-1,-1 0,0 0,0 0,0 0,1 0,-1-1,0 0,0 0,-5-2,7 2,0-1,0 1,0-1,0 0,1 1,-1-1,1 0,0 0,-1 0,1 0,0 0,0 0,0 0,0 0,0 0,1-1,-1 1,1 0,0-1,-1 1,1 0,0-1,0 1,0 0,1-4,1-8,0-1,1 0,1 1,0 0,7-17,3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5:53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4321 398,'-1'-7,"0"1,-1 0,0 1,0-1,0 0,-1 0,0 1,0 0,-1-1,1 1,-1 0,-7-6,0-3,-9-13,-46-47,58 67,0 1,0-1,0 1,0 0,-1 1,0 0,0 1,-1-1,1 2,-1-1,-10-1,-201-19,178 21,30 1,0 0,0-2,1 1,-1-1,1-1,0-1,-16-8,15 6,0 2,-1 0,1 0,-1 1,-24-4,-175-18,-188 20,252 9,128-2,-109 4,106-2,0 1,0 1,-32 11,-113 33,150-42,0 0,0 2,-18 10,-28 10,8-10,0-2,-77 9,-54 14,152-27,-64 32,38-16,-81 28,80-34,1 3,-109 62,102-43,-120 81,165-106,1 1,0 1,1 0,2 2,-24 32,-9 19,-25 40,39-58,28-42,1 1,0 0,1 0,1 1,-9 22,1 14,-3-2,-47 89,50-109,-20 54,10-20,-83 153,65-131,24-49,-19 49,36-79,-8 22,-13 57,-1 5,16-66,2 0,-8 51,11 216,6-167,0-74,11 56,1 43,-13 244,-2-179,1-185,2 0,1 0,10 42,-10-58,0-1,1-1,1 1,1 0,-1-1,2 0,0-1,0 1,17 19,-20-28,-1 0,1 0,-1 0,1-1,0 1,0-1,0 0,0 0,1 0,-1-1,1 1,-1-1,1 0,-1-1,1 1,-1-1,1 0,0 0,6-1,7-1,-1-2,1 0,28-12,-14 4,-4 4,0-1,-1-1,0-2,-1-1,40-26,-21 8,1 2,50-23,121-50,-184 83,51-37,8-5,-53 38,-19 11,0 0,1 2,0 0,41-13,-53 21,0 0,0-1,-1 0,1 0,-1-1,11-6,-16 8,-1 0,1-1,-1 1,1-1,-1 0,0 1,0-1,0 0,0-1,0 1,-1 0,1 0,-1-1,0 1,0-1,-1 1,1-1,0 1,-1-7,0-21,-2-1,-1 0,-2 1,-13-49,-4-29,14 23,6-169,4 123,2-53,-1 143,3-1,13-55,-11 71,1 0,1 1,1 1,27-46,-14 31,2 0,1 1,2 2,2 1,1 1,1 2,68-51,62-43,-145 111,21-20,1 1,2 2,47-27,-73 53,0 0,0 2,1 0,-1 1,32-4,6-2,34-13,-51 12,0 2,1 1,71-4,274 13,-129 1,-245-3,0 1,0 1,-1 0,1 0,0 1,0 0,0 0,8 4,-13-3,0-1,0 1,0-1,0 1,0 0,-1 1,1-1,-1 1,0-1,0 1,0 0,0 0,-1 0,0 1,0-1,2 8,4 21,-8-28,1-1,-1 0,1 0,0 1,0-1,1 0,-1 0,1 0,0 0,0 0,0-1,0 1,6 6,-7-10,0 1,0-1,0 1,0-1,0 0,1 1,-1-1,0 0,0 0,0 0,0 0,0 0,1 0,-1 0,0-1,0 1,0 0,0 0,0-1,0 1,0-1,0 1,0-1,0 0,0 1,0-1,0 0,1-1,26-28,-25 27,12-18,0-1,-1 0,-1-1,15-39,32-107,-38 102,-12 38,10-32,32-66,-36 98,32-42,-5 8,-21 29,26-47,-43 70,0 0,-1-1,0 1,-1-1,4-22,-1-93,-6 125,0 0,0 0,0 0,-1 0,1 0,0 0,-1 0,1 0,-1 1,0-1,1 0,-1 0,0 0,0 1,0-1,0 1,-1-1,1 1,0-1,-1 1,-1-2,1 2,1 1,-1-1,1 1,-1-1,1 1,-1 0,1 0,-1 0,1 0,-1 0,0 0,1 0,-1 0,1 0,-1 1,1-1,-1 1,1-1,0 1,-1 0,1-1,-1 1,1 0,0 0,0 0,-2 2,-14 13,2 0,0 1,2 0,-16 24,11-15,-25 30,13-29,0 0,-1-2,-54 32,34-22,-31 20,81-55,0 1,0 0,0-1,0 1,0 0,0-1,0 1,0-1,0 0,0 1,0-1,0 0,-1 0,1 1,0-1,0 0,0 0,0 0,-1 0,1-1,0 1,0 0,-2-1,2 0,0 0,1 0,-1 0,1 0,-1 0,1 0,0 0,-1 0,1 0,0 0,0 0,0 0,0 0,0-1,0 1,0 0,0 0,0 0,1-2,2-9,0-1,1 1,6-12,2-1,-7 17,-1 0,-1 0,1-1,-1 1,3-17,-5 23,-1 0,0 0,0-1,0 1,0 0,-1 0,1 0,-1-1,1 1,-1 0,0 0,0 0,1 0,-1 0,-1 0,1 0,0 1,0-1,-1 0,1 1,-1-1,0 0,1 1,-1 0,0-1,0 1,0 0,0 0,-2-1,-8-3,0 1,0 0,0 1,-1 0,1 1,-1 0,1 1,-1 0,-17 2,3 1,0 2,1 0,-39 12,17 2,0 2,1 1,-73 48,101-59,24-17,29-23,-31 28,0-1,0 1,0-1,0 0,0 1,-1-1,1 0,2-6,-5 9,1 0,-1-1,0 1,0-1,0 1,0 0,0-1,0 1,0-1,0 1,0 0,0-1,0 1,0-1,0 1,0 0,0-1,0 1,-1 0,1-1,0 1,0-1,0 1,0 0,-1-1,1 1,0 0,-1 0,1-1,-2 0,1 0,-1 0,0 1,1-1,-1 0,0 1,0-1,1 1,-1 0,-3-1,-26-1,0 2,1 1,-56 8,-93 29,-9 17,151-42,0 2,1 2,-34 21,-23 31,18-12,59-46,3-1,-1-1,-16 8,28-16,-1 1,0-1,0 0,1 0,-1 0,0 0,0-1,0 1,0-1,0 0,0 1,0-1,0-1,0 1,0 0,0-1,-5-1,7 1,0 1,0-1,0 1,0-1,0 0,0 1,0-1,1 0,-1 0,0 0,1 1,-1-1,0 0,1 0,-1 0,1 0,-1 0,1 0,0 0,-1 0,1 0,0 0,0-1,0 1,0 0,0 0,0 0,0 0,0 0,0 0,1 0,-1 0,0 0,1 0,-1 0,1 0,-1 0,1 0,0-1,3-6,0 1,1 0,10-11,-13 15,26-28,1 1,1 1,2 2,0 0,66-38,35 3,-79 32,-24 11,0 2,2 2,0 1,46-14,-57 25,-20 3,-1 0,0 0,0 0,0 0,0 0,1 0,-1 0,0 0,0 1,0-1,0 0,1 0,-1 0,0 0,0 0,0 0,0 0,0 0,0 0,1 1,-1-1,0 0,0 0,0 0,0 0,0 0,0 1,0-1,0 0,0 0,0 0,1 0,-1 1,0-1,0 0,0 0,0 1,-9 10,-20 14,-1-1,-63 37,65-44,-10 7,-276 189,123-73,16-12,164-119,0 0,-15 16,18-9,8-15,0-1,0 1,0-1,0 1,0-1,0 1,1-1,-1 0,0 1,0-1,0 1,1-1,-1 1,0-1,0 0,1 1,-1-1,0 0,1 1,-1-1,1 0,-1 1,0-1,1 0,-1 0,1 1,5 0,0 1,0-1,1-1,-1 1,0-1,0 0,0 0,12-3,121-23,435-127,-198 49,-251 71,194-44,-287 72,-30 6,-7 0,-46 12,-454 130,-55 5,502-136,-238 40,294-52,-7 1,1 0,-1 0,1-1,-17-2,24 1,-1 1,1 0,-1-1,1 1,-1-1,1 1,-1-1,1 0,-1 0,1 0,0 1,0-1,-1-1,1 1,0 0,0 0,0 0,0 0,0-1,0 1,1-1,-1 1,0 0,1-1,-1 1,1-1,-1 1,1-1,0 0,0 1,0-3,0-3,0 0,1 0,0 0,1 0,0 1,0-1,0 0,5-8,30-53,43-53,-12 21,-67 98,1-1,-1 1,1 0,-1-1,0 1,0-1,0 1,-1-1,2-4,-2 6,0 1,0 0,0-1,0 1,0 0,-1-1,1 1,0 0,0-1,0 1,0 0,0 0,-1-1,1 1,0 0,0-1,-1 1,1 0,0 0,0 0,-1-1,1 1,0 0,-1 0,1 0,0 0,-1-1,1 1,0 0,-1 0,1 0,0 0,-1 0,1 0,0 0,-1 0,1 0,0 0,-1 0,-8 2,1 0,0 1,0 0,-12 6,18-8,-405 220,340-181,19-13,2 3,0 2,3 2,1 2,-69 74,-6 16,108-118,0 1,1 0,0 0,0 0,1 1,0 1,1-1,-8 19,-52 157,-57 135,102-275,3 0,-20 80,37-124,-2 22,3-24,0 0,0 0,0 0,0 0,1 0,-1 0,0 1,0-1,0 0,0 0,0 0,0 0,0 0,1 0,-1 0,0 0,0 0,0 0,0 1,0-1,1 0,-1 0,0 0,0 0,0 0,0 0,0 0,1 0,-1 0,0 0,0 0,0 0,0 0,0 0,1-1,-1 1,0 0,0 0,0 0,0 0,0 0,0 0,1 0,-1 0,14-13,47-57,52-78,-40 49,-54 74,124-153,-116 147,2 1,1 2,47-34,-51 45,-17 15,-8 7,-10 12,8-16,-6 11,-122 221,119-212,-150 343,92-184,-4 14,-32 135,90-292,10-33,4-10,5-11,1 0,0 0,16-31,-6 17,292-682,-298 693,-9 20,-1 4,-10 37,-20 39,-45 81,6-15,68-142,-182 429,182-431,-1 5,-1 0,-1-1,1 1,-5 5,8-11,-1 0,1-1,-1 1,1-1,-1 1,1-1,-1 1,1-1,-1 1,0-1,1 0,-1 1,0-1,1 0,-1 1,0-1,1 0,-1 0,0 0,1 0,-2 1,1-2,0 1,0-1,0 1,1-1,-1 1,0-1,0 0,0 1,1-1,-1 0,0 1,1-1,-1 0,1 0,-1 0,1 0,-1 0,1 1,0-1,-1-2,-4-14,0 0,2 0,0-1,-1-32,3 38,-6-478,8 455,-1 28,0 0,0-1,-1 1,-3-14,4 21,0 0,0 0,0-1,0 1,0 0,0 0,0 0,0-1,0 1,-1 0,1 0,0 0,0-1,0 1,0 0,-1 0,1 0,0 0,0-1,0 1,0 0,-1 0,1 0,0 0,0 0,-1 0,1 0,0 0,0 0,0 0,-1 0,1 0,0 0,0 0,-1 0,1 0,0 0,0 0,-1 0,1 0,0 0,0 0,0 0,-1 0,1 0,0 0,0 1,0-1,-1 0,1 0,0 0,0 0,0 0,0 1,-1-1,1 0,0 0,0 0,0 1,0-1,-12 18,10-16,-35 69,-49 133,71-164,-17 82,28-106,4-16,0 0,0 0,0 0,0 0,0 0,0 0,0 0,0 0,0 0,0 0,0 0,0 0,0 0,0 0,-1 0,1 0,0 0,0 0,0 0,0 0,0 0,0 0,0 0,0 0,0 0,0 0,0 0,0 0,0 0,0 0,0 0,0 0,0 0,0 0,0 0,0 0,0 0,0 0,-1 0,2-25,-1 15,1-34,-1-490,0 529,-1-22,0 0,-2 0,-1 0,-8-29,11 54,1 1,-1-1,1 1,-1-1,1 1,-1 0,0-1,1 1,-1 0,0 0,0-1,0 1,0 0,0 0,0 0,-1 0,0-1,1 2,0 0,0 1,0-1,0 0,0 0,1 1,-1-1,0 1,0-1,0 1,1-1,-1 1,0-1,1 1,-1 0,1-1,-1 1,0 0,1 0,0-1,-1 1,1 0,-1 0,1 0,0 0,0-1,-1 3,-9 27,1 1,1-1,-5 54,7-43,-21 185,-1 8,21-174,3 1,5 75,0-65,0-49,2-1,1 0,0 0,9 22,7 43,-17-56,-1-15,-1 0,2 1,6 22,-8-36,0 1,0 0,0-1,0 1,0 0,1-1,-1 0,1 1,-1-1,1 0,0 0,0 0,0 0,0 0,1 0,-1-1,0 1,1-1,-1 1,1-1,-1 0,1 0,0 0,-1 0,4 0,1-1,0 0,0 0,-1-1,1 1,0-1,0-1,-1 0,1 0,-1 0,7-3,9-6,29-19,-38 22,29-19,-1-1,-1-3,-2-1,41-43,29-23,-37 36,-63 54,-1 0,-1 0,1 0,-1-1,-1 0,1-1,-2 1,1-1,-1 0,4-19,1-8,4-66,-6 46,7-88,-7 67,19-93,1 36,-17 71,4 1,21-61,-14 74,40-67,-31 61,-23 42,1 1,0 1,1-1,0 1,1 1,0 0,1 0,0 1,13-9,-23 18,1 0,-1 0,0 0,1 0,-1 0,0 0,1 1,-1-1,1 1,-1-1,1 1,0-1,-1 1,1 0,-1 0,1 0,0 0,-1 0,1 0,-1 0,1 1,0-1,-1 0,2 2,-1-1,0 0,-1 1,1-1,-1 1,0 0,1-1,-1 1,0 0,0 0,0 0,0 0,-1 0,1 0,0 0,-1 0,0 0,1 0,-1 0,0 0,0 3,0 10,0 0,-1 0,-1-1,-4 19,-20 62,12-47,1-1,-134 448,130-438,-16 106,24-106,-25 80,33-131,-1-1,-1 1,1 0,-1-1,-4 7,7-12,0 1,-1-1,1 0,0 1,0-1,-1 1,1-1,0 0,0 1,-1-1,1 0,0 1,-1-1,1 0,0 0,-1 1,1-1,-1 0,1 0,0 0,-1 1,1-1,-1 0,1 0,-1 0,1 0,-1 0,1 0,-1 0,1 0,0 0,-1 0,1 0,-1 0,1 0,-1-1,1 1,0 0,-1 0,1 0,-1-1,1 1,0 0,-1 0,1-1,0 1,-1 0,1-1,-10-21,5-1,1-1,1 0,1 0,1 1,1-1,1 0,5-30,5-8,30-95,-4 46,22-82,12-105,-69 289,-2 6,0 0,1 0,-1 0,1-1,0 1,0 0,0 0,0 0,1 0,-1 1,1-1,3-4,-5 7,1 0,-1 0,0 0,0 0,1 0,-1 0,0 0,0 0,1 0,-1 0,0 0,0 0,0 1,1-1,-1 0,0 0,0 0,0 0,1 1,-1-1,0 0,0 0,0 0,0 1,0-1,0 0,1 0,-1 0,0 1,0-1,0 0,0 0,0 1,0-1,0 0,0 0,0 1,0-1,0 0,0 0,0 1,0-1,0 0,0 0,0 1,-1-1,1 0,-1 23,-1 0,-1-1,-1 1,-12 34,8-25,-62 201,-28 131,61-183,-22 154,55-245,-2 6,1-58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8:35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1021 654,'0'-1,"0"1,0 0,0-1,0 1,-1-1,1 1,0-1,0 1,0 0,0-1,-1 1,1-1,0 1,-1 0,1-1,0 1,0 0,-1-1,1 1,-1 0,1-1,0 1,-1 0,1 0,-1 0,1-1,0 1,-1 0,1 0,-1 0,1 0,-1 0,1 0,-1 0,1 0,-1 0,1 0,-1 0,-20 4,-13 11,1 2,1 1,-52 38,38-24,-92 69,123-88,1 1,0 0,0 1,2 1,0 0,-15 26,-97 191,90-161,22-44,-25 43,19-39,2 2,1 0,1 0,-10 45,-20 50,-30 74,63-164,1 1,3 0,-5 54,9-60,-2-1,-17 61,13-61,2-1,2 0,-3 61,9 69,2-60,-3 304,2-366,8 51,0-10,-9-65,1 1,0-1,1 0,1 0,1 0,0 0,14 28,26 43,-22-39,3 0,37 49,-42-67,-4-7,0 0,1-1,32 29,-45-48,0 1,1 0,-1-1,1 0,0 0,-1-1,1 0,0 0,1 0,-1 0,0-1,0 0,1-1,-1 1,0-1,10-1,8-3,-1 0,0-1,27-11,-32 11,319-116,-28 9,-257 97,2 3,76-7,-114 17,-4 0,0 0,0 0,0-2,0 1,0-1,0-1,-1 0,13-8,-19 10,0-1,-1 1,0-1,0 0,0 0,0 0,0 0,-1-1,0 1,0-1,0 0,-1 0,1 0,-1 0,0-1,-1 1,1 0,-1-1,0 1,0-9,-1 4,0-1,-1 0,-1 1,1-1,-2 1,1 0,-1-1,-7-14,-6-8,-24-37,24 44,1 0,-18-45,23 36,1-1,2 0,-3-49,1 5,0-5,7 57,0-1,-3 1,-9-37,3 27,1-1,2-1,2 0,2 0,1 0,5-78,0 100,1 1,1 0,1 0,0 0,1 0,0 1,2 0,0 1,11-18,-3 10,0 1,1 1,2 0,0 1,24-19,-35 32,119-104,-111 94,0 0,-1-1,0-1,-2-1,13-22,-14 18,1 0,1 2,1-1,1 2,1 0,1 1,34-30,55-34,169-103,-263 180,0 1,0 0,0 1,1 1,-1 0,21-4,3 4,45 0,-65 3,388-42,-246 20,143 10,-138 10,-149 2,1 0,0-1,0 0,-1-2,1 0,16-7,-23 7,-1 0,1-1,-1 0,1 0,-2-1,1 0,-1-1,1 1,-2-1,1-1,5-8,11-21,-2-1,-2-1,-1-1,13-44,-2 6,-24 66,88-201,-76 180,1 1,2 0,1 2,32-36,-42 55,-5 5,0-1,0 1,7-11,-12 16,0-1,0 1,-1-1,1 0,0 1,0-1,-1 0,1 0,-1 1,0-1,1 0,-1 0,0 0,0 0,0 1,0-1,-1 0,1 0,0 0,-1 0,0-2,-3-1,1-1,-1 1,0 0,-1 0,1 0,-1 0,0 1,0 0,0 0,-1 0,1 1,-9-5,-13-4,-37-14,60 25,-44-14,0 1,-97-12,-103 10,112 18,-87-3,172-6,-97-27,98 21,0 1,-75-6,-224 15,212 5,-597-1,713 0,-1 0,1 2,1 0,-1 1,-21 8,5 1,-63 32,35-13,-148 78,11 17,170-104,0 2,2 1,0 2,2 0,-25 34,52-61,-1 1,1 0,0-1,-1 1,1 0,0 0,0 0,0 0,1 0,-1 0,0 0,1 0,-1 0,1 0,0 0,-1 0,1 0,0 1,1 1,0-2,0 0,1 0,-1 0,1-1,-1 1,1-1,-1 1,1-1,0 0,0 1,0-1,0 0,0 0,0-1,0 1,0 0,0 0,0-1,5 1,22 4,1 0,0-2,35-1,-43-2,421 1,-12-1,-415 0,75 6,-84-5,-1 0,1 0,-1 1,1 0,-1 0,0 1,0-1,0 1,11 8,-16-10,0-1,0 1,0-1,-1 1,1 0,0 0,-1-1,1 1,0 0,-1 0,1 0,-1 0,1 0,-1 0,1 0,-1 0,0 0,1 0,-1 0,0 0,0 0,0 0,0 0,0 0,0 0,0 0,0 0,-1 0,1 0,0 0,0 0,-1 0,1 0,-1 0,1 0,-1 0,1 0,-2 1,-2 2,0 1,-1-1,0 0,1 0,-8 4,8-5,-44 27,-55 25,1-1,98-51,-413 249,338-197,3 3,2 3,-74 78,115-100,1 1,1 2,3 1,1 1,3 1,-29 74,-60 196,105-280,12-28,6-10,5-7,-1 0,0-1,0 0,23-26,0-1,802-688,-273 315,-511 373,-44 26,-11 12,-1 0,1-1,0 1,0 0,0 0,0 0,0 0,0 0,0 0,0-1,-1 1,1 0,0 0,0 0,0 0,0 0,0 0,-1 0,1 0,0 0,0 0,0 0,0 0,0-1,-1 1,1 0,0 0,0 0,0 0,0 0,-1 1,1-1,0 0,0 0,0 0,0 0,-1 0,1 0,0 0,0 0,0 0,0 0,-1 0,-30 15,-22 21,3 3,-78 76,-85 112,-860 1048,960-1136,62-81,47-55,3-4,6-15,133-244,-88 172,176-301,-152 263,-59 100,-6 10,-1 0,2 1,0 0,1 1,15-15,-25 28,-1 0,1 1,-1-1,1 0,-1 1,1-1,-1 1,1-1,0 1,-1-1,1 1,0 0,-1-1,1 1,0 0,0 0,-1-1,1 1,0 0,0 0,-1 0,1 0,0 0,0 0,0 0,-1 0,1 0,0 0,0 0,-1 1,1-1,0 0,0 1,-1-1,1 0,0 1,-1-1,1 1,0-1,-1 1,1-1,-1 1,2 1,-1 1,1 1,0 0,-1 0,0 0,0 0,0 0,1 6,0 13,-1 1,0 0,-2 0,-1-1,-9 46,-41 117,38-141,-29 109,-24 69,60-206,6-21,8-29,71-209,-76 236,1 1,0-1,0 1,4-7,-6 12,-1-1,0 1,1-1,-1 1,0 0,1-1,-1 1,1 0,-1-1,0 1,1 0,-1 0,1-1,-1 1,1 0,-1 0,1 0,-1 0,1 0,-1 0,1 0,-1-1,1 2,0-1,0 0,-1 1,1-1,0 1,-1 0,1-1,-1 1,1-1,-1 1,1 0,-1-1,1 1,-1 0,0 0,1-1,-1 1,0 0,0 0,1 1,1 8,-1 0,0-1,0 1,-1 0,-2 17,-11 57,-4 12,-59 181,55-228,-3-2,-45 71,63-108,-95 148,-87 149,155-246,2 3,3 0,-20 74,44-125,-1 0,2 1,-1 0,2-1,-2 25,4-36,-1 0,1 0,0 0,1 0,-1 0,0 1,1-1,-1 0,1 0,-1 0,1-1,0 1,0 0,0 0,0 0,0 0,0-1,1 1,-1-1,1 1,-1-1,1 1,-1-1,1 0,0 0,-1 0,1 0,0 0,0 0,0 0,0-1,0 1,0 0,0-1,0 0,0 0,0 1,4-2,5 1,1-1,-1-1,0 0,1-1,-1 0,0-1,-1 0,13-6,90-55,-36 13,-2-5,-2-2,-4-3,-2-3,-3-4,-3-2,-3-2,-3-3,-4-2,-3-3,48-112,-85 171,-2-1,-1 0,0-1,-2 0,-1 0,-1 0,0-1,-1-33,-17-213,7 230,7 40,0 1,0-1,0 1,0-1,0 1,0-1,0 1,-1-1,1 1,0-1,0 1,-1-1,1 1,0 0,-1-1,1 1,0-1,-1 1,1 0,0-1,-1 1,1 0,-1-1,1 1,-1 0,1 0,-1 0,1-1,-1 1,0 0,0 0,0 1,0-1,0 0,0 1,0-1,1 1,-1-1,0 1,0-1,0 1,1 0,-1-1,-1 2,-20 31,21-31,-36 69,-19 34,49-95,0-1,0 1,0-2,-1 1,0-1,-1 0,-18 12,21-16,1-1,-1-1,0 1,0-1,0 0,0 0,0-1,0 1,0-2,-1 1,1-1,0 1,-10-2,6-1,1 0,-1 0,1-1,0 0,0 0,0-1,0 0,-10-8,6 4,1-1,0-1,1 0,0 0,0-1,1 0,1-1,0-1,0 1,1-1,-8-19,10 15,1 0,0-1,2 1,0-1,1 0,0 0,2 0,0-1,1 1,0 0,2 0,0 1,7-20,0 4,2 0,1 1,1 1,2 0,37-55,-16 37,3 2,1 1,2 2,73-58,-57 58,2 2,1 3,98-46,-128 71,413-205,-318 147,67-37,-132 77,75-26,130-22,-113 37,103-19,-27 9,-215 49,37-13,-49 16,0 0,0 0,-1 0,1-1,-1 1,1-1,-1 1,1-1,-1 0,0 0,0 0,0 0,2-3,-4 4,0 1,0-1,0 0,0 1,0-1,0 1,0-1,0 1,0-1,0 1,0-1,0 1,0-1,-1 0,1 1,0-1,0 1,0 0,-1-1,1 1,0-1,-1 1,1-1,-1 1,1 0,0-1,-1 1,1 0,-1-1,1 1,-1 0,1 0,-1-1,1 1,-1 0,1 0,-1 0,0 0,-13-5,1 2,-1 0,0 1,1 0,-1 1,-18 0,10 1,-877 19,799-13,88-7,27-3,95-12,91-11,820-108,-892 113,-88 10,-38 8,-10 1,-9 1,0 0,-19 1,-531 4,159 1,-778-4,1544 11,163 7,-491-18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9:39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2057 1,'-681'0,"663"1,1 1,0 1,0 1,0 0,0 1,1 1,-31 14,-48 17,-65 8,-173 25,326-69,-120 22,106-17,-1 0,2 1,-36 18,-214 130,266-153,-9 6,0 0,-22 20,32-25,0 0,0 0,0 0,0 1,1-1,0 1,-1 0,1 0,1 0,-1 0,1 0,-1 0,1 0,0 0,0 5,1 0,0 0,0-1,1 1,1 0,-1-1,2 1,-1-1,6 14,4 4,20 32,15 16,4-2,71 77,-86-105,-3 1,-1 2,34 67,-59-102,0 0,1 0,0-1,1-1,16 16,55 41,-54-48,-2 1,32 34,-28-20,-18-21,1 0,0-1,0 0,1-1,22 16,-32-26,-1 0,1 0,0 0,0 0,0-1,-1 1,1 0,0-1,0 0,0 1,0-1,0 0,0 0,0 0,0 0,0 0,0-1,0 1,0-1,-1 1,1-1,0 0,0 1,2-2,2-3,0 1,0-1,0 0,10-12,5-4,16-11,2 1,1 2,66-36,-73 47,2 3,0 0,0 2,1 2,52-9,-3 8,117-1,90 15,-186 0,-11 2,-33-2,70-4,-120 0,0 0,0 0,0-1,0 0,-1-1,0 0,0-1,21-12,-17 7,-1-1,-1 0,1-1,-2 0,17-21,-3-2,-2-1,-1-2,-2 0,17-45,-7 12,43-145,-63 180,29-64,-10 29,-9 21,2 0,55-86,-78 135,3-4,0 1,0-1,-1 1,1-1,0-5,-2 9,-1 0,0 1,0-1,0 0,0 1,1-1,-1 0,0 0,0 1,0-1,-1 0,1 1,0-1,0 0,0 0,-1 1,1-1,0 0,0 1,-1-1,1 1,-1-1,1 0,0 1,-1-1,1 1,-1-1,0 1,1-1,-1 1,1 0,-1-1,0 1,1 0,-1-1,0 1,1 0,-1 0,0-1,1 1,-1 0,0 0,0 0,0 0,-7 0,1-1,0 1,0 1,0 0,0 0,0 0,-10 4,-52 20,22-6,11-7,1 2,1 2,0 1,-36 24,-186 149,199-139,56-50,0-1,1 1,-1 0,1-1,-1 1,0-1,1 1,-1-1,0 1,0-1,1 0,-1 1,0-1,0 0,1 0,-1 1,0-1,0 0,0 0,-1 0,1 0,1-1,-1 1,1 0,0-1,-1 1,1-1,-1 1,1-1,0 1,0-1,-1 1,1-1,0 1,0-1,-1 1,1-1,0 1,0-1,0 1,0-1,0 1,0-1,0 0,0-5,0 0,1 0,0 1,0-1,3-8,14-31,3 0,1 2,31-46,-34 58,5-12,-23 43,-1-1,0 1,0 0,1-1,-1 1,0 0,0-1,0 1,0 0,1-1,-1 1,0 0,0-1,0 1,0-1,0 1,0 0,0-1,0 1,0-1,0 1,0 0,0-1,0 1,-1 0,1-1,0 1,0 0,0-1,0 1,-1 0,1-1,0 1,0 0,-1-1,1 1,0 0,0 0,-1-1,1 1,0 0,-1 0,1 0,0-1,-1 1,1 0,-1 0,1 0,0 0,-1 0,1 0,0 0,-1 0,1 0,-1 0,-6 2,1-1,-1 2,1-1,0 1,-10 5,-369 206,332-184,-140 88,185-114,147-103,-28 18,-91 70,-20 11,0 0,0 0,0 0,0 0,0 0,0 0,0 1,0-1,0 0,0 0,0 0,0 0,0 0,0 0,0 0,0 0,0 0,0 0,0 1,0-1,0 0,0 0,0 0,0 0,0 0,0 0,0 0,0 0,0 0,0 0,0 0,0 0,1 0,-1 0,0 0,0 0,0 0,0 1,0-1,0 0,0 0,0 0,0 0,0 0,1 0,-1 0,0 0,0 0,0 0,0 0,0 0,0-1,0 1,0 0,0 0,0 0,1 0,-1 0,0 0,0 0,0 0,-26 27,-168 126,-311 189,476-326,24-14,6-5,40-33,80-62,140-115,-247 202,32-30,-43 37,0 1,0 0,-1-1,1 1,-1-1,1 0,-1 1,0-1,2-8,-4 11,0 1,1-1,-1 0,0 0,0 0,0 1,0-1,0 0,0 0,0 0,-1 1,1-1,0 0,0 0,-1 0,1 1,0-1,-1 0,1 1,-1-1,1 0,-1 1,1-1,-1 0,1 1,-1-1,1 1,-1-1,0 1,0-1,1 1,-2-1,-1 0,0 0,0 0,0 0,-1 1,1-1,0 1,-5 0,-36 2,0 2,-82 18,18-1,-3-10,-18 3,123-13,0 0,0 0,1 1,-1 0,0 0,1 1,-1-1,1 1,0 0,0 1,0-1,0 1,0 0,1 0,0 1,0-1,0 1,0 0,1 0,-4 7,-29 53,35-64,1 1,-1-1,1 0,-1 1,1-1,0 1,-1-1,1 1,0-1,0 1,0-1,0 1,0-1,0 0,1 1,-1-1,0 1,1-1,-1 1,2 2,0-2,-1-1,1 1,0 0,0 0,0-1,0 1,1-1,-1 1,0-1,0 0,1 0,3 1,22 5,-1-1,1-1,-1-2,35 0,-52-2,209 4,-103-4,-92 1,-28 0,-49 2,-90 0,-766 5,889-9,-254-10,259 9,0-2,-18-5,32 8,0 0,0 0,0-1,0 1,0 0,0-1,0 1,0-1,0 1,0-1,0 1,1-1,-1 0,0 0,0 1,1-1,-2-1,2 1,0 1,0-1,0 1,0-1,1 1,-1 0,0-1,0 1,0-1,1 1,-1 0,0-1,0 1,1 0,-1-1,0 1,1 0,-1-1,1 1,-1 0,0 0,1 0,-1-1,1 1,-1 0,1 0,37-10,52 3,130 5,-115 3,818 30,-805-22,238 11,-347-19,2-1,-1 0,1 0,-1-1,15-3,-22 4,-1-1,1 0,0 0,-1 0,0 0,1-1,-1 1,0 0,1-1,-1 0,0 1,0-1,0 0,-1 0,1 0,0 0,-1-1,1 1,-1 0,0-1,0 1,1-4,3-14,-1-1,-1 0,0 0,-2 0,-1-30,-1 27,1 1,1 0,1 0,8-35,-6 46,-2 8,-1 0,1 0,-1 0,0-1,-1 1,1-1,-1 1,0 0,0-1,-1-7,1 12,0-1,0 1,0-1,0 1,-1-1,1 1,0-1,0 1,-1 0,1-1,0 1,-1-1,1 1,0 0,-1-1,1 1,-1 0,1-1,0 1,-1 0,1 0,-1-1,1 1,-1 0,1 0,-1 0,1 0,-1 0,1 0,-1 0,1 0,-1 0,0 0,1 0,-1 0,1 0,-1 0,1 0,-1 0,1 1,-1-1,1 0,0 0,-1 1,1-1,-1 0,1 1,-1-1,-21 19,21-18,-20 22,0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43:49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1 712,'376'-215,"-363"207,8-4,0 1,0 1,2 1,42-13,-25 13,0 2,44-3,-17 1,-1-2,0-4,-1-2,100-40,-1-24,-73 34,-50 26,109-49,-115 56,0 1,53-11,-42 16,0 2,61 0,95 12,-157 0,0 1,-1 3,83 28,46 10,-149-44,0-2,30 0,-32-2,-1 1,43 7,18 16,148 65,-48-16,-85-42,31 11,-105-33,0 2,-1 0,26 17,-39-22,0 1,-1 1,0-1,0 1,-1 1,9 11,30 59,-6-11,-32-55,2 0,21 24,-26-32,0-1,1 1,0-1,-1-1,1 1,0-1,1 0,-1 0,12 3,4 0,-3-1,-1 0,26 12,-38-14,0 0,0 1,0 0,-1 0,1 0,-1 1,0 0,0 0,-1 0,7 10,30 52,23 32,-26-54,3-1,1-2,52 40,1 1,-84-73,-1 0,0 1,-1 0,15 23,-20-27,0 0,-1 0,-1 0,1 0,-1 1,0-1,0 1,-1-1,0 1,-1 14,-2 36,0-33,0 0,2 0,1 0,2 0,8 40,36 79,-27-88,-2 1,20 111,-33-138,1-1,1 0,2 0,15 35,-23-62,0 0,0 0,0 0,0 0,0 0,0-1,0 1,1 0,-1-1,0 1,1-1,-1 0,1 1,2 0,-4-2,1 1,-1-1,1 0,-1 0,1 0,-1 0,1 0,-1 0,1 0,-1 0,0 0,1 0,-1 0,1-1,-1 1,1 0,-1 0,1 0,-1 0,0-1,1 1,-1 0,0 0,1-1,10-18,-5-7,-1 0,2-44,-3 320,1-178,21 107,-24-169,14 56,-4 1,-3 0,2 89,-14 80,3-235,0 9,0-1,-1 1,-2 11,2-18,0 0,1 0,-1 0,-1 0,1 0,0-1,-1 1,1-1,-1 1,0-1,0 1,0-1,0 0,0 0,-3 2,-3 1,0-1,0 0,0-1,0 0,0 0,-1-1,1 0,-16 2,-75 1,93-5,-292-4,46 1,221 2,0-1,-1-2,2-1,-1-1,0-2,1-1,1-1,-55-28,74 33,1 0,0-1,0 0,0-1,1 0,0 0,0-1,-8-11,11 13,1-1,0 0,0 0,0 0,1-1,0 1,1-1,0 0,0 0,0 0,0-15,7-134,1 55,-7-13,0 99,-1-1,-1 1,-1-1,-9-26,-28-63,4-1,-24-118,57 207,-1 0,0 0,-2 1,0 0,0 0,-2 0,0 1,-14-18,4 10,-2 0,0 1,-2 2,-26-21,-29-21,-142-107,151 121,28 19,-75-42,42 35,-2 2,-158-47,205 76,0 1,0 2,-33-1,-89 8,36 0,-588-4,694 0,-13-1,0 2,0 0,1 2,-26 5,42-6,0-1,-1 1,2 0,-1 0,0 1,0 0,1 0,-1 0,-5 6,7-7,1 1,0 0,0 0,0 0,0 0,0 0,1 0,-1 1,1-1,0 0,0 1,0-1,0 1,1-1,-1 7,7 23,2-17,-8-16,1 0,-1 0,0 1,0-1,1 0,-1 0,0 0,0 0,1 0,-1 1,0-1,1 0,-1 0,0 0,1 0,-1 0,0 0,0 0,1 0,-1 0,0 0,1 0,-1 0,0 0,1-1,-1 1,0 0,0 0,1 0,-1 0,0 0,1-1,-1 1,0 0,0 0,0 0,1-1,-1 1,0-1,1 0,0-1,-1 1,1-1,-1 0,1 1,-1-1,0 0,1 0,-1 1,0-1,0 0,0 0,-1 1,1-1,0 0,-1 1,1-1,-1 0,1 1,-1-1,0 1,0-1,0 1,-1-3,-13-22,-1 0,-1 1,-35-39,-75-61,82 87,-2 1,-64-36,-108-47,203 112,-27-15,41 22,0 0,0 0,0 0,0-1,1 1,-1 0,1-1,-1 0,1 1,-1-1,1 0,0 0,0 0,0 0,-2-3,3 4,0 1,0-1,0 1,0-1,0 0,0 1,1-1,-1 1,0-1,0 1,0-1,1 1,-1-1,0 1,0-1,1 1,-1-1,0 1,1-1,0 0,18-11,8 0,1 2,1 1,42-9,99-9,-157 25,564-31,-489 32,201-30,-199 18,69-6,130-21,-233 30,1 1,71-23,-119 28,-12 0,-22 2,-22 0,-77 9,-53 17,118-16,-318 49,276-42,-91 19,170-29,-78 24,99-29,0 0,-1 1,1-1,0 1,0-1,0 1,0-1,0 1,0 0,0 0,0 0,0-1,0 1,-1 2,2-3,0 1,1-1,-1 0,0 1,1-1,-1 1,0-1,1 1,-1-1,0 0,1 1,-1-1,0 0,1 0,-1 1,1-1,-1 0,1 0,-1 0,1 1,-1-1,1 0,-1 0,1 0,-1 0,1 0,-1 0,1 0,-1 0,1 0,-1 0,1 0,31 1,0-2,60-7,-15 0,650-4,-459 14,184-2,-650-1,-240 3,370 2,57-1,20 1,154 19,-82-14,1153 164,-1182-165,11 0,82 23,-141-30,-1 0,1 0,-1 1,1-1,-1 1,1 0,-1 0,0 0,4 3,-7-5,0 1,1-1,-1 0,0 1,0-1,0 0,0 1,1-1,-1 0,0 1,0-1,0 0,0 1,0-1,0 0,0 1,0-1,0 1,0-1,0 0,0 1,0-1,0 0,0 1,0-1,0 0,-1 1,1-1,0 1,0-1,-2 2,1-1,0 0,0 0,-1 0,1 0,-1 0,1 0,-1 0,1 0,-4 0,-19 6,-1-1,1-1,-1-2,-35 2,51-4,-266 6,-18 1,290-7,-88 10,83-10,-1 1,0 1,1 0,-1 0,1 0,0 1,-13 8,21-12,-1 1,0 0,0-1,0 1,0 0,1-1,-1 1,0 0,1 0,-1 0,0-1,1 1,-1 0,1 0,-1 0,1 0,0 0,0 0,-1 0,1 0,0 0,0 0,0 2,0-1,1 0,-1-1,1 1,0-1,-1 1,1 0,0-1,0 1,0-1,0 0,0 1,0-1,2 1,5 5,0-1,0 0,17 8,-22-12,-1-2,6 5,1 0,-1 0,0 0,11 10,-18-13,1-1,-1 0,0 1,1-1,-1 1,0-1,0 1,0 0,0-1,0 1,0 0,-1 0,1 0,-1 0,1 0,-1 0,0-1,1 1,-1 0,0 0,0 0,0 0,-1 0,1 0,0 0,-1 0,0 0,1 0,-2 2,-1 1,0-1,0 0,-1 0,0 0,1 0,-1 0,0-1,-1 0,1 0,-7 4,-53 23,-55 12,71-26,40-14,1 1,0 0,-1 0,1 0,-9 7,15-10,1 1,0-1,0 0,-1 0,1 0,0 1,0-1,-1 0,1 0,0 1,0-1,0 0,0 0,0 1,-1-1,1 0,0 0,0 1,0-1,0 0,0 1,0-1,0 0,0 1,0-1,0 0,0 1,0-1,0 0,0 0,1 1,-1-1,0 0,0 1,0-1,0 0,1 1,17 8,22-1,1-1,45 1,-18-2,580 75,-637-80,16 3,0 1,-1 1,51 18,-73-22,0 0,0 1,0-1,0 1,0 0,-1 0,1 0,-1 0,0 1,0-1,0 1,0 0,-1 0,1 0,-1 0,0 0,0 0,-1 1,1-1,-1 1,0-1,0 1,0 9,-1 4,0 1,-2 0,0-1,-8 30,7-34,0 1,-16 66,14-70,2-11,4-22,20-135,5-51,-24 187,-1 25,-1 41,0-33,-2 846,1-834,2 31,-1-51,0 0,1-1,0 1,0 0,0-1,0 1,0-1,1 0,0 1,-1-1,4 4,-4-6,-1-1,0 1,1-1,-1 1,0-1,1 1,-1-1,1 0,-1 1,0-1,1 0,-1 1,1-1,-1 0,1 0,-1 1,1-1,0 0,-1 0,1 0,-1 0,1 0,-1 0,1 0,-1 0,1 0,0 0,-1 0,1 0,-1 0,1 0,-1-1,1 1,-1 0,1 0,0-1,1-1,0 0,0 0,-1 0,1 0,-1 0,1 0,-1 0,2-5,11-23,-2-1,13-51,10-75,-19 80,46-164,-3 13,-52 203,-7 25,0 0,0 0,0 0,0 0,0 0,0 0,1 1,-1-1,0 0,0 0,0 0,0 0,0 0,0 0,0 0,0 0,0 0,0 0,0 0,0 1,0-1,0 0,0 0,1 0,-1 0,0 0,0 0,0 0,0 0,0 0,0 0,0 0,0 0,0 0,1 0,-1 0,0 0,0 0,0 0,0 0,0 0,0 0,0 0,0 0,0 0,1 0,-1 0,0 0,0 0,0 0,0-1,0 1,0 0,0 0,0 0,2 48,-8 749,7-755,1-36,1-10,4-14,0-1,-1 1,4-28,4-14,46-187,-56 225,-2 19,-1 4,0 36,-1 18,12 329,53 52,-52-396,-13-40,0 0,0 0,0 0,0 1,0-1,0 0,0 0,0 0,0 1,0-1,0 0,0 0,0 0,1 0,-1 1,0-1,0 0,0 0,0 0,0 0,1 0,-1 1,0-1,0 0,0 0,0 0,1 0,-1 0,0 0,0 0,0 0,1 0,-1 0,0 0,0 0,0 0,1 0,-1 0,0 0,0 0,0 0,1 0,-1 0,0 0,0 0,0 0,1 0,-1 0,0 0,0-1,0 1,0 0,1 0,-1 0,0 0,0 0,0-1,0 1,0 0,0 0,0 0,1 0,-1-1,0 1,0 0,0 0,0 0,0-1,0 1,3-12,0-1,0 1,-1 0,-1-1,0 1,-2-25,0 5,2-6,1 9,-2 0,-5-42,4 67,0 1,0-1,-1 1,1 0,-1-1,1 1,-1 0,0 0,0 0,0 0,-1 1,1-1,-1 1,1-1,-1 1,0 0,0 0,0 0,0 0,0 1,-7-3,-17-12,23 13,1 0,0-1,1 1,-1-1,0 1,1-1,0 0,0 0,0 0,0 0,1 0,0-1,0 1,0 0,0-1,0 1,1-9,0-6,0 1,5-34,0 30,-4 18,1-1,-1 1,0-1,0 0,-1 1,1-1,-1 0,0 1,-1-1,1 0,-2-5,2 10,-1-1,0 0,0 1,1-1,-1 0,0 1,0-1,0 1,0 0,0-1,0 1,0 0,0-1,1 1,-1 0,0 0,0 0,0 0,-1 0,1 0,0 0,0 0,0 0,1 0,-1 1,0-1,0 0,-2 2,-32 13,32-14,-25 14,1 0,1 2,-36 30,52-39,0 2,0-1,1 1,0 1,1 0,0 0,1 0,0 1,1 0,-8 21,12-27,1 0,0 0,0 0,0 0,0 7,1-12,0-1,0 1,0 0,0 0,0 0,0 0,0 0,0-1,0 1,0 0,1 0,-1 0,0-1,1 1,-1 0,0 0,1-1,-1 1,1 0,-1-1,1 1,-1 0,1-1,0 1,-1-1,1 1,0-1,-1 1,1-1,0 0,0 1,0-1,-1 0,1 0,0 1,0-1,0 0,-1 0,1 0,0 0,0 0,0 0,0 0,-1 0,1 0,0-1,1 1,6-3,1-1,-1 0,0 0,0 0,-1-1,1 0,-1-1,13-12,-12 10,1 0,1 1,-1 0,15-7,-23 13,-1 1,1-1,0 1,-1 0,1-1,0 1,0 0,-1-1,1 1,0 0,0 0,0 0,-1-1,1 1,0 0,0 0,0 0,0 0,-1 1,1-1,0 0,0 0,0 0,-1 1,1-1,0 0,0 1,-1-1,1 0,0 1,-1-1,1 1,0 0,-1-1,1 1,-1-1,1 1,-1 0,1-1,-1 1,0 0,1 0,-1-1,0 1,1 0,-1 1,1 2,-1 1,1-1,-1 0,0 1,-1 7,1-9,-4-27,1-1,1 1,2-1,2-25,-1 32,1 0,1 1,1-1,0 1,2 0,9-23,-13 37,-1 0,1-1,0 1,1 1,-1-1,0 0,1 0,-1 1,7-5,-8 6,0 1,0-1,0 1,0-1,0 1,0-1,0 1,1 0,-1-1,0 1,0 0,1 0,-1 0,0 0,0 0,0 0,1 0,-1 1,0-1,0 0,0 1,0-1,1 1,-1-1,0 1,0-1,0 1,0 0,0 0,0-1,0 1,1 2,1 1,0 0,0 0,0 0,-1 1,0-1,0 1,0 0,0-1,1 8,8 47,-7-20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46:30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3427 3363,'1'1,"0"-1,0 0,0 1,0-1,0 0,0 1,-1-1,1 1,0-1,0 1,0 0,-1-1,1 1,0 0,-1 0,1-1,-1 1,1 0,-1 0,1 0,-1 0,1 0,-1 0,0 0,0-1,1 1,-1 0,0 2,4 32,-4-31,-2 37,-1 1,-1-1,-16 57,3-10,10-61,-1 0,-1 0,-2-1,0 0,-18 28,14-26,5-11,0-1,-1 0,0-1,-1 0,-25 22,-79 58,22-21,38-22,19-18,-45 33,22-18,-7 4,59-48,-1 0,0-1,0 0,0-1,0 0,0 0,-1-1,-17 2,-8-1,-38-2,45-2,-37 0,23-1,-44 5,73-2,-1 1,1 0,0 1,0 1,0 0,0 1,-17 9,18-8,-1 0,0-1,0 0,0-1,-26 5,-66-1,70-6,-39 6,57-2,17-6,-1 1,1-1,0 0,0 0,0 0,0 0,0 0,0 1,0-1,-1 0,1 0,0 0,0 1,0-1,0 0,0 0,0 0,0 0,0 1,0-1,0 0,0 0,0 0,0 1,0-1,0 0,0 0,0 0,0 1,1-1,-1 0,0 0,0 0,0 0,0 1,0-1,0 0,0 0,1 0,-1 0,28 16,-14-10,-6-1,1 0,-1 0,1 1,-2 0,1 0,-1 1,0 0,0 0,-1 1,0 0,0 0,-1 0,0 1,0-1,-1 1,0 1,-1-1,0 0,0 1,-1 0,0-1,-1 1,0 0,-1 10,-2 203,-2-70,5 384,-1-528,-1 2,2-1,-1 1,4 14,-3-22,-1 0,1 0,0 0,0 0,1 0,-1 0,1-1,-1 1,1 0,0-1,0 0,0 1,0-1,1 0,-1 0,5 3,2-1,0 1,0-1,1-1,-1 0,1 0,0-1,0-1,12 2,86-1,-89-3,24-1,-1-2,85-18,77-41,-29-16,-91 38,234-112,-284 138,18-9,103-32,-134 49,1-1,-1-1,-1 0,0-2,0 0,-1-1,21-17,115-113,-135 123,12-13,-1-1,-2-2,-1 0,33-57,-36 51,-15 26,-1-1,0 1,-2-1,10-27,2-26,-3 11,28-69,-15 54,28-109,-51 165,1 1,0-1,1 1,1 0,10-14,22-41,5-29,65-202,-102 277,0 0,2 1,0 0,16-23,-10 18,22-53,43-161,-72 204,-2-1,-2 0,-1-1,-1-53,-8-644,5 570,-3 136,0-1,-3 0,0 1,-2 0,-13-37,-68-151,67 172,7 15,-9-20,-41-72,18 40,29 53,-1 0,-28-38,-44-55,-28-35,99 141,0 0,-1 1,0 1,-26-15,18 12,-46-41,62 49,-11-12,-2 0,0 2,-57-37,-24 2,-2 4,-176-58,279 109,-46-14,1-4,1-1,-49-29,80 40,-1 0,-29-9,7 2,-16-6,-1 2,-113-23,-124 1,-135 31,325 14,-676 1,766-2,-38-1,0 2,-100 18,139-17,0 1,0 0,1 1,-1 0,1 1,1 0,-1 1,1 1,0 0,1 0,0 1,0 1,1 0,0 0,-15 22,6-1,-27 67,31-63,-35 60,43-85,0 0,0 0,-1-1,0 0,-1 0,0-1,0-1,-1 1,-20 11,-36 12,40-20,0 2,1 0,-25 19,43-27,-1 1,1 1,1-1,-1 1,1 0,0 1,1-1,0 1,0 0,0 1,1-1,1 1,-5 14,5-12,1 0,0 0,1 1,0-1,1 1,0-1,1 1,0-1,1 0,6 20,-6-22,1-1,0 0,1 0,0-1,0 1,1-1,-1 0,2 0,-1-1,1 1,0-1,0 0,1-1,0 1,8 4,-1-2,1-2,-1 1,1-2,0 0,24 4,81 6,-81-11,65 13,-55-2,-1 2,48 23,-92-38,0 1,0-1,-1 1,1-1,-1 1,1 0,-1 0,0 1,0-1,-1 1,1-1,-1 1,1 0,1 5,2 6,0 0,5 27,4 9,24 50,42 120,-78-212,0 0,0-1,1 0,8 15,-11-21,1 1,-1-1,1 0,0 0,0-1,0 1,0 0,0 0,0-1,1 0,-1 1,0-1,1 0,-1 0,1 0,-1 0,1-1,0 1,-1-1,1 0,3 1,0-2,0 1,0-1,0 0,0 0,0-1,0 0,-1 0,1 0,6-4,48-32,-25 14,63-38,112-73,-179 114,2 1,0 1,1 2,1 1,0 2,1 1,1 2,51-9,43 4,1 5,134 7,-232 6,0 0,0 2,-1 2,38 11,-7 3,65 30,228 106,-330-144,-1 1,0 1,25 19,-41-26,-1 0,0 1,0 0,-1 0,0 1,0 0,-1 1,-1 0,1 0,6 15,-4 1,-1 1,8 43,8 26,-2-30,33 111,-53-171,8 35,-2 1,-2-1,1 46,-6-64,1 0,1 1,2-1,7 26,35 86,-30-94,-3 0,-1 0,9 56,-16-26,-5 138,-4-87,2-35,-4-1,-4 1,-4-2,-36 134,15-101,-53 160,82-267,-1 0,0 0,0 0,-1-1,0 0,-1 0,0-1,-1 0,-15 13,-9 3,-55 32,68-44,-44 21,-1-2,-84 29,45-20,-62 18,142-49,-297 111,320-120,-18 4,1 0,-1 2,-27 13,45-19,1-1,-1 0,1 1,-1-1,1 0,-1 1,1-1,-1 1,1-1,-1 0,1 1,0-1,-1 1,1-1,0 1,-1 0,1-1,0 1,0-1,-1 2,8 5,21 1,-28-8,58 7,0-2,90-5,-77-1,95 9,-98 1,0-2,1-4,112-9,-160 3,-1-1,1-1,-1-1,0 0,0-2,-1 0,0-1,27-18,-22 10,-1 0,-1-2,-1 0,-1-2,28-35,-18 16,-2-3,32-63,28-93,-49 89,44-200,-82 305,1-5,0 0,-1 0,1-21,-2 29,0 1,0-1,0 0,0 1,-1-1,1 0,0 1,-1-1,1 0,-1 1,0-1,1 1,-1-1,0 1,0 0,0-1,0 1,0 0,0-1,-1 1,1 0,0 0,0 0,-1 0,1 0,-1 0,1 1,-1-1,1 0,-1 1,-3-1,2 1,-1 0,0 0,0 0,0 0,0 1,0 0,1 0,-1 0,0 0,1 1,-1-1,1 1,-1 0,1 0,-5 4,-7 6,-26 25,40-35,-218 254,158-178,-46 57,-104 127,-17-17,193-214,-1-1,-56 34,47-31,-45 41,33-25,33-26,0 1,2 2,0 0,-30 51,16-24,29-44,1 0,-1-1,2 1,-1 1,1-1,-5 15,11-19,7-9,10-9,-1-1,-1 0,20-23,-14 15,248-259,285-386,-352 354,-57 82,-61 108,121-190,-196 292,0-1,-1 0,-1-1,-1 0,-1 0,5-41,-7 29,-2 0,-1 0,-8-68,-5 37,-41-123,34 131,3 0,-18-116,24 52,-22-173,26 265,2 21,2 14,0 20,-2 97,-3 55,-35 163,0-1,16 273,26-605,0 0,1 1,2 13,-3-21,0 0,0 1,0-1,0 0,0 0,0 0,0 0,0 1,0-1,0 0,0 0,1 0,-1 0,0 1,0-1,0 0,0 0,0 0,1 0,-1 0,0 0,0 1,0-1,1 0,-1 0,0 0,0 0,0 0,0 0,1 0,-1 0,0 0,0 0,1 0,-1 0,0 0,0 0,1 0,10-10,3-13,0-1,-1 0,-1-1,15-50,-21 60,264-902,-222 666,-37 184,-9 61,0 13,-2 22,-11 525,11-543,-1 5,1 0,1 0,0-1,1 1,5 20,2-19,-9-17,1 0,-1 0,0 1,1-1,-1 0,0 1,1-1,-1 0,0 0,1 1,-1-1,1 0,-1 0,0 0,1 0,-1 0,1 0,-1 0,1 0,-1 1,0-2,1 1,0 0,0-1,1 0,0 0,-1 0,1 0,-1 0,1-1,-1 1,1-1,-1 1,0-1,0 1,0-1,0 0,0 1,1-4,7-14,0-1,-2-1,0 1,7-39,6-92,-17 131,22-772,-26 784,0 17,1 29,-2 1592,2-1612,21-426,-19 377,37-223,-24 178,-15 74,5-18,-3 21,-1 16,-10 299,2-194,-5 166,12-258,1-30,0-6,7-51,46-500,-32-8,-21 466,-9-208,7 300,1-4,-1 1,-1-1,0 1,-4-12,6 21,0 0,0 0,-1 0,1 0,-1-1,1 1,-1 0,1 0,-1 1,1-1,-1 0,0 0,0 0,1 0,-1 0,0 1,0-1,0 0,0 1,0-1,0 1,0-1,0 1,0-1,0 1,0 0,0-1,0 1,0 0,-1 0,1 0,0 0,0 0,0 0,0 0,0 0,0 1,-1-1,1 0,0 1,0-1,0 0,0 1,0-1,0 1,0 0,-1 1,-4 2,0 1,1 0,0 0,0 0,0 1,-7 11,-24 43,-27 80,45-93,-32 55,39-88,11-14,-1 0,1 0,0 0,0 0,0 0,0 0,-1 0,1 0,0 0,0 0,0 0,0 0,-1 0,1 0,0 0,0 0,0 0,0 0,-1 0,1 0,0 0,0 0,0 0,0-1,0 1,0 0,-1 0,1 0,0 0,0 0,0 0,0-1,0 1,0 0,0 0,0 0,0 0,-1-1,1 1,0 0,0 0,0 0,0 0,0-1,0-31,6-17,3 0,19-65,-8 39,61-342,-77 391,-3 18,-2 12,-10 39,-13 30,-44 94,65-160,0-1,-1 0,1 0,-2 0,1 0,-8 7,11-12,1 0,-1-1,0 1,1-1,-1 1,0-1,1 0,-1 1,0-1,0 0,0 1,1-1,-1 0,0 0,0 0,0 0,0 0,1 0,-1 0,0 0,0 0,0 0,0 0,1 0,-1-1,0 1,0 0,0-1,1 1,-1 0,0-1,1 1,-1-1,0 1,1-1,-1 0,0 1,1-1,-1 0,1 1,-1-1,1 0,0 1,-1-1,1 0,-1-1,-2-5,0 0,1 0,0-1,-2-7,4 14,-6-32,1-1,2 0,1-39,11-108,-1 69,-8 104,0 1,0-1,0 1,-1-1,0 1,0-1,-1 1,-3-10,4 15,0 0,-1 0,1 0,0 0,0 1,-1-1,1 0,-1 1,0-1,1 1,-1 0,0-1,0 1,0 0,0 0,0 0,0 0,0 1,0-1,0 0,-1 1,1 0,0-1,0 1,0 0,-1 0,1 0,0 0,0 1,0-1,-1 1,-2 0,-4 2,0 0,0 0,0 1,1 0,-1 1,1 0,-15 11,-50 50,12-1,2 3,-52 80,94-123,13-18,0 0,-1 0,0 0,0-1,-1 1,1-2,-1 1,0 0,-9 5,15-11,-1 0,1 0,-1 1,1-1,-1 0,0 0,1 0,-1 0,1 1,-1-1,1 0,-1 0,1 0,-1 0,1 0,-1-1,1 1,-1 0,0 0,1 0,-1 0,1 0,-1-1,1 1,-1 0,1-1,0 1,-1 0,1-1,-1 1,1 0,0-1,-1 1,1-1,0 1,-1-1,1 1,0-1,0 1,-1-1,1 1,0-2,-5-24,5 23,-2-45,8-79,-3 81,-2 9,-1 36,0 1,0 0,-1-1,1 1,0 0,0 0,0-1,0 1,0 0,0 0,0-1,0 1,-1 0,1 0,0-1,0 1,0 0,-1 0,1 0,0-1,0 1,-1 0,1 0,0 0,0 0,-1 0,1 0,0-1,0 1,-1 0,1 0,0 0,0 0,-1 0,1 0,0 0,-1 0,1 0,0 0,0 0,-1 0,1 1,0-1,-1 0,1 0,0 0,0 0,-1 0,1 0,0 1,0-1,0 0,-1 0,1 0,0 1,0-1,0 0,-1 1,-8 8,0 0,0 0,1 1,0 1,1-1,-8 16,9-16,0 0,0 0,-1 0,0 0,-1-1,0-1,-13 11,21-18,-1-1,1 1,-1-1,1 1,-1-1,0 1,1-1,-1 0,0 1,1-1,-1 0,0 0,0 1,1-1,-1 0,0 0,0 0,1 0,-1 0,0 0,0 0,1 0,-1 0,0 0,1 0,-1-1,0 1,0 0,1 0,-1-1,0 1,1-1,-1 1,0 0,1-1,-1 1,1-1,-1 0,1 1,-1-1,1 1,-1-1,1 0,0 1,-1-2,-1-3,0 0,1 0,0 0,0 0,-1-9,-1-48,10-116,-2 110,-5-82,-2 133,-1 1,0 0,-9-25,-3-15,12 39,-6-24,8 39,0-1,0 1,0 0,0 0,-1 0,1 0,-1 0,1 0,-1 1,0-1,0 1,0-1,0 1,0-1,-4-1,1 1,0 0,0 0,-1 1,1 0,-1 0,0 0,-10 0,-47 6,54-4,-602 73,586-72,-152 23,153-19,24-5,0-1,0 0,0 0,0 0,0 0,0 0,0 0,0 0,0 1,0-1,0 0,0 0,0 0,0 0,0 0,0 0,0 1,0-1,0 0,0 0,0 0,0 0,0 0,0 0,1 0,-1 0,0 0,0 1,0-1,0 0,0 0,0 0,0 0,0 0,1 0,-1 0,0 0,0 0,0 0,0 0,0 0,0 0,0 0,1 0,-1 0,0 0,0 0,0 0,0 0,0 0,0 0,1 0,-1 0,0 0,0 0,0 0,11 5,-24-5,11 0,-86 0,-170 20,246-18,-80 17,81-13,23-6,57-19,98-40,-165 59,-1-1,1 1,-1-1,1 1,-1-1,1 0,-1 0,0 1,1-1,-1 0,0 0,0 0,1 0,-1-1,0 1,1-1,-3 1,1 1,0-1,0 1,0-1,-1 1,1-1,0 1,-1-1,1 1,0-1,-1 1,1 0,0-1,-1 1,1 0,-1-1,1 1,-1 0,1 0,-1-1,1 1,-1 0,1 0,-1 0,1 0,-1-1,1 1,-2 0,-10-2,0 0,-19 0,-37 3,-117 16,66-4,77-7,29-3,0-1,1-1,-1 0,-26-2,38 1,1 0,-1 0,0 0,0 0,0 0,0-1,0 1,0 0,1 0,-1-1,0 1,0 0,0-1,0 1,1-1,-1 1,0-1,1 1,-1-1,0 0,1 1,-1-1,1 0,-1 1,1-1,-1 0,1 0,-1 1,1-1,0 0,0 0,-1 0,1 0,0 0,0 1,0-1,0 0,0 0,0 0,0 0,0 0,0 0,0 0,1 1,-1-1,1-1,1-2,0 0,0 0,0 0,1 0,0 0,0 1,0-1,5-4,12-8,1 1,0 1,1 1,1 0,26-10,127-38,-152 55,1 1,0 2,32-1,-40 3,25-7,-41 8,-1 0,1 0,0 0,-1-1,1 1,-1 0,1 0,-1 0,1-1,-1 1,1 0,-1-1,1 1,-1 0,0-1,1 1,-1-1,0 1,1 0,-1-1,0 1,1-1,-1 0,0 0,-1 0,0 1,1-1,-1 0,0 0,0 1,0-1,0 1,1-1,-1 0,0 1,0 0,0-1,0 1,0 0,0-1,0 1,-2 0,-45-9,0 1,0 3,-71 1,68 3,15 0,-324 3,299 7,60-9,0 0,0 1,-1-1,1 0,0 1,0-1,-1 0,1 1,0 0,0-1,0 1,0 0,0-1,-2 3,4-3,-1 0,0 1,0-1,0 1,1-1,-1 0,0 1,1-1,-1 1,0-1,1 0,-1 0,0 1,1-1,-1 0,1 0,-1 1,1-1,-1 0,0 0,1 0,-1 0,1 0,-1 1,1-1,0 0,66 9,116 1,83-3,129-4,263 8,-650-11,95 8,-89-6,-1 0,1 1,-1 1,22 8,-34-11,1 0,0-1,0 1,0 0,0 0,-1 1,1-1,-1 0,1 0,-1 1,1-1,-1 1,1-1,0 3,-2-3,0-1,1 1,-1 0,0 0,0-1,0 1,0 0,0 0,0-1,0 1,0 0,0 0,0-1,-1 1,1 0,0 0,0-1,-1 1,1 0,-1-1,1 1,0 0,-1-1,0 2,-4 2,0 0,0 0,0 0,-1-1,1 0,-1 0,-8 3,-30 12,-2-3,0-1,0-2,-2-2,-55 3,23-7,0-5,-113-11,-367-64,524 68,-224-34,174 31,-94 1,-11 11,-311-2,485-1,12 0,-1 1,1-1,-1-1,0 1,1-1,-1 0,1 0,-1 0,1-1,-6-2,12 0,11 0,56-13,75-9,-23 5,-54 6,-29 6,-1 1,49-2,-83 10,0 0,0-1,-1 2,1-1,0 0,0 0,0 1,0-1,0 1,0-1,-1 1,4 1,-4-1,-1-1,1 1,0 0,0 0,-1-1,1 1,0 0,-1 0,1 0,-1 0,1-1,-1 1,0 0,1 0,-1 0,0 0,1 2,-1 2,0 1,-1-1,1 1,-1-1,0 1,-1-1,-1 5,-3 14,6-20,-1-1,1 1,0 0,0-1,0 1,0 0,1-1,0 1,0-1,0 1,0-1,0 1,0-1,1 0,0 1,0-1,0 0,2 3,5 3,0 0,1 0,0-1,11 7,-20-14,57 38,79 40,68 20,-193-94,51 27,-47-20,-15-11,-1-1,0 0,0 0,0 1,1-1,-1 0,0 0,0 1,0-1,1 0,-1 1,0-1,0 0,0 1,0-1,0 0,0 1,0-1,0 0,0 1,0-1,0 0,0 1,0-1,0 1,-1 0,-1 0,1 0,-1 0,1 0,0 0,-1-1,0 1,1 0,-1-1,1 0,-1 1,0-1,1 0,-1 1,-1-1,-56 4,1-2,-93-9,122 5,17-1,15-1,24-7,-22 9,98-30,188-32,115 13,-324 44,1 3,-1 3,155 20,433 115,-628-124,16 6,106 12,-156-27,0 0,0-1,0 0,0-1,0 0,0 0,14-4,-20 4,-1 0,1 1,0-1,0 0,-1-1,1 1,0 0,-1 0,1-1,-1 1,0-1,1 1,-1-1,0 0,0 0,0 1,0-1,0 0,-1 0,1 0,0 0,-1 0,0 0,1 0,-1 0,0 0,0 0,0 0,0 0,0 0,-1 0,0-3,-3-9,0 1,0 0,-2 1,1-1,-2 1,0 0,0 1,-16-20,11 16,1-1,1 0,-10-21,20 36,-1 0,1 0,0 0,-1 0,1 0,0 0,-1 1,1-1,0 0,0 0,0 0,0 0,0 0,0 0,0 0,0 0,0 0,1 0,-1 0,0 0,0 0,1 1,-1-1,1 0,-1 0,1 0,-1 0,1 1,-1-1,1 0,0 1,0-1,-1 0,1 1,0-1,0 1,-1-1,1 1,0 0,0-1,0 1,0 0,0-1,1 1,3-1,1 0,-1 0,1 1,-1 0,0 0,11 2,1 2,-1 0,0 1,0 1,0 1,-1 0,0 1,0 0,-1 1,0 1,0 1,-1 0,18 19,5 11,-1 1,47 74,150 256,-210-334,-2 1,-2 1,-1 1,-2 0,-2 1,-2 1,-2 0,6 62,14 330,-27-406,1-1,1 1,11 36,35 78,-38-111,-2 1,-1 1,6 41,-16-98,2 0,4-34,13-72,72-252,-76 341,-14 40,0 0,0 1,0-1,0 0,0 0,0 0,0 1,0-1,0 0,1 0,-1 0,0 0,0 1,0-1,0 0,0 0,0 0,0 0,1 1,-1-1,0 0,0 0,0 0,0 0,1 0,-1 0,0 0,0 0,0 0,1 1,-1-1,0 0,0 0,0 0,1 0,-1 0,0 0,0 0,0 0,0 0,1-1,-1 1,0 0,0 0,0 0,1 0,-1 0,0 0,0 0,0 0,0 0,1 0,-1-1,0 1,0 0,0 0,0 0,0 0,0-1,1 1,-1 0,0 0,0 0,0 0,0-1,0 1,2 11,0 0,0 0,-1 0,0 0,-2 15,1-1,-3 228,2 73,5-296,-2-29,1-8,9-49,20-312,-32 357,1-26,-1 37,0-1,0 1,0 0,0 0,0 0,0 0,0 0,0-1,0 1,0 0,0 0,0 0,0 0,0 0,0-1,0 1,0 0,0 0,-1 0,1 0,0 0,0-1,0 1,0 0,0 0,0 0,0 0,0 0,-1 0,1 0,0 0,0 0,0-1,0 1,0 0,0 0,-1 0,1 0,0 0,0 0,0 0,0 0,-1 0,1 0,0 0,0 0,0 0,0 0,-1 0,-9 16,-46 129,37-94,-424 1122,311-824,43-112,85-225,-3 7,0-1,-1 0,-13 21,11-30,5-13,1-19,4 4,1-1,0 1,2 0,0 0,1 0,1 0,9-21,2 1,1 0,31-48,62-75,15-24,-106 155,-12 24,-3 11,-4 18,-11 19,-1 0,-35 73,31-76,7-16,-6 16,-2-1,-1-1,-34 50,46-81,10-13,17-26,174-225,-185 245,-1 1,8-19,-14 20,-3 12,0 0,-1-1,1 1,0 0,0 0,0 0,0 0,-1 0,1 0,0 0,0 0,0 0,0 0,-1-1,1 1,0 0,0 0,0 0,-1 0,1 0,0 0,0 0,0 1,0-1,-1 0,1 0,0 0,0 0,0 0,0 0,-1 0,1 0,0 0,0 0,0 1,0-1,0 0,-1 0,1 0,0 0,0 1,-13 11,1 0,1 1,0 1,-14 21,-5 7,-553 623,565-646,10-9,0-1,-1 0,0-1,-1 0,-19 12,29-19,-1-1,0 1,0-1,1 0,-1 1,0-1,0 0,0 0,1 1,-1-1,0 0,0 0,0 0,1 0,-1 0,0 0,0 0,0 0,0-1,1 1,-1 0,0 0,0-1,0 1,1 0,-1-1,0 1,1-1,-1 1,0-1,1 1,-1-1,0-1,0 1,0-1,0 0,1 0,-1 0,0 0,1 0,0 0,-1 0,1 0,0 0,0 0,0 0,1-2,3-15,1 1,0 0,2 0,0 0,18-31,-7 14,-14 26,8-22,-12 31,0-1,0 1,0 0,0 0,0 0,0 0,0 0,0-1,0 1,0 0,0 0,0 0,0 0,0 0,0-1,0 1,0 0,0 0,0 0,-1 0,1 0,0 0,0-1,0 1,0 0,0 0,0 0,0 0,-1 0,1 0,0 0,0 0,0 0,0 0,0 0,-1 0,1 0,0 0,0 0,0 0,0 0,0 0,-1 0,1 0,0 0,0 0,0 0,0 0,0 0,-1 0,1 0,0 0,0 0,-20 13,-92 90,62-55,-535 475,528-479,41-34,16-10,0 0,0 0,0 0,0 0,0 0,0 0,0 0,0 0,0 0,0 0,0 0,0 0,0 0,0-1,0 1,0 0,0 0,0 0,-1 0,1 0,0 0,0 0,0 0,0 0,0 0,24-21,-6 7,373-282,-389 294,1 0,-1 0,1 0,0 1,0 0,0-1,0 1,0 0,4 0,-7 1,1 0,-1 0,0 0,1 0,-1 1,0-1,0 0,1 0,-1 1,0-1,0 0,0 0,0 1,1-1,-1 0,0 1,0-1,0 0,0 1,0-1,0 0,0 1,0-1,0 0,0 1,0-1,0 0,0 1,0-1,0 0,0 1,0-1,0 0,0 1,0-1,-1 0,1 0,0 1,0-1,0 0,-1 0,1 1,0-1,-1 1,-6 11,-1 1,-15 17,-41 47,-124 114,156-165,32-26,0 1,-1-1,1 0,0 1,-1-1,1 0,0 0,0 0,-1 1,1-1,0 0,-1 0,1 0,0 1,-1-1,1 0,-1 0,1 0,0 0,-1 0,1 0,-1 0,1 0,0 0,-1 0,1 0,-1 0,3-9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49:0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12 740,'-1'0,"1"1,0-1,-1 0,1 0,0 0,-1 0,1 0,0 0,-1 0,1 0,-1 0,1-1,0 1,-1 0,1 0,0 0,-1 0,1 0,0-1,-1 1,1 0,0 0,0 0,-1-1,1 1,0 0,0 0,-1-1,1 1,0 0,0-1,0 1,0 0,-1-1,1 1,0 0,0-1,0 1,0 0,0-1,0 1,0-1,0 1,0 0,0-1,0 1,0 0,0-1,0 1,0 0,0-1,1 1,-1 0,0-1,0 1,0 0,1-1,13-19,20-15,1 2,2 2,52-35,10-8,-76 56,178-132,-177 135,1 1,0 1,1 2,0 0,1 2,50-11,-34 12,33-4,0-4,127-44,-121 30,153-35,-187 58,1 2,-1 2,75 5,-40 0,475-1,-520 1,-1 2,1 2,62 17,-30-5,-40-9,0 1,-1 2,0 1,42 26,15 6,429 166,-463-195,44 16,-84-27,0 1,-1 0,0 0,-1 1,18 13,87 69,-45-22,108 131,-153-162,27 49,-18-26,-7-11,37 96,-2-2,-2-4,-12-52,32 65,-70-130,-1 1,-1 1,-1-1,-1 1,3 26,2 23,33 110,-35-145,0-2,14 36,-8-42,-14-29,-1 1,0-1,0 0,0 0,0 1,1-1,-1 0,0 0,0 1,1-1,-1 0,0 0,0 0,1 1,-1-1,0 0,1 0,-1 0,0 0,1 0,-1 0,0 0,1 0,-1 0,0 0,1 0,-1 0,0 0,1 0,-1 0,0 0,1 0,-1 0,0 0,1 0,-1 0,0-1,0 1,1 0,-1 0,0 0,0-1,1 1,-1 0,0 0,0-1,1 1,-1 0,0 0,0-1,1 1,4-19,-3 3,-1 0,-1 1,0-1,-4-20,-16-66,1-1,17 87,-2-16,0-40,3 132,12 83,-7-111,3 0,0 0,2-1,18 41,-20-51,-1 0,-1 0,-1 1,-1-1,0 1,-2 40,5 36,9 94,-13-168,2 0,0-1,1 0,16 42,4 23,-16-42,-2 1,1 49,-7 97,-2-122,2-28,9 49,2 19,-12-94,0 1,-1-1,-1 0,-5 25,-2-6,-1 0,-2-1,-1-1,-33 61,20-52,-40 67,-57 132,110-217,0 0,-1-2,-35 43,2-2,-24 34,28-40,-48 85,68-99,8-14,-1 0,-1-2,-26 33,33-51,0 0,-1-1,0 0,-1-1,-20 11,-20 14,-39 37,-74 52,140-105,-115 71,113-73,0-2,-1 0,-42 11,-94 37,112-40,-79 23,116-39,-1 1,1 1,0 0,0 0,-17 13,14-8,0-2,-29 13,-36 3,-1-4,-113 16,154-30,-219 26,255-34,0 0,0 0,1 0,-1-1,0 1,1-2,-1 1,-6-3,10 3,0-1,0 1,1-1,-1 0,1 1,-1-1,1 0,0-1,0 1,0 0,0-1,0 1,0-1,1 1,-1-1,1 0,0 0,0 0,-1-3,-2-9,1 1,1-1,0 0,0-23,8-65,-3 55,9-444,-13 479,1 1,-2-1,0 1,0-1,-6-14,-27-58,34 83,-5-13,0-1,1 1,1-1,-4-29,1-64,5 63,1 42,1-1,0 1,0 0,0-1,0 1,1 0,0-1,-1 1,2 0,-1 0,0 0,1 0,0 0,0 0,0 0,0 0,1 1,-1-1,1 1,0 0,0 0,0 0,1 0,-1 0,1 1,-1-1,1 1,4-2,42-22,2 2,103-34,20-7,-125 39,-1-2,-1-2,51-43,-28 20,-45 34,-1-2,0 0,22-27,43-40,7-9,-6 3,-8 10,-69 69,-1-1,-1-1,-1 1,0-2,15-32,-10 8,-1-1,11-60,-22 89,1 1,0-1,1 1,0 0,13-19,-12 22,0 0,-2 0,1-1,-1 0,-1 0,0-1,0 1,3-24,-6-184,-4 98,3-500,0 603,-1-1,-1 1,-1 0,-1 0,0 0,-1 1,-1 0,-1-1,0 2,-1-1,-1 1,-1 1,0-1,0 2,-2-1,0 2,-1-1,0 2,-19-15,-26-16,-2 3,-125-63,140 84,-87-23,4 2,59 12,25 10,-57-17,-151-47,247 80,-150-55,131 49,-1 2,-1 1,1 1,-38-1,-323 6,137 1,208-2,-1 2,-64 12,85-10,1 2,0 0,0 1,1 0,0 2,-35 22,35-18,10-6,-1-1,-1 1,-20 8,26-13,-1-1,1 1,0-1,0-1,-1 1,1-1,-1 0,1 0,0 0,-1-1,1 0,-7-1,-11-5,1-1,0-1,0-1,-33-19,-77-62,105 73,-7-7,-144-111,154 115,0-1,2-1,1 0,-35-54,49 65,0-1,1 0,1 0,0 0,1-1,0 1,1-1,-1-17,2 5,1 0,2 0,4-37,-4 58,-1-1,1 1,1-1,-1 1,1 0,0 0,0 0,0 0,1 0,0 0,0 1,0-1,0 1,1 0,0 0,0 0,0 0,0 1,0-1,1 1,0 0,-1 1,1-1,0 1,0 0,1 0,-1 0,11-1,29-5,1 3,-1 1,87 4,-79 1,18 0,557-11,-264-3,-883 33,501-19,-76 8,81-8,1 1,0 1,-1 0,-15 7,28-10,-1 0,1 0,0 0,0 0,-1 0,1 0,0 0,0 0,-1 1,1-1,0 0,0 0,-1 0,1 0,0 0,0 1,0-1,-1 0,1 0,0 1,0-1,0 0,0 0,-1 0,1 1,0-1,0 0,0 1,0-1,0 0,0 0,0 1,0-1,0 0,0 0,0 1,13 6,22 0,0-2,68 1,-71-5,978 6,-587-10,-318 3,-376 2,-42 1,0 21,275-18,0 3,1 0,0 3,0 1,1 1,-39 23,-42 18,-219 71,281-108,46-13,16-5,197-27,1263-57,-1284 87,-144 0,-1 2,61 15,-47-8,-30-8,31 12,-39-9,-12 0,-3-5,0-1,-1 0,1 0,0 0,-1 0,1 0,-1 0,0 0,1-1,-1 1,1-1,-1 1,0-1,-2 1,-34 6,1-2,-61 1,77-5,-465 6,182-5,1157-5,-499 4,-301-2,56 2,-93 1,0 0,0 0,-1 2,27 8,-37-10,0 1,1 0,-1-1,0 2,-1-1,1 1,0-1,-1 1,0 0,0 1,0-1,-1 1,1 0,-1 0,0 0,4 9,0 5,-1 0,-1 0,5 31,-3-15,-2-9,-1-1,-1 1,0 40,-3-64,1-1,-1 1,0 0,-1 0,1 0,0 0,0-1,-1 1,1 0,-1 0,0-1,1 1,-1 0,0-1,0 1,0 0,0-1,0 1,0-1,-1 0,1 1,0-1,-1 0,1 0,-1 0,1 0,-1 0,0 0,1 0,-1-1,0 1,0-1,1 1,-1-1,0 0,0 1,0-1,0 0,1 0,-1 0,0-1,-2 1,-5-2,0 0,1 0,-1-1,1-1,0 1,0-1,-13-8,-1-3,12 8,0 0,0 1,-22-10,30 15,1 1,0-1,-1 1,1 0,-1 0,1-1,0 1,-1 0,1 0,-1 0,1 0,-1 0,1 1,0-1,-1 0,1 1,-1-1,1 1,-2 0,2 0,0 1,0-1,0 0,0 0,0 0,0 1,0-1,0 0,1 1,-1-1,1 1,-1-1,1 1,0-1,-1 1,1-1,0 1,0-1,0 3,2 15,0 1,2-1,0 0,1-1,14 35,-18-48,183 435,-174-420,18 27,-27-45,0 0,1 0,0 0,-1 0,1 0,0 0,0-1,0 1,0-1,4 3,-5-4,-1 0,1 0,-1 0,1 1,0-1,-1 0,1 0,0 0,-1 0,1 0,0 0,-1 0,1-1,0 1,-1 0,1 0,-1 0,1-1,0 1,-1 0,1 0,-1-1,1 1,-1-1,2 0,0-2,0 0,0 0,0 0,-1 0,1-1,-1 1,0 0,0-1,0 0,0 1,0-6,2-25,0-56,-1-4,1 70,0 21,0 18,6 330,-9-233,0 227,0-316,0-49,5-119,7 1,53-250,-60 368,7-32,-11 54,0 1,0-1,1 0,-1 0,1 1,0-1,0 0,0 1,2-3,-3 5,-1 1,0 0,0 0,0 0,0 0,0 0,0 0,0 0,1 0,-1 0,0 0,0 0,0 0,0 0,0 0,0 0,1 0,-1 0,0 0,0 0,0 0,0 0,0 0,0 0,1 0,-1 0,0 0,0 0,0 0,0 0,0 0,0 0,0 0,0 0,1 1,-1-1,0 0,0 0,0 0,0 0,0 0,0 0,0 0,0 1,0-1,0 0,0 0,0 0,0 0,0 0,0 0,0 1,0-1,0 0,0 0,3 18,-2 29,-2 0,-11 78,-78 355,-37-3,126-473,-27 94,-50 117,57-174,14-36,5-11,3-4,0-1,1 0,1 1,0 0,0 0,1-1,6-11,3-10,32-84,176-428,-215 531,36-73,-37 77,0 0,1 0,1 0,-1 1,1 0,9-7,-15 14,0 0,0 0,0 0,0 0,1 0,-1 0,0 0,0 0,1 1,-1-1,1 1,-1-1,0 1,1-1,-1 1,1 0,-1 0,1 0,-1 0,1 0,-1 0,1 0,-1 0,1 0,-1 1,1-1,-1 1,2 0,0 1,-1 0,0 0,0 0,1 1,-1-1,-1 1,1-1,0 1,-1 0,1 0,-1-1,0 1,1 3,5 17,-1 0,-1 0,-1 1,-1 0,0 29,-11 123,-3-72,-4-1,-5-1,-5-1,-4-1,-77 177,47-164,35-69,-28 69,39-81,-2 0,0-2,-24 34,-67 77,90-125,0-1,-1 0,0-2,-2 0,1-1,-34 16,4-1,-401 260,408-259,1 2,1 1,-50 53,75-69,1 1,1 0,0 1,1 0,1 1,0 0,2 1,0 0,1 0,1 0,-5 25,5-2,1 1,2-1,2 1,7 66,-5-102,-1-1,2 1,-1-1,1 0,0 0,0 1,0-1,1 0,0-1,0 1,1 0,4 5,-5-8,0-1,0 1,0-1,1 0,-1 0,0 0,1 0,-1-1,1 1,0-1,-1 0,1 0,0 0,0-1,0 1,0-1,-1 0,1 0,0-1,0 1,0-1,4-1,7-1,-1-1,0-1,0 0,0-1,14-9,67-45,30-36,119-119,-135 113,191-135,-237 194,134-83,218-137,-264 161,-275 189,-294 241,-164 124,554-431,-103 71,98-72,1-2,-44 17,60-28,0-2,-29 7,41-11,-1 0,1 0,0-1,0 0,-1 0,1 0,0 0,0 0,-1-1,1 0,0 0,0 0,0 0,0-1,-5-2,7 2,1 1,-1 0,1-1,0 1,0-1,0 1,-1-1,1 0,1 1,-1-1,0 0,0 0,1 1,-1-1,1 0,-1 0,1 0,0 0,0 0,0 0,0 0,0 0,0 0,1-3,1-4,0 1,1-1,0 1,7-15,12-14,2 1,1 1,2 2,50-51,27-17,149-112,133-67,-249 183,-114 81,69-54,-84 63,0-1,0 0,-1-1,0 0,0 0,-1 0,9-20,20-54,42-94,-40 106,-18 39,-2-1,-1-1,-2 0,16-59,-26 60,-4 33,0 0,0 0,0 1,0-1,-1 0,1 0,0 0,0 0,0 0,-1 0,1 1,0-1,0 0,0 0,-1 0,1 0,0 0,0 0,0 0,-1 0,1 0,0 0,0 0,-1 0,1 0,0 0,0 0,0 0,-1 0,1 0,0 0,0-1,0 1,-1 0,1 0,0 0,0 0,0 0,-1 0,1-1,0 1,0 0,0 0,0 0,0-1,0 1,-1 0,1 0,0 0,0-1,0 1,0 0,0 0,0 0,0-1,0 1,0 0,0 0,0-1,0 1,0 0,0 0,0 0,0-1,0 1,0 0,0 0,1-1,-1 1,-9 10,1 1,0-1,0 2,-11 22,3-4,-140 255,120-226,35-58,0 0,0 1,0-1,0 0,0 0,-1 0,1 0,0 0,-1 0,1 0,-2 0,3 0,0-1,-1 0,1 0,0 0,0 0,-1 0,1 0,0 0,-1 0,1-1,0 1,0 0,-1 0,1 0,0 0,0 0,-1 0,1 0,0-1,0 1,-1 0,1 0,0 0,0 0,0-1,0 1,-1 0,1 0,0-1,0 1,0 0,0 0,0-1,0 1,0 0,-1-1,1-3,-1 0,1-1,-1 1,1 0,0 0,2-8,5-28,23-71,-18 74,66-247,-59 198,12-122,-26-164,-7 352,1 34,13 248,-3-131,-8-102,0-1,1 1,1-1,1 0,8 29,-5-41,-7-16,0 0,0 0,1 0,-1 0,0 0,0 0,0 0,0 0,0 0,0 0,0 1,0-1,0 0,0 0,0 0,0 0,0 0,0 0,1 0,-1 0,0 0,0 0,0 0,0 0,0 0,0 0,0 0,0 0,0 0,1 0,-1 0,0 0,0 0,0 0,0 0,0 0,0 0,0 0,0 0,0 0,1 0,-1 0,0 0,0 0,0 0,0 0,0-1,0 1,0 0,0 0,0 0,0 0,0 0,0 0,0 0,0 0,1 0,-1 0,0-1,0 1,0 0,0 0,0-4,0 1,1-1,-1 0,0 0,-1 1,1-1,-2-4,-19-81,-54-145,60 191,-287-725,207 537,85 207,1 4,2 0,0-1,-7-29,14 47,-1 0,1 1,0-1,0 0,0 0,0 1,1-1,-1 0,1 1,-1-1,1 1,0-1,0 1,0-1,0 1,1-1,2-3,0 1,1 0,1 0,-1 1,0-1,8-3,-6 3,0 0,0 0,10-11,-13 10,0 1,-1-1,0 1,0-1,0 0,2-9,-3 8,1 1,-1 0,1 0,7-10,-10 16,0 0,0-1,1 1,-1 0,0 0,0 0,1 0,-1-1,0 1,1 0,-1 0,0 0,1 0,-1 0,0 0,1 0,-1 0,0 0,1 0,-1 0,0 0,1 0,-1 0,0 0,1 0,-1 0,0 0,0 0,1 1,-1-1,0 0,1 0,-1 0,0 0,0 1,1-1,-1 0,0 0,0 1,0-1,1 0,-1 0,0 1,0-1,0 0,0 1,0-1,1 0,-1 1,0-1,9 19,49 156,-25-72,-5-21,3 8,33 153,-57-212,2 0,24 57,3 8,21 118,-31-123,18 109,-42-183,0-7,-1 0,1-1,0 1,8 18,-7-28,1-9,2-43,-3 0,-3-75,-1 53,2 6,-2-69,1 144,26 326,23 5,-40-286,-3-19,1 0,1 0,2 0,15 35,-16-55,-2-11,-6-3,-1 0,1-1,0 1,0-1,0 1,-1-1,1 1,-1-1,1 1,-1-1,1 0,-1 1,0-3,14-142,-6 34,63-342,-55 368,1-1,-16 83,0 1,-1-1,1 1,1-1,-1 1,1 0,1-4,-3 7,0 0,0 0,0 0,1 0,-1 0,0 0,0 0,0 0,0 0,0 0,0 0,1 0,-1 0,0 0,0 0,0 0,0 0,0 0,0 0,1 0,-1 0,0 0,0 0,0 0,0 0,0 0,0 1,0-1,1 0,-1 0,0 0,0 0,0 0,0 0,0 0,0 0,0 0,0 1,0-1,0 0,0 0,0 0,0 0,0 0,0 0,0 1,0-1,0 0,0 0,0 0,4 19,1 284,-7-203,3-14,-5 85,1-164,-2-13,-105-232,34 69,-47-84,-163-245,111 215,116 184,52 86,-1-1,-1 1,0 1,-1 0,0 0,-1 1,0 0,0 0,-1 2,-16-11,-235-100,25 13,86 30,130 64,2-2,0-1,0 0,-20-23,-1 0,-15-14,-145-118,103 97,-138-96,235 170,0-1,0 1,0-1,0 1,0-1,0 0,0 1,0-1,0 0,1 0,-1 0,0 1,1-1,-1 0,0 0,1 0,-1 0,0-2,2 3,-1-1,0 1,0-1,1 1,-1 0,0-1,1 1,-1-1,0 1,1 0,-1-1,1 1,-1 0,0-1,1 1,-1 0,1 0,-1 0,1-1,-1 1,1 0,-1 0,1 0,-1 0,1 0,0 0,8-1,0 0,0 0,12 2,1 2,1 1,-1 1,0 1,0 1,29 13,48 15,-95-34,-1 0,1 1,0-1,-1 0,1-1,0 1,0-1,-1 0,1 0,0 0,7-1,-11 1,0 0,0-1,0 1,1 0,-1 0,0 0,0 0,0-1,0 1,1 0,-1 0,0 0,0-1,0 1,0 0,0 0,0 0,0-1,0 1,0 0,0 0,0-1,0 1,0 0,0 0,0-1,0 1,0 0,0 0,0-1,0 1,0 0,0 0,0 0,0-1,0 1,0 0,-1 0,1 0,0-1,0 1,0 0,0 0,-1 0,1 0,0-1,0 1,0 0,-1 0,1 0,0 0,0 0,0 0,-1 0,1 0,0 0,-1-1,-14-8,-2-1,1 2,-1 0,-22-7,27 11,-128-44,-215-44,338 89,0 0,1 2,-1 0,0 1,0 0,0 1,-18 4,-10 5,-56 21,60-18,-22 4,0-4,-83 8,84-14,26-2,4-2,-1 2,-60 17,63-10,-1 1,2 1,0 1,0 2,2 1,-50 41,66-49,-1 0,0-2,-1 1,0-2,0 1,-1-2,1 0,-1 0,-1-2,1 1,-1-2,-14 2,4 0,56-5,-10 0,458-7,538-22,-907 23,-5 1,134-25,-235 30,4-2,1 0,0 0,-1-1,12-5,-18 8,0-1,-1 0,1 0,-1 0,1 0,-1 0,0 0,1-1,-1 1,0 0,0-1,0 1,0-1,0 1,0-1,0 1,0-1,-1 0,1 1,-1-1,1 0,-1 0,0 0,1 1,-1-1,0 0,-1-3,1 2,-1 1,1-1,-1 0,0 1,0-1,0 1,0-1,-1 1,1-1,-1 1,0 0,1 0,-1 0,0 0,0 0,-5-3,-2-2,-2 1,-19-10,-30-10,-2 3,-92-22,-134-12,202 45,21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50:29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1417 0,'-18'1,"-1"0,0 2,1 0,0 1,0 1,-24 9,-101 53,66-28,26-16,16-8,2 2,-1 1,-36 26,-51 40,33-25,-85 53,163-106,-1-2,1 1,-1-1,0-1,0 0,-1 0,1-1,-17 0,-14 0,-41-5,22 0,35 2,16 0,0 0,0 1,0 0,0 1,0 0,0 0,0 1,-19 6,29-8,0 1,0-1,-1 0,1 0,0 0,0 1,-1-1,1 0,0 0,0 1,-1-1,1 0,0 0,0 1,0-1,0 0,0 0,-1 1,1-1,0 0,0 1,0-1,0 0,0 1,0-1,0 0,0 1,0-1,0 0,0 1,0-1,0 0,1 1,-1-1,0 0,0 0,0 1,0-1,0 0,1 1,-1-1,0 0,0 0,0 0,1 1,-1-1,0 0,0 0,1 0,-1 1,0-1,1 0,-1 0,1 0,18 12,-18-11,18 8,-1 2,0 0,-1 1,-1 0,0 2,27 28,-21-17,1-1,2-1,0-1,43 29,-52-39,-2 0,16 16,-19-18,0 1,1-1,0-1,18 11,7 3,0 1,-2 2,62 59,-59-48,-18-16,44 36,190 123,-54-62,-51-33,-68-35,137 61,-181-95,1-2,0-2,1-2,0-1,1-2,58 3,93-11,-67-1,-107 2,-1 0,1-1,0 0,-1-2,1 0,-1 0,20-9,-32 10,-1 1,0-1,0-1,0 1,0 0,0-1,0 0,-1 0,1 1,-1-1,0-1,0 1,0 0,0 0,-1-1,1 1,-1-1,0 0,1-4,1-8,0 0,-1-1,-1-19,-1 22,-3-324,-1 93,4 216,-1 12,1 0,0 0,2-1,0 1,0 0,8-23,20-38,-28 67,-5 10,-12 13,13-10,-36 38,-57 79,64-78,-8 17,29-40,-25 29,35-46,0-1,0 0,0 0,0 1,0-1,-1 0,1 0,0 0,0 1,0-1,-1 0,1 0,0 0,0 0,-1 1,1-1,0 0,0 0,-1 0,1 0,0 0,0 0,-1 0,1 0,0 0,0 0,-1 0,1 0,0 0,-1 0,1 0,0 0,0 0,-1 0,-4-10,2-20,3 27,-1-9,0 0,-1 1,0-1,-1 1,0 0,-1 0,-5-12,7 18,-1 0,0 0,0 1,0 0,0-1,-1 1,1 0,-1 1,0-1,-1 1,1 0,0 0,-1 0,0 0,0 1,1 0,-11-3,-66-14,-23-6,30-2,-112-56,64 25,113 53,0 0,0-1,0 0,1 0,-1-1,2 0,-1-1,1 0,0 0,1 0,0-1,0 0,1 0,-6-14,1 0,1-1,1-1,1 1,-6-48,6-37,6 80,0 0,-2 1,-10-45,-35-69,48 142,0-1,-1 0,1 1,0-1,0 1,0-1,-1 0,1 1,0-1,0 1,0-1,0 0,0 1,0-1,0 0,0 1,1-1,-1 1,0-1,0 0,0 1,1-1,-1 1,0-1,1 1,0-2,-1 2,1 0,0-1,0 1,0 0,0 0,-1-1,1 1,0 0,0 0,0 0,0 0,0 0,0 1,0-1,-1 0,3 1,39 18,-35-16,190 109,-95-51,2-1,364 216,-449-265,-7-4,0 0,-1 0,0 2,0-1,10 11,-19-17,-1 0,1 0,0 0,-1 1,1-1,-1 0,0 1,1-1,-1 1,-1-1,1 1,0 0,-1-1,1 1,-1 0,0 0,0-1,0 1,0 0,0 0,0-1,-1 1,0 0,1-1,-1 1,0-1,0 1,0-1,-1 1,-2 4,-1-1,0 1,-1 0,0-1,0 0,0-1,-1 1,1-1,-9 4,-3 1,0 0,-27 9,-8-2,-1-1,0-3,-1-3,-93 6,-228-14,345-3,-38-1,-131-21,168 14,27 4,10 3,11 2,1 1,-1 1,0 1,1 0,16 6,13 2,-16-5,553 135,-503-116,-66-18,-22-6,-33-8,-550-185,110 30,311 111,154 47,16 4,0 0,0 0,0 0,0 0,0 0,0 0,0 0,0 0,1 0,-1 0,0 0,0 0,0 0,0 0,0 0,0 0,0 0,0 0,0 0,0 0,0 0,0 0,0 0,1 0,-1 0,0 0,0 0,0 0,0 1,0-1,0 0,0 0,0 0,0 0,0 0,0 0,0 0,0 0,0 0,0 0,0 0,0 0,0 1,0-1,0 0,0 0,0 0,0 0,0 0,0 0,0 0,0 0,0 0,0 0,0 0,0 0,0 0,0 1,-1-1,1 0,0 0,0 0,0 0,27 15,-23-13,110 54,40 22,334 189,-421-231,2-4,1-2,121 32,301 36,2-33,-480-63,-17-3,-25-3,-458-13,248 13,160-1,77 5,-1-1,1 1,0 0,-1 0,1-1,0 1,0-1,-1 1,1-1,0 1,0-1,-2-1,3 2,-1-1,1 1,0 0,0-1,0 1,0 0,0 0,0-1,0 1,0 0,0 0,0-1,0 1,0 0,0-1,0 1,0 0,0 0,1-1,-1 1,0 0,0 0,0-1,0 1,0 0,1 0,-1-1,0 1,0 0,0 0,1 0,-1 0,0-1,0 1,1 0,33-17,-32 16,141-50,151-33,-240 69,103-22,49-14,-201 49,4 0,0-1,0 0,-1 0,16-10,-23 13,1-1,-1 0,0 0,0 1,0-1,0 0,0 0,0 0,0 0,-1-1,1 1,0 0,-1 0,1 0,0-1,-1 1,1 0,-1-1,0 1,0 0,1-1,-1 1,0 0,0-1,0 1,0-1,0 1,-1 0,1-1,0 1,-1 0,1-1,-1 1,1 0,-1 0,0 0,1-1,-1 1,-1-1,-26-33,-8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1:15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8:23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0,'-11'13,"0"-1,-1 0,0-1,-1-1,-26 17,-75 32,69-37,-175 78,96-47,-121 73,212-108,-1 0,-69 24,83-34,-1 0,-28 17,28-8,21-16,0-1,-1 1,1-1,0 1,-1-1,1 1,0-1,0 1,0-1,-1 1,1-1,0 1,0 0,0-1,0 1,0-1,0 1,0-1,0 1,0-1,1 1,-1 0,0-1,0 1,2 1,0 0,0-1,0 1,0-1,1 1,-1-1,0 0,0 0,1 0,-1 0,1-1,-1 1,1-1,-1 1,1-1,3 0,48 3,0-2,106-12,-78 3,60-3,499-63,-564 61,-76 12,1 1,0 0,-1-1,1 1,0 0,0 0,-1 0,1 0,0 0,-1 1,1-1,0 0,-1 1,1-1,-1 1,3 1,-4-2,1 1,-1-1,0 0,0 0,0 1,0-1,0 0,0 1,0-1,0 0,0 1,0-1,0 0,0 1,0-1,0 0,0 1,0-1,0 0,-1 0,1 1,0-1,0 0,0 1,0-1,-1 0,-12 14,-29 16,0-2,-72 34,87-48,-105 48,85-42,1 2,0 2,-53 37,89-53,5-4,0 0,0 0,0-1,0 0,-10 5,13-8,1 0,-1 1,1-1,-1 0,1 0,-1 1,1-1,-1 0,1-1,-1 1,1 0,-1 0,1-1,-1 1,1-1,0 1,-1-1,1 1,0-1,-1 0,1 0,0 0,0 0,-1 0,1 0,0 0,-1-2,-12-17,-8-10,21 28,0 1,-1 0,1-1,0 1,-1 0,1 0,-1 0,1 0,-1 0,0 0,1 0,-1 0,0 1,-2-2,2 3,1 0,-1 0,1 0,-1 0,1 0,-1 1,1-1,0 0,0 1,0-1,0 1,0-1,0 1,0-1,0 1,0 0,1-1,-1 3,-5 7,2-6,0-1,0 0,0 0,-1 0,1-1,-1 1,0-1,-8 4,-13 9,26-15,-1-1,0 1,1-1,-1 1,1-1,-1 1,1-1,0 1,-1 0,1-1,-1 1,1 0,0-1,0 1,-1 0,1 0,0-1,0 1,0 0,0 0,0-1,0 1,0 0,0 0,0-1,0 1,0 0,1-1,-1 1,0 0,1 0,-1 0,2 2,0 1,1-1,-1 0,1-1,-1 1,4 3,16 12,1 0,1-1,44 22,84 31,51 2,-129-49,-1 4,117 60,-186-84,0-1,0 1,1-1,-1 0,1 0,0 0,-1-1,1 0,5 1,-9-2,0 0,0 0,0 0,0 0,-1-1,1 1,0 0,0 0,0-1,0 1,-1-1,1 1,0-1,-1 1,1-1,0 1,-1-1,1 0,0 1,0-2,0-1,1 0,-1 1,0-1,0 0,0 0,0 0,0 0,0-5,1-14,-1-1,-1 0,-1 1,-4-24,-21-89,24 125,-91-323,85 309,-9-29,16 49,0 0,0-1,1 1,-1 0,1-1,0 1,0-1,2-7,-2 11,1 0,-1 0,0 0,1 0,-1 0,1 0,-1 1,1-1,-1 0,1 0,-1 1,1-1,0 0,-1 1,1-1,0 1,0-1,0 1,-1-1,1 1,0-1,0 1,0 0,0-1,0 1,0 0,0 0,0 0,0 0,-1 0,1 0,2 0,6 1,-1 0,1 0,0 1,0 0,13 5,50 23,-49-20,344 166,-95-43,-202-100,260 110,-269-123,-60-20,1 0,0 1,-1-1,1 0,0 0,-1 0,1 0,0 0,-1 0,1 0,1-1,-2 1,-1 0,0 0,1 0,-1-1,0 1,1 0,-1 0,0-1,0 1,1 0,-1 0,0-1,0 1,0 0,1-1,-1 1,0 0,0-1,0 1,0 0,0-1,0 1,0 0,0-1,0 1,0-1,0 1,0 0,0-1,0 0,-1-3,-1-1,0 1,0 0,0-1,0 1,-4-4,0-2,-17-27,0 1,-43-49,64 82,-1 0,1 0,-1 1,0-1,0 1,0 0,0-1,0 1,-1 1,1-1,0 0,-1 1,0 0,-5-2,7 3,1 0,-1 0,1 1,-1-1,1 0,0 0,-1 1,1-1,-1 1,1-1,0 1,-1 0,1-1,0 1,-2 2,0-1,1 0,0 1,0 0,-1 0,2 0,-1 0,0 0,-2 4,-5 21,0-1,2 1,1 1,2-1,-2 43,-2 1,-36 219,22-149,14-96,5-41,1-10,0-17,3-223,-9-154,2 352,1 39,0 12,-2 11,1 0,0 0,-6 31,4-14,-12 54,13-51,-2 1,-20 52,18-72,10-16,1 1,-1-1,1 0,0 0,-1 0,1 1,-1-1,1 0,-1 0,1 0,-1 0,1 0,-1 0,1 0,-1 0,1 0,0 0,-1 0,1 0,-1 0,1 0,-1-1,-2-1,0 1,1-1,0 0,-1-1,1 1,0 0,0-1,-1-2,2 4,-25-38,2-1,-37-82,-19-35,76 151,-1-2,0 0,0 1,-1 0,-6-8,11 15,1-1,-1 0,0 0,1 0,-1 1,0-1,0 1,0-1,0 0,1 1,-1-1,0 1,0 0,0-1,0 1,0 0,0 0,0-1,0 1,0 0,0 0,0 0,0 0,0 0,-1 0,1 1,0-1,0 0,0 1,1-1,-1 0,0 1,0-1,0 1,0-1,0 1,0 0,1-1,-1 1,0 0,0-1,1 1,-1 0,0 1,-3 5,0-1,1 0,0 1,0 0,1 0,0 0,-2 12,-5 55,8-56,0 7,2-15,-2 1,1 0,-2-1,-2 12,4-20,-1 0,1 0,-1 0,0 0,0 0,0 0,0 0,0 0,0 0,0-1,-1 1,1 0,-1-1,1 1,-1-1,0 1,0-1,1 0,-1 0,0 0,0 0,0 0,0 0,0-1,-3 2,-3-2,0 1,1-1,-1 0,0-1,0 0,1 0,-1 0,1-1,-8-3,-75-32,79 32,-381-208,279 148,4 1,-168-88,263 145,-41-18,50 23,0 1,0-1,0 1,-1 0,1 0,0 1,0-1,-7 2,9-1,0 1,1-1,-1 1,1 0,-1 0,1 0,-1 1,1-1,0 0,0 1,-1 0,1-1,0 1,1 0,-1 0,0 0,0 0,1 1,-1-1,1 0,0 1,0-1,0 1,-1 3,-2 6,1 0,0 1,-1 22,0 37,7 94,0-109,-2-36,1 0,0 0,2 0,1 0,0-1,2 1,17 37,-16-43,1 0,0-1,1 0,1 0,0-1,1-1,0 0,1 0,0-2,20 13,4-1,2-2,0-1,1-2,0-2,2-2,62 12,-102-25,52 7,-30-11,-23 4,0 0,-1 0,1-1,0 1,-1 0,1-1,-1 1,1 0,-1-1,1 1,-1-1,1 1,-1-1,0 1,1-1,-1 1,0-1,1 1,-1-1,0 0,0 1,1-1,-1 0,0 1,0-1,0-1,-1-1,0-1,-1 0,0 0,1 1,-1-1,0 1,-1 0,1 0,-1 0,1 0,-1 0,0 0,-4-3,-41-34,-1 2,-84-48,114 74,-134-85,-252-151,347 219,37 22,21 11,10 4,89 56,168 81,-186-105,82 36,4-7,316 85,-377-129,-57-15,90 31,-88-22,-30-13,0 2,0 1,30 17,-46-23,1 1,-1 0,0 0,0 0,-1 1,1 0,-1 0,0 0,0 0,-1 1,1-1,-1 1,-1 0,1 0,-1 0,3 11,-3-6,2 1,-2 1,0 0,0 1,-1-1,-1 24,0-35,0-1,-1 0,1 0,0 0,-1 0,1 0,-1 0,1 0,-1 0,0 0,1 0,-1 0,0 0,0 0,1 0,-1-1,0 1,0 0,0-1,0 1,0 0,0-1,0 1,0-1,0 0,-2 1,-2 0,0 0,0-1,0 1,-9-2,12 1,-26-3,-1-1,1-2,1 0,-39-15,-27-7,88 28,10 4,43 20,0-3,1-2,66 16,6 3,-92-28,0-1,1-2,32 5,-53-11,0 0,1-1,-1 1,1-2,-1 1,1-2,-1 1,1-1,-1-1,0 1,0-2,0 1,14-9,-22 11,1 1,-1-1,1 0,-1 0,0-1,0 1,1 0,-1 0,0 0,0-1,0 1,-1-1,1 1,1-3,-2 3,0 0,1 0,-1 0,0 0,0 0,0 0,-1 1,1-1,0 0,0 0,0 0,-1 0,1 0,0 0,-1 1,1-1,-1 0,1 0,-1 1,0-2,-2-1,-1 0,1 0,-1 0,0 0,0 1,0 0,0 0,0 0,-6-2,-21-6,1 2,-62-9,-67 2,95 10,49 4,0-2,1 0,0 0,-1-1,1-1,-17-9,-74-46,76 42,-438-238,408 226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0,'-11'13,"0"-1,-1 0,0-1,-1-1,-26 17,-75 32,69-37,-175 78,96-47,-121 73,212-108,-1 0,-69 24,83-34,-1 0,-28 17,28-8,21-16,0-1,-1 1,1-1,0 1,-1-1,1 1,0-1,0 1,0-1,-1 1,1-1,0 1,0 0,0-1,0 1,0-1,0 1,0-1,0 1,0-1,1 1,-1 0,0-1,0 1,2 1,0 0,0-1,0 1,0-1,1 1,-1-1,0 0,0 0,1 0,-1 0,1-1,-1 1,1-1,-1 1,1-1,3 0,48 3,0-2,106-12,-78 3,60-3,499-63,-564 61,-76 12,1 1,0 0,-1-1,1 1,0 0,0 0,-1 0,1 0,0 0,-1 1,1-1,0 0,-1 1,1-1,-1 1,3 1,-4-2,1 1,-1-1,0 0,0 0,0 1,0-1,0 0,0 1,0-1,0 0,0 1,0-1,0 0,0 1,0-1,0 0,0 1,0-1,0 0,-1 0,1 1,0-1,0 0,0 1,0-1,-1 0,-12 14,-29 16,0-2,-72 34,87-48,-105 48,85-42,1 2,0 2,-53 37,89-53,5-4,0 0,0 0,0-1,0 0,-10 5,13-8,1 0,-1 1,1-1,-1 0,1 0,-1 1,1-1,-1 0,1-1,-1 1,1 0,-1 0,1-1,-1 1,1-1,0 1,-1-1,1 1,0-1,-1 0,1 0,0 0,0 0,-1 0,1 0,0 0,-1-2,-12-17,-8-10,21 28,0 1,-1 0,1-1,0 1,-1 0,1 0,-1 0,1 0,-1 0,0 0,1 0,-1 0,0 1,-2-2,2 3,1 0,-1 0,1 0,-1 0,1 0,-1 1,1-1,0 0,0 1,0-1,0 1,0-1,0 1,0-1,0 1,0 0,1-1,-1 3,-5 7,2-6,0-1,0 0,0 0,-1 0,1-1,-1 1,0-1,-8 4,-13 9,26-15,-1-1,0 1,1-1,-1 1,1-1,-1 1,1-1,0 1,-1 0,1-1,-1 1,1 0,0-1,0 1,-1 0,1 0,0-1,0 1,0 0,0 0,0-1,0 1,0 0,0 0,0-1,0 1,0 0,1-1,-1 1,0 0,1 0,-1 0,2 2,0 1,1-1,-1 0,1-1,-1 1,4 3,16 12,1 0,1-1,44 22,84 31,51 2,-129-49,-1 4,117 60,-186-84,0-1,0 1,1-1,-1 0,1 0,0 0,-1-1,1 0,5 1,-9-2,0 0,0 0,0 0,0 0,-1-1,1 1,0 0,0 0,0-1,0 1,-1-1,1 1,0-1,-1 1,1-1,0 1,-1-1,1 0,0 1,0-2,0-1,1 0,-1 1,0-1,0 0,0 0,0 0,0 0,0-5,1-14,-1-1,-1 0,-1 1,-4-24,-21-89,24 125,-91-323,85 309,-9-29,16 49,0 0,0-1,1 1,-1 0,1-1,0 1,0-1,2-7,-2 11,1 0,-1 0,0 0,1 0,-1 0,1 0,-1 1,1-1,-1 0,1 0,-1 1,1-1,0 0,-1 1,1-1,0 1,0-1,0 1,-1-1,1 1,0-1,0 1,0 0,0-1,0 1,0 0,0 0,0 0,0 0,-1 0,1 0,2 0,6 1,-1 0,1 0,0 1,0 0,13 5,50 23,-49-20,344 166,-95-43,-202-100,260 110,-269-123,-60-20,1 0,0 1,-1-1,1 0,0 0,-1 0,1 0,0 0,-1 0,1 0,1-1,-2 1,-1 0,0 0,1 0,-1-1,0 1,1 0,-1 0,0-1,0 1,1 0,-1 0,0-1,0 1,0 0,1-1,-1 1,0 0,0-1,0 1,0 0,0-1,0 1,0 0,0-1,0 1,0-1,0 1,0 0,0-1,0 0,-1-3,-1-1,0 1,0 0,0-1,0 1,-4-4,0-2,-17-27,0 1,-43-49,64 82,-1 0,1 0,-1 1,0-1,0 1,0 0,0-1,0 1,-1 1,1-1,0 0,-1 1,0 0,-5-2,7 3,1 0,-1 0,1 1,-1-1,1 0,0 0,-1 1,1-1,-1 1,1-1,0 1,-1 0,1-1,0 1,-2 2,0-1,1 0,0 1,0 0,-1 0,2 0,-1 0,0 0,-2 4,-5 21,0-1,2 1,1 1,2-1,-2 43,-2 1,-36 219,22-149,14-96,5-41,1-10,0-17,3-223,-9-154,2 352,1 39,0 12,-2 11,1 0,0 0,-6 31,4-14,-12 54,13-51,-2 1,-20 52,18-72,10-16,1 1,-1-1,1 0,0 0,-1 0,1 1,-1-1,1 0,-1 0,1 0,-1 0,1 0,-1 0,1 0,-1 0,1 0,0 0,-1 0,1 0,-1 0,1 0,-1-1,-2-1,0 1,1-1,0 0,-1-1,1 1,0 0,0-1,-1-2,2 4,-25-38,2-1,-37-82,-19-35,76 151,-1-2,0 0,0 1,-1 0,-6-8,11 15,1-1,-1 0,0 0,1 0,-1 1,0-1,0 1,0-1,0 0,1 1,-1-1,0 1,0 0,0-1,0 1,0 0,0 0,0-1,0 1,0 0,0 0,0 0,0 0,0 0,-1 0,1 1,0-1,0 0,0 1,1-1,-1 0,0 1,0-1,0 1,0-1,0 1,0 0,1-1,-1 1,0 0,0-1,1 1,-1 0,0 1,-3 5,0-1,1 0,0 1,0 0,1 0,0 0,-2 12,-5 55,8-56,0 7,2-15,-2 1,1 0,-2-1,-2 12,4-20,-1 0,1 0,-1 0,0 0,0 0,0 0,0 0,0 0,0 0,0-1,-1 1,1 0,-1-1,1 1,-1-1,0 1,0-1,1 0,-1 0,0 0,0 0,0 0,0 0,0-1,-3 2,-3-2,0 1,1-1,-1 0,0-1,0 0,1 0,-1 0,1-1,-8-3,-75-32,79 32,-381-208,279 148,4 1,-168-88,263 145,-41-18,50 23,0 1,0-1,0 1,-1 0,1 0,0 1,0-1,-7 2,9-1,0 1,1-1,-1 1,1 0,-1 0,1 0,-1 1,1-1,0 0,0 1,-1 0,1-1,0 1,1 0,-1 0,0 0,0 0,1 1,-1-1,1 0,0 1,0-1,0 1,-1 3,-2 6,1 0,0 1,-1 22,0 37,7 94,0-109,-2-36,1 0,0 0,2 0,1 0,0-1,2 1,17 37,-16-43,1 0,0-1,1 0,1 0,0-1,1-1,0 0,1 0,0-2,20 13,4-1,2-2,0-1,1-2,0-2,2-2,62 12,-102-25,52 7,-30-11,-23 4,0 0,-1 0,1-1,0 1,-1 0,1-1,-1 1,1 0,-1-1,1 1,-1-1,1 1,-1-1,0 1,1-1,-1 1,0-1,1 1,-1-1,0 0,0 1,1-1,-1 0,0 1,0-1,0-1,-1-1,0-1,-1 0,0 0,1 1,-1-1,0 1,-1 0,1 0,-1 0,1 0,-1 0,0 0,-4-3,-41-34,-1 2,-84-48,114 74,-134-85,-252-151,347 219,37 22,21 11,10 4,89 56,168 81,-186-105,82 36,4-7,316 85,-377-129,-57-15,90 31,-88-22,-30-13,0 2,0 1,30 17,-46-23,1 1,-1 0,0 0,0 0,-1 1,1 0,-1 0,0 0,0 0,-1 1,1-1,-1 1,-1 0,1 0,-1 0,3 11,-3-6,2 1,-2 1,0 0,0 1,-1-1,-1 24,0-35,0-1,-1 0,1 0,0 0,-1 0,1 0,-1 0,1 0,-1 0,0 0,1 0,-1 0,0 0,0 0,1 0,-1-1,0 1,0 0,0-1,0 1,0 0,0-1,0 1,0-1,0 0,-2 1,-2 0,0 0,0-1,0 1,-9-2,12 1,-26-3,-1-1,1-2,1 0,-39-15,-27-7,88 28,10 4,43 20,0-3,1-2,66 16,6 3,-92-28,0-1,1-2,32 5,-53-11,0 0,1-1,-1 1,1-2,-1 1,1-2,-1 1,1-1,-1-1,0 1,0-2,0 1,14-9,-22 11,1 1,-1-1,1 0,-1 0,0-1,0 1,1 0,-1 0,0 0,0-1,0 1,-1-1,1 1,1-3,-2 3,0 0,1 0,-1 0,0 0,0 0,0 0,-1 1,1-1,0 0,0 0,0 0,-1 0,1 0,0 0,-1 1,1-1,-1 0,1 0,-1 1,0-2,-2-1,-1 0,1 0,-1 0,0 0,0 1,0 0,0 0,0 0,-6-2,-21-6,1 2,-62-9,-67 2,95 10,49 4,0-2,1 0,0 0,-1-1,1-1,-17-9,-74-46,76 42,-438-238,408 226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1:03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1:08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1519 565,'-1'-1,"-1"0,0 0,0 0,1 0,-1 0,0 0,0 1,0-1,0 0,0 1,0 0,0-1,0 1,0 0,0 0,0 0,0 0,-3 1,-4-1,-23 2,0 1,0 2,-33 8,-98 35,101-28,0 3,2 3,-70 41,101-49,22-12,0-1,-1 0,0-1,0 0,0 0,-1-1,-14 5,22-8,1 0,-1 0,0 0,1 0,-1 0,0 0,1 0,-1 0,0 0,0 0,1 0,-1 0,0 0,1-1,-1 1,0 0,1 0,-1-1,1 1,-1-1,0 1,1 0,-1-1,1 1,-1-1,1 1,-1-1,1 1,0-1,-1 0,1 1,0-1,-1 0,1 1,0-1,0 0,-1 1,1-1,0 0,0 0,0-4,0 1,0 0,1 0,0 0,-1 0,3-5,11-34,39-80,34-41,-63 121,176-316,-177 325,-23 33,0 1,0 0,1 0,-1-1,0 1,0 0,0 0,1-1,-1 1,0 0,0 0,1 0,-1-1,0 1,0 0,1 0,-1 0,0 0,0 0,1 0,-1 0,0-1,1 1,-1 0,0 0,1 0,-1 0,0 0,0 0,1 1,-1-1,0 0,1 0,-1 0,0 0,0 0,1 0,-1 0,0 1,1-1,-1 0,0 0,0 0,0 1,1-1,-1 0,0 0,0 0,0 1,0-1,1 0,-1 1,0-1,0 0,0 0,0 1,1 3,0 1,0-1,-1 0,1 1,-1-1,0 1,0-1,-2 6,-8 42,-128 385,93-311,-58 123,21-57,77-179,-1 0,0 0,-1 0,-1-1,0 0,-14 16,9-10,0 0,1 0,1 1,1 1,-15 39,-25 110,42-139,-49 213,56-242,-6 29,7-30,0 0,0 0,0-1,0 1,0 0,0 0,0 0,0 0,0 0,0 0,0 0,0 0,0 0,0 0,-1 0,1 0,0-1,0 1,0 0,0 0,0 0,0 0,0 0,0 0,0 0,0 0,0 0,0 0,0 0,0 0,0 0,-1 0,1 0,0 0,0 0,0 0,0 0,0 0,0 0,0 0,0 0,0 0,0 0,0 0,0 0,-1 0,1 0,0 0,0 0,0 0,0 0,0 0,0 0,0 0,0 0,0 0,0 1,0-1,0 0,0 0,0 0,-3-20,1-344,4 217,0 21,-3-173,0 283,0 0,-6-26,7 40,-1 0,1 1,-1-1,0 0,1 0,-1 1,0-1,0 1,0-1,-2-1,3 2,0 1,-1 0,1 0,0-1,-1 1,1 0,0 0,-1 0,1 0,0-1,-1 1,1 0,-1 0,1 0,0 0,-1 0,1 0,-1 0,1 0,0 0,-1 0,1 0,-1 0,1 1,0-1,-1 0,1 0,-1 1,-2 1,0 0,1 1,-1 0,1-1,0 1,0 0,0 0,-3 6,-17 38,1 1,3 0,-16 69,20-69,-207 831,137-459,78-384,6-25,3-10,10-14,-11 11,42-60,-2-1,46-93,-30 50,456-935,-440 873,-65 151,-9 18,1 0,-1 0,1 0,-1 0,0 0,0 0,1 0,-1 0,0 0,0 0,0 0,0 0,0 0,0 1,0-1,0 0,0 0,-1 0,0 1,-6 77,-27 116,-41 85,-118 246,-36-7,80-190,49-96,98-227,-11 27,13-33,0 0,0 0,0 0,0 0,0 0,0 0,0 0,0 0,0 1,0-1,0 0,0 0,1 0,-1 0,0 0,0 0,0 0,0 0,0 0,0 0,0 0,0 0,0 0,0 0,0 0,0 0,0 0,0 0,0 1,0-1,0 0,0 0,0 0,0 0,0 0,0 0,0 0,0 0,0 0,0 0,11-17,243-438,-118 205,349-597,-290 529,-186 308,-6 17,-7 29,-12 35,-4-1,-30 71,10-29,-175 460,129-350,80-208,-8 21,-15 61,28-86,6-14,9-17,-2 0,-1-2,11-29,-5 10,513-1209,-386 880,-117 311,-17 50,-10 9,0 1,1 0,-1 0,0 1,0-1,1 0,-1 0,0 0,0 0,0 0,1 0,-1 0,0 0,0 0,1 0,-1 1,0-1,0 0,0 0,0 0,1 0,-1 1,0-1,0 0,0 0,0 0,0 1,1-1,-1 0,0 0,0 1,0-1,0 0,0 0,0 1,0-1,0 0,0 1,1 7,-1 0,1 0,-1 0,-1 0,0 0,-2 10,-93 392,69-307,3-12,-132 585,145-619,8-40,11-51,117-478,-98 386,27-116,-34 167,34-83,-48 148,-2 12,-3 23,-12 52,-20 79,19-101,-140 548,151-600,-5 16,1 1,1-1,-2 27,5-41,1 0,0 0,0 0,1 0,0 1,0-1,0 0,0 0,1 0,0-1,0 1,0 0,1-1,-1 1,1-1,0 0,6 7,5 2,-10-9,1 0,-1 0,0 0,-1 1,1 0,3 6,-6-9,0 0,0 1,-1-1,1 0,-1 1,1-1,-1 1,0-1,0 1,0-1,0 1,0-1,-1 1,1-1,-1 1,0-1,0 0,1 1,-3 1,-5 12,-2-1,0 0,0-1,-2 0,1 0,-2-1,-15 13,10-10,-122 111,-39 37,149-134,-2 1,2 1,-34 48,63-79,0 0,0 0,0 1,1-1,-1 1,0-1,1 0,-1 1,1-1,-1 1,1 0,0-1,0 1,-1-1,1 3,1-3,-1 0,1 0,0-1,-1 1,1 0,0 0,-1 0,1-1,0 1,0 0,0 0,-1-1,1 1,0-1,0 1,0-1,0 1,0-1,0 0,0 0,0 1,1-1,-1 0,0 0,2 0,16 1,0-1,0-1,0 0,0-2,0 0,19-6,-18 4,18-3,209-48,-8-18,-228 69,0 1,17-11,-27 14,0 1,-1 0,1 0,0 0,-1-1,1 1,-1 0,1-1,-1 1,1-1,-1 1,1 0,-1-1,1 1,-1-1,0 0,1 1,-1-1,0 1,1-1,-1 1,0-1,0 0,0 1,1-1,-1 1,0-1,0 0,0 1,0-1,0 0,0 1,0-1,0 0,-1 1,1-2,-1 1,-1-1,0 0,1 1,-1 0,0-1,0 1,1 0,-5-2,-6-4,10 5,0 0,0 0,0 0,0 0,1 0,-1 0,1 0,0 0,0-1,0 1,0-1,0 1,0 0,1-1,-1-3,0 0,1 0,-1 0,2 1,-1-1,1 0,1-8,4-6,1 0,15-35,23-33,16-38,-55 109,0-1,0 0,-2 0,-1-1,3-30,-9-143,0 57,3-687,0 815,0-1,-8 19,-189 421,172-371,-68 163,-62 147,148-354,1 0,1 1,0-1,1 1,-2 31,5 89,3-86,-2-40,0 1,-1-1,0 0,-1 0,0 0,-1 0,0 0,-1 0,-1-1,0 0,-12 22,8-18,0-1,-1 0,-1 0,0-1,-1 0,0-1,-19 15,-39 19,-92 46,153-87,-12 7,1 1,-32 26,28-17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28:29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1,'-60'65,"-80"115,-31 82,-169 340,330-582,0 0,1 1,0 0,2 1,1 0,1 0,-3 23,-7 436,15-462,-2 73,0-33,11 108,-5-145,1-1,0 1,17 37,34 56,-19-41,-29-54,0 0,-1 1,8 41,2 67,-16-116,8 301,-10-241,1-82,-1 7,1 1,0-1,-1 1,1-1,0 0,0 1,0-1,0 1,0-1,0 0,0 1,1-1,-1 1,1-1,-1 1,1-1,-1 1,1-1,0 1,0-1,0 1,0 0,0 0,0-1,0 1,0 0,0 0,1 0,-1 0,2-1,31-8,-23 7,1 0,-1-1,21-10,33-24,-19 10,99-42,-61 37,-2-2,-2-5,122-79,-193 113,-1-1,0 0,0 0,0 0,-1-1,0 0,-1-1,1 0,-2 0,1 0,-1 0,-1-1,0 0,0 0,-1 0,3-14,58-257,-51 200,4-132,-18-190,-2 122,4 265,0 0,1 0,0 0,2 0,0 1,0-1,2 1,0 0,8-15,-5 10,12-39,-17 44,1 0,0 1,1-1,1 1,13-21,-15 28,0 0,0-1,-1 0,0 0,0 0,3-11,-6 14,0 1,0-1,-1 1,1-1,-1 0,0 1,0-1,-1 0,1 1,-1-1,0 1,-1-1,1 1,-3-6,-1 0,0 1,-1-1,0 1,-1 0,0 1,-9-9,-6-4,-28-21,-395-245,345 228,-152-91,243 145,1 0,13 8,3 4,13 11,0 1,-2 0,0 2,15 23,61 97,-89-132,52 86,-32-49,2-1,57 68,-79-106,1 0,1 0,-1-1,1-1,0 1,0-1,1 0,0-1,0 0,15 5,-2-3,1-2,0 0,32 1,-32-2,1 2,-1 0,0 1,40 18,-6-4,-45-16,-1 0,1 1,-1 0,1 1,-1 0,16 12,-25-16,1 0,-1 0,0 0,-1 1,1-1,0 0,0 1,-1-1,0 1,1-1,-1 1,0 0,0-1,0 1,-1 0,1 0,-1 0,0 0,1 0,-1 0,0-1,-1 1,1 0,-1 0,1 0,-1 0,0 0,0-1,0 1,0 0,0-1,-1 1,-2 4,-5 5,-1 0,0 0,-1-1,0 0,0-1,-1-1,-19 13,13-9,-99 69,-131 104,115-59,114-106,2 1,0 0,2 2,-21 38,-117 290,141-324,-15 29,25-56,3-4,3-13,8-21,20-42,37-143,-59 181,-3 0,-1-1,-2 1,-2-1,-5-68,3 109,0 0,0 0,0 0,0 0,0 0,0 0,-1 0,1 0,0 0,-1 0,1 0,-1 0,1 0,-1 0,0 0,1 0,-1 0,0 1,1-1,-2-1,1 2,0 0,0 0,0-1,0 1,1 0,-1 0,0 0,0 0,0 0,0 0,0 0,0 0,1 1,-1-1,0 0,0 0,0 1,0-1,0 1,-6 3,0 1,0 0,1 0,-8 8,14-13,-111 114,105-108,-1 0,0-1,0 1,-12 6,18-12,1 1,-1-1,1 0,0 1,-1-1,1 0,-1 0,1 1,-1-1,1 0,-1 0,1 0,-1 0,1 0,-1 0,1 1,-1-1,0 0,1-1,-1 1,1 0,-1 0,1 0,-1 0,1 0,-1 0,1-1,-1 1,1 0,-1 0,1-1,0 1,-1 0,1-1,-1 1,1 0,0-1,-1 1,1-1,0 1,0-1,-1 1,1 0,0-1,0 1,-1-1,1 1,0-1,0 1,0-1,0 0,0 1,0-1,0 1,0-1,0 1,0-1,0 0,8-34,44-90,-34 88,17-57,-57 128,-54 123,70-137,6-20,0 1,0-1,0 0,0 1,0-1,0 0,0 0,0 1,0-1,0 0,0 1,1-1,-1 0,0 1,0-1,0 0,0 0,0 1,1-1,-1 0,0 1,0-1,0 0,1 0,-1 0,0 1,0-1,1 0,-1 0,3 0,0 0,-1-1,1 1,-1-1,1 0,-1 1,1-1,-1-1,1 1,-1 0,0 0,0-1,3-1,44-33,-1-2,84-86,-4 3,-128 121,6-5,1 0,-1 0,1 0,7-3,-13 7,-1 1,1 0,0-1,-1 1,1 0,0 0,-1 0,1-1,0 1,0 0,-1 0,1 0,0 0,-1 0,1 0,0 0,0 1,-1-1,1 0,0 0,0 1,0 0,0 0,-1 0,1-1,-1 1,1 0,-1 0,1 0,-1 0,0 0,1 0,-1 0,0 0,0 0,0 0,0 0,0 0,0 1,0-1,0 2,-6 30,-1-1,-2 1,-19 46,27-77,-15 43,-120 380,127-381,-8 26,13-85,4 14,-1 0,1 0,0 0,0 0,0-1,0 1,0 0,0 0,0 0,0 0,0 0,1 0,-1 0,1-2,1 22,3 451,8 132,-10-564,2-1,9 38,-13-72,0 1,0-1,0 0,1 1,-1-1,4 4,-5-6,0-1,0 0,1 1,-1-1,0 0,1 1,-1-1,0 0,1 0,-1 1,1-1,-1 0,0 0,1 0,-1 0,1 0,-1 1,1-1,-1 0,0 0,1 0,0 0,0-1,0 1,0 0,0-1,0 1,0-1,0 0,0 1,0-1,-1 1,1-1,0 0,0 0,-1 0,2 0,11-21,0 0,-2-1,18-46,-2-2,-4 0,-2-2,-4-1,-2 0,7-142,-22 179,-1 29,0 25,-3 283,5-558,-3-246,2 498,0-1,-1 0,0 0,0 1,0-1,-1 1,0-1,0 1,-4-7,5 11,0 1,0-1,-1 0,1 1,-1 0,1-1,-1 1,1 0,-1-1,1 1,-1 0,0 0,0 1,0-1,0 0,0 1,1-1,-1 1,0-1,0 1,0 0,0 0,0 0,0 0,0 0,0 0,0 0,0 1,0-1,0 1,0 0,-3 1,-1 0,-1 1,0 1,1-1,0 1,0 0,0 1,0-1,-6 8,-3 4,-22 30,13-9,0 2,3 0,-32 82,25-42,-19 96,36-131,9-41,0-9,1-18,11-646,-10 694,1-6,-1 0,0 0,-2 0,0-1,-6 24,4-35,1-10,1-10,-1 0,2-1,-1-22,2 15,-6-123,-9 261,-44 378,21-208,27-237,6-41,2-10,1-7,0 0,0 1,1-1,0 0,1 0,0-10,0-4,0-256,1 58,-1 821,2-573,2-1,0 0,2-1,18 51,-13-42,98 282,-63-196,-21-50,58 112,-73-161,0 0,11 37,-1 0,2-19,-22-38,1 1,0-1,0 0,0 0,0 0,0 0,0 0,0 0,1 0,-1 0,2 0,-3-1,1 0,-1 0,1 0,-1 0,1 0,-1 0,0 0,1 0,-1 0,1 0,-1-1,1 1,-1 0,0 0,1 0,-1-1,0 1,1 0,-1-1,0 1,1 0,-1-1,0 1,0 0,1-1,-1 1,0 0,0-1,0 1,0-1,1 1,-1 0,0-1,0 1,0-1,0 1,0-1,0 1,1-9,0 0,-1 0,0 0,-1 0,1 1,-2-1,1 0,-5-11,5 15,-18-63,-41-97,28 83,25 61,5 16,1 0,0 0,-1 0,0 0,0 1,-1-1,1 1,-1-1,0 1,0 0,-4-5,6 9,1 0,0 0,0 0,-1 0,1 0,0 0,0 0,-1 0,1 0,0 0,-1 0,1 0,0 0,0 0,-1 0,1 0,0 0,0 0,-1 0,1 0,0 0,0 0,-1 1,1-1,0 0,0 0,-1 0,1 0,0 1,0-1,0 0,0 0,-1 1,1-1,0 0,0 0,0 1,0-1,0 0,0 0,0 1,-1-1,1 0,0 0,0 1,0-1,0 1,-1 5,0 0,0 0,0 0,1 0,0 0,0 0,0 0,1 1,0-1,3 9,23 66,-15-49,5 21,-11-31,1 0,1-1,16 31,-6-29,-10-20,-6-7,-9-15,-18-15,-2 1,-34-32,30 34,3 0,-37-53,15-2,33 55,0 1,-39-49,37 57,-1 1,-28-22,39 36,0 0,0 1,-1-1,0 2,-1 0,1 0,-1 0,-14-3,22 8,0-1,1 1,-1-1,0 1,0 0,0 0,0 0,1 1,-1-1,0 1,0-1,0 1,1 0,-1 0,1 0,-1 1,0-1,1 1,-3 1,1 1,0 0,0 0,1 0,0 0,0 1,0-1,0 1,1 0,-4 8,-1 9,1 0,1 0,-4 41,2-1,3 1,3-1,10 90,-8-140,1 0,1 1,4 12,-5-21,-1 1,1-1,1 0,-1 0,1 0,-1 0,1-1,0 1,1-1,-1 1,5 2,7 5,0-2,1 0,0-1,24 9,70 16,-107-32,-1-1,1 1,0-1,0 0,-1 0,1 0,0 0,-1-1,1 1,0-1,-1 1,1-1,-1 0,1 0,-1 0,5-3,-3 1,1 0,-1-1,0 0,0 0,0 0,-1 0,6-9,-1 0,0-1,-2 0,0 0,0 0,3-17,-4 3,-1-1,-1-1,-1 1,-4-52,0 66,1 24,0 28,0 8,-1-1,2 0,10 72,-8-103,1 0,0 0,1 0,0-1,1 1,1-1,0 0,0 0,1-1,1 0,0 0,0-1,13 13,11 2,0 0,44 24,-10-7,-4-1,1-2,3-3,0-3,2-3,114 33,-162-57,48 12,123 51,5 6,-88-36,-65-22,77 45,-113-57,0 1,-1-1,0 1,1 1,-2-1,10 13,-8-9,1-1,14 14,-19-20,14 15,-17-18,1 1,-1-1,0 0,0 1,0-1,0 1,1-1,-1 1,0-1,0 1,0-1,0 1,0-1,0 1,0-1,0 0,0 1,-1-1,1 1,0-1,0 1,0-1,0 0,-1 1,1-1,0 1,0-1,-1 0,1 1,0-1,-1 0,1 1,0-1,-1 0,1 1,-1-1,1 0,0 0,-1 0,1 1,-1-1,1 0,-1 0,1 0,-1 0,0 0,-14 4,-1-1,0 0,0-2,1 0,-1 0,-31-4,31 2,-40-4,0-1,0-4,1-2,-65-22,43 6,0-4,-89-51,123 56,-64-52,79 56,-1 1,-1 1,-1 1,-50-22,74 39,-1 0,0 1,-14-3,21 4,0 1,-1 0,1 0,0 0,-1 0,1 0,0 1,-1-1,1 0,0 0,-1 1,1-1,-2 2,3-2,-1 0,1 1,-1 0,1-1,-1 1,1-1,0 1,-1-1,1 1,0 0,-1-1,1 1,0 0,0-1,-1 1,1 0,0 0,0-1,0 1,0 0,0 0,0-1,0 1,0 0,1-1,-1 2,2 4,-1 0,2 0,-1 0,1 0,-1 0,2 0,-1-1,7 9,38 39,-26-33,1-1,0-1,1-1,1-1,33 15,140 55,-191-83,151 53,-81-30,99 47,-54-15,140 45,-212-89,0-2,1-2,91 7,-123-14,-1 0,0 1,23 9,-20-6,34 7,-43-12,0 0,0 0,1-2,-1 1,16-3,-24 2,0-1,-1 0,1 0,-1-1,1 1,-1-1,1 1,-1-1,0 0,0-1,0 1,0 0,0-1,0 0,-1 1,1-1,-1 0,0 0,0-1,0 1,2-4,1-6,0 0,0-1,-2 1,1-1,-2 0,0 1,0-16,-4-103,-1 72,2 7,0-4,-2 1,-12-70,14 120,-36-200,12 62,25 140,-1 0,0 0,0 1,0-1,0 0,-1 1,1-1,-1 1,0-1,0 1,0 0,0 0,-1 0,1 0,-1 0,0 0,0 1,0-1,0 1,0 0,-1 0,1 0,0 0,-1 1,0-1,1 1,-1 0,-7-1,-8-1,0 1,-1 1,1 1,-1 1,1 0,0 2,-1 0,-26 8,8 1,1 2,0 1,-40 23,67-33,0 1,1 0,0 1,0 0,-14 14,19-16,0 0,0 0,0 0,1 1,0-1,0 1,1 0,-1-1,1 1,0 0,-1 13,-9 44,8-49,0 0,1 1,1-1,1 1,0 0,1 0,3 27,-3-41,0 1,0-1,0 0,1 0,-1 0,0 0,0 0,1 0,-1 0,1 0,-1 0,1 0,-1 0,1 0,0 0,-1-1,1 1,0 0,0 0,0-1,0 1,-1 0,1-1,0 1,0-1,0 1,0-1,0 0,0 1,1-1,0 0,-1 0,1-1,-1 1,0-1,1 1,-1-1,0 0,0 0,1 0,-1 1,0-1,0 0,0-1,0 1,-1 0,1 0,0 0,0 0,-1-1,1 1,0 0,-1-1,1 1,-1-2,5-13,-2 1,0-1,-1 0,1-19,-4-68,0 53,-1-88,0 235,5 168,-3-260,0 0,1 0,-1 1,1-1,1 0,-1 0,1 0,-1-1,1 1,1 0,-1-1,1 1,0-1,0 0,0 0,0 0,1 0,0 0,0-1,0 0,0 1,0-2,0 1,1 0,0-1,-1 0,8 2,-1 0,1 0,0-1,0 0,0-1,0-1,1 0,-1 0,0-1,1-1,15-2,-22 2,1-1,-1 0,0 0,1 0,-1-1,0 0,0 0,-1-1,1 1,-1-1,0 0,0-1,0 1,0-1,-1 0,0 0,0-1,0 1,0-1,3-8,0-4,-1 1,-1-1,-1 0,0 0,-1 0,1-31,-4 4,-7-68,6 107,0 0,0 0,0 0,-1 0,0 1,0-1,-6-10,7 14,0 1,0-1,0 0,0 1,-1-1,1 1,-1 0,1-1,-1 1,1 0,-1 0,0 0,0 0,1 0,-1 0,0 0,0 1,0-1,0 1,0-1,0 1,0 0,0 0,0 0,0 0,-4 0,2 1,1 0,-1 0,0 1,1-1,-1 1,1 0,0 0,0 0,-1 0,1 0,-4 5,-28 34,21-22,1 0,1 2,2-1,-17 43,12-18,-12 62,26-176,3 21,0-56,-2 93,-1 0,-1-1,0 1,0 0,-1 0,-8-20,8 27,0-1,0 1,0-1,0 1,-1 0,0 0,0 0,0 1,0-1,-1 1,1 0,-1 0,0 1,1 0,-1-1,-9-1,-8-2,0 0,-40-3,16 3,-36-10,-129-19,173 30,0 3,0 1,-58 7,59-1,37-5,0 0,-1 0,1 1,-1-1,1 0,0 0,-1 0,1 0,0 0,-1 0,1 1,-1-1,1 0,-1 0,1 0,0-1,-1 1,1 0,-1 0,1 0,0 0,-1 0,1 0,0 0,-1-1,1 1,-1 0,1 0,0-1,-1 1,12-9,-7 6,22-14,32-24,-52 37,-1-1,-1 1,1-1,-1 0,1 0,-2 0,1-1,3-7,-6 13,-1 0,0-1,0 1,1-1,-1 1,0-1,0 1,0-1,0 1,1-1,-1 1,0-1,0 1,0-1,0 0,0 1,0-1,-1 1,1-1,0 0,-8-1,-13 10,20-7,-6 0,7-4,10-11,114-117,-90 100,-24 24,-10 8,-16 14,-23 17,-3-3,0-1,-1-2,-2-3,0-1,-60 20,103-42,-58 19,54-18,1 1,0-2,-1 1,1-1,-1 1,1-2,-1 1,-7-2,11 2,1 0,0-1,0 1,0-1,0 1,0-1,0 1,0-1,0 0,0 1,0-1,0 0,0 0,0 0,0 0,1 0,-1 0,0 0,1 0,-1 0,1 0,-1 0,1 0,-1-1,1 1,0 0,-1 0,1 0,0-1,0 1,0 0,0 0,0-1,1 1,-1 0,0 0,0 0,1 0,0-2,1-4,1 0,-1 0,2 0,6-11,17-18,-21 31,-2-1,1 0,-1 0,1 0,-2 0,1-1,-1 1,4-10,-7 15,0 1,0 0,0-1,0 1,0 0,0-1,0 1,1 0,-1-1,0 1,0 0,0-1,0 1,0 0,-1-1,1 1,0 0,0-1,0 1,0 0,0-1,0 1,0 0,-1-1,1 1,0 0,0 0,0-1,-1 1,1 0,0 0,-1 0,1-1,0 1,0 0,-1 0,1 0,0 0,-1-1,1 1,0 0,-1 0,1 0,0 0,-1 0,1 0,0 0,-1 0,0 0,-18 5,18-5,-14 6,11-3,-1-1,0 0,1-1,-1 1,0-1,0 0,0 0,-8 0,12-1,0 0,0 0,1 0,-1-1,0 1,1 0,-1-1,0 1,1-1,-1 1,1-1,-1 1,1-1,-1 1,1-1,-1 0,1 1,-1-1,1 0,0 1,-1-1,1 0,0 1,0-1,0 0,-1 1,1-1,0 0,0 0,0 1,0-1,0 0,0 0,0 1,1-1,-1 0,0-1,1-2,0 0,1 0,-1 0,1 0,0 0,2-4,7-10,2 1,0 1,26-26,51-38,-87 78,5-5,-1 0,2 1,-1 0,1 0,-1 1,2 0,9-3,-19 7,0 1,0 0,0 0,0 0,1 0,-1 0,0 0,0 0,0 0,0 0,1 0,-1 0,0 0,0 0,0 0,0 0,1 0,-1 0,0 0,0 1,0-1,0 0,1 0,-1 0,0 0,0 0,0 0,0 0,0 0,0 1,0-1,1 0,-1 0,0 0,0 0,0 0,0 1,0-1,0 0,0 0,0 0,0 0,0 1,0-1,0 0,0 0,0 0,0 0,0 1,0-1,0 0,0 0,0 0,0 0,0 1,0-1,0 0,0 0,0 0,-1 0,1 0,0 1,0-1,0 0,0 0,0 0,0 0,-1 0,-2 7,-1-1,0 1,0-1,-1 0,0-1,0 1,0-1,-1 0,0 0,-7 5,5-5,0 1,-1-2,0 1,0-1,0 0,0-1,-12 3,19-5,0 0,0-1,0 1,0-1,0 0,0 0,0 0,0 0,0 0,0 0,0 0,0 0,0-1,0 1,0-1,1 0,-1 1,0-1,0 0,0 0,1 0,-1 0,0-1,1 1,-1 0,1-1,-1 1,1-1,0 1,0-1,0 0,0 0,0 1,0-1,0 0,0 0,1 0,-1 0,1 0,-1-3,0-4,1 1,0 0,0-1,1 1,0 0,1 0,-1 0,5-11,-4 12,1-1,0 1,0 0,0 0,1 1,0-1,10-11,-9 14,-4 7,-6 10,2-9,0-1,0 1,0-1,0 1,-5 3,7-7,1 1,-1-1,1 1,-1-1,1 1,-1-1,1 1,-1-1,0 1,1-1,-1 0,0 1,1-1,-1 0,0 0,1 1,-1-1,0 0,0 0,1 0,-1 0,0 0,0 0,1 0,-1 0,0 0,1 0,-1-1,0 1,0 0,1 0,-1-1,0 1,1 0,-1-1,1 1,-1-1,0 1,1-1,-1 1,1-1,-1 1,1-1,0 0,-1 1,0-2,0-2,1 0,-1 0,0 0,1-1,0 1,0 0,0 0,1 0,0-1,-1 1,3-7,-1 5,-1 1,0-1,0 0,0-11,-1 16,-1 0,1 0,0 1,0-1,0 0,-1 0,1 0,0 0,-1 0,1 0,-1 1,1-1,-1 0,1 0,-1 1,1-1,-1 0,0 1,1-1,-1 1,0-1,0 0,1 1,-1 0,0-1,0 1,0-1,0 1,0 0,0 0,0 0,1-1,-1 1,0 0,0 0,0 0,0 0,0 1,-1-1,-3 1,0 0,0 0,1 1,-1-1,1 1,-7 4,-116 77,20-11,86-60,0-1,-1 0,-26 8,45-18,0 0,0 0,-1 0,1-1,0 1,-1-1,-5 0,8 0,1 0,-1 0,0 0,0 0,1-1,-1 1,0 0,0-1,1 1,-1 0,0-1,1 1,-1-1,0 1,1-1,-1 1,1-1,-1 1,1-1,-1 1,0-2,1-1,-1 1,1-1,0 1,0-1,0 1,0-1,0 1,1 0,-1-1,1 1,0-1,0 1,-1 0,2 0,-1-1,0 1,0 0,3-3,11-18,1 1,1 0,1 1,28-25,-44 44,1 0,-1 0,0 0,1 1,-1-1,1 1,4-2,-7 3,1 0,0-1,-1 1,1 0,0 0,-1 0,1 0,0 0,0 0,-1 0,1 0,0 0,-1 0,1 0,0 1,-1-1,1 0,0 0,-1 1,2 0,-1 0,0 1,0 0,0-1,0 1,-1 0,1 0,0-1,-1 1,0 0,1 0,-1 0,0 0,0 0,0-1,0 1,0 0,-1 0,1 0,0 0,-1 0,0-1,0 3,-8 20,-1-1,0-1,-2 0,0 0,-2-1,-24 30,11-14,-91 133,113-163,1 0,0 1,-6 13,10-21,0 0,0 1,0-1,0 0,0 0,0 0,0 1,0-1,0 0,-1 0,1 0,0 0,0 1,0-1,1 0,-1 0,0 0,0 1,0-1,0 0,0 0,0 0,0 0,0 1,0-1,0 0,0 0,0 0,1 0,-1 0,0 1,0-1,0 0,0 0,0 0,1 0,-1 0,0 0,0 0,0 0,13-3,18-17,0-1,-2-2,43-40,-35 30,-20 18,77-74,-80 75,-2 0,0-2,-1 1,16-31,44-94,-51 101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1:15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8:57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2224 950,'-2'0,"-1"0,1 1,0-1,-1 1,1 0,0-1,0 1,-1 0,1 1,0-1,0 0,0 1,-1 1,-27 26,16-15,-143 145,151-153,-1 1,1-1,-1-1,-11 8,17-13,1 0,-1 1,1-1,-1 0,1 1,-1-1,0 0,1 0,-1 1,1-1,-1 0,0 0,1 0,-1 0,0 0,1 0,-1 0,0 0,1 0,-1 0,1 0,-1-1,0 1,1 0,-1 0,0-1,0 0,1 0,-1-1,1 1,-1 0,1-1,0 1,-1 0,1-1,0 1,0-1,0 1,0 0,0-1,0 1,1 0,-1-1,0 1,1-2,9-34,1 1,21-47,-18 48,-1 0,15-65,-27 96,0 0,-1 0,1-1,-1 1,0 0,0 0,-1 0,0-6,0 9,1 0,-1-1,1 1,-1 0,0-1,0 1,1 0,-1 0,0 0,0 0,0 0,0 0,-1 0,1 0,0 0,0 0,0 1,-1-1,1 0,0 1,-1-1,1 1,0 0,-1-1,1 1,-1 0,-1 0,-4 0,0 0,0 0,0 1,0 0,0 0,-10 4,-47 18,39-13,-331 130,350-137,-3 0,0 0,0 0,-18 3,26-6,-1 0,0 0,0 1,1-1,-1 0,0-1,0 1,1 0,-1 0,0-1,1 1,-1-1,0 1,1-1,-1 0,1 0,-1 0,1 0,-1 0,1 0,-1 0,1 0,0-1,0 1,0 0,0-1,-1-1,0-2,0 0,0 0,1 0,-1-1,1 1,1 0,-1-1,1 1,0 0,0-1,2-8,2-9,9-32,-4 17,-1-5,-2-2,1-45,-8-91,0 91,1 83,0 0,0-1,-1 1,0 0,-1 0,-1-7,2 12,0 1,1-1,-1 0,0 1,0-1,0 1,0-1,-1 1,1-1,0 1,-1 0,1 0,0 0,-1 0,1 0,-1 0,0 0,1 0,-1 0,0 1,0-1,1 1,-1-1,0 1,0 0,0 0,1-1,-5 2,-2-1,-1 2,0-1,0 1,1 0,-1 1,1 0,-12 6,-58 35,61-33,-22 14,-24 14,49-36,14-3,0 0,-1 0,1 0,0 0,0 0,0 0,0-1,0 1,-1 0,1 0,0 0,0 0,0-1,0 1,0 0,0 0,0 0,0 0,0-1,0 1,0 0,0 0,-1 0,1-1,0 1,0 0,1 0,-1 0,0-1,0 1,0 0,0 0,0 0,0-1,0 1,0 0,14-25,85-111,8-11,-82 102,-24 44,-1 0,1 0,-1 0,1 0,-1 0,1 0,-1 0,0 0,1 0,-1-1,0 1,0 0,0 0,0 0,0 0,0-1,0 1,0 0,-1-2,0 3,0-1,0 1,-1-1,1 1,0 0,0 0,-1-1,1 1,0 0,0 0,-1 0,1 0,0 1,0-1,-1 0,1 0,0 1,0-1,0 1,-2 0,-176 66,57-19,-291 108,267-100,113-46,-1-1,0-1,-1-2,-58 2,-28 5,98-10,14-2,1 0,-1 0,0 1,1 0,0 0,-1 1,-8 5,17-7,1-1,0 1,-1-1,1 1,0-1,0 1,-1-1,1 1,0-1,0 1,0-1,0 0,-1 0,1 1,0-1,0 0,0 0,2 0,-1 1,21 6,-1 1,-1 1,1 1,26 18,37 17,-32-19,-1 3,-1 2,-1 2,-2 2,-2 3,76 79,-87-82,0-2,3-1,52 35,-78-60,0-1,1-1,-1 0,2 0,-1-1,0-1,1 0,-1-1,1-1,21 1,-23-1,1 0,-1 2,0 0,0 0,0 1,13 6,63 37,-33-16,42 10,-5-4,-40-12,1-4,95 27,117 10,-132-30,-120-25,-1 0,-1-1,0 0,1-1,15 1,-24-2,0-1,0 1,0 0,0-1,-1 0,1 1,0-1,-1 0,1-1,-1 1,1 0,-1-1,1 1,-1-1,0 0,0 0,0 0,0 0,0 0,0 0,0 0,2-6,0-2,0-1,-1 0,0-1,-1 1,0-1,-1 1,0-1,-1-15,0 20,-9-343,0 110,9 226,0-2,-4-30,2 40,1 1,0-1,-1 1,0 0,0 0,-1 0,1 0,-1 0,-5-6,-16-15,0 2,-2 1,-1 1,-35-22,23 16,-56-34,-13-9,85 52,2-1,-30-34,50 52,-1 0,0 0,0 0,1 0,-1-1,1 1,0 0,0-1,0 1,0-1,0 1,0-1,0-5,1 8,0-1,0 1,0-1,0 1,1-1,-1 1,0-1,0 1,0 0,1-1,-1 1,0-1,0 1,1 0,-1-1,0 1,1 0,-1-1,1 1,-1 0,0-1,1 1,-1 0,1 0,-1 0,1-1,-1 1,1 0,1 0,1-1,-1 1,1 0,-1 0,1 1,-1-1,0 0,1 1,2 0,33 12,-1 2,0 1,46 29,-56-30,36 25,-52-31,1-1,0 0,0-1,0 0,1-1,1-1,-1 0,1 0,14 2,61 2,-43-5,85 19,-126-22,-1 0,0 0,0 1,0 0,0 0,0 0,0 0,0 0,-1 1,1 0,-1 0,0 0,5 6,-5-4,0-1,0 1,-1 0,1 1,-1-1,-1 0,1 1,-1-1,0 1,1 7,1 50,-6 88,-1-69,-18 178,12-169,-1-1,-6 84,17-125,1-28,-1-1,-1 1,-4 24,4-40,0 1,-1-1,0 1,0-1,0 0,0 0,-1 0,0 0,0 0,0-1,0 1,-1-1,0 0,0 0,0 0,-6 4,-1-2,0 0,0-1,0 0,-1-1,1 0,-1-1,0 0,0-1,-17 1,-17 0,-52-5,67 1,-20 0,-57-3,92 2,1 0,-1-1,0-1,-24-9,-15-8,33 14,1-2,0 0,0-1,1-1,-20-14,-3-5,-82-42,68 41,15 5,-74-63,59 44,48 37,-427-306,406 294,23 11,11 3,15 2,-17 4,59-4,0 3,77 9,-93-2,-1 2,71 24,-3-2,-102-27,0-1,0-1,0 0,17 0,-24-1,-1 0,1 0,0-1,-1 1,1-1,-1 0,1 0,-1 0,1 0,-1 0,1 0,-1 0,0-1,0 0,0 1,0-1,0 0,0 0,0 0,0 0,-1 0,3-4,-1-2,1 0,-2 0,1 0,-1 0,0-1,-1 1,1-11,-3-62,1 55,-2-18,0 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28:29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1,'-60'65,"-80"115,-31 82,-169 340,330-582,0 0,1 1,0 0,2 1,1 0,1 0,-3 23,-7 436,15-462,-2 73,0-33,11 108,-5-145,1-1,0 1,17 37,34 56,-19-41,-29-54,0 0,-1 1,8 41,2 67,-16-116,8 301,-10-241,1-82,-1 7,1 1,0-1,-1 1,1-1,0 0,0 1,0-1,0 1,0-1,0 0,0 1,1-1,-1 1,1-1,-1 1,1-1,-1 1,1-1,0 1,0-1,0 1,0 0,0 0,0-1,0 1,0 0,0 0,1 0,-1 0,2-1,31-8,-23 7,1 0,-1-1,21-10,33-24,-19 10,99-42,-61 37,-2-2,-2-5,122-79,-193 113,-1-1,0 0,0 0,0 0,-1-1,0 0,-1-1,1 0,-2 0,1 0,-1 0,-1-1,0 0,0 0,-1 0,3-14,58-257,-51 200,4-132,-18-190,-2 122,4 265,0 0,1 0,0 0,2 0,0 1,0-1,2 1,0 0,8-15,-5 10,12-39,-17 44,1 0,0 1,1-1,1 1,13-21,-15 28,0 0,0-1,-1 0,0 0,0 0,3-11,-6 14,0 1,0-1,-1 1,1-1,-1 0,0 1,0-1,-1 0,1 1,-1-1,0 1,-1-1,1 1,-3-6,-1 0,0 1,-1-1,0 1,-1 0,0 1,-9-9,-6-4,-28-21,-395-245,345 228,-152-91,243 145,1 0,13 8,3 4,13 11,0 1,-2 0,0 2,15 23,61 97,-89-132,52 86,-32-49,2-1,57 68,-79-106,1 0,1 0,-1-1,1-1,0 1,0-1,1 0,0-1,0 0,15 5,-2-3,1-2,0 0,32 1,-32-2,1 2,-1 0,0 1,40 18,-6-4,-45-16,-1 0,1 1,-1 0,1 1,-1 0,16 12,-25-16,1 0,-1 0,0 0,-1 1,1-1,0 0,0 1,-1-1,0 1,1-1,-1 1,0 0,0-1,0 1,-1 0,1 0,-1 0,0 0,1 0,-1 0,0-1,-1 1,1 0,-1 0,1 0,-1 0,0 0,0-1,0 1,0 0,0-1,-1 1,-2 4,-5 5,-1 0,0 0,-1-1,0 0,0-1,-1-1,-19 13,13-9,-99 69,-131 104,115-59,114-106,2 1,0 0,2 2,-21 38,-117 290,141-324,-15 29,25-56,3-4,3-13,8-21,20-42,37-143,-59 181,-3 0,-1-1,-2 1,-2-1,-5-68,3 109,0 0,0 0,0 0,0 0,0 0,0 0,-1 0,1 0,0 0,-1 0,1 0,-1 0,1 0,-1 0,0 0,1 0,-1 0,0 1,1-1,-2-1,1 2,0 0,0 0,0-1,0 1,1 0,-1 0,0 0,0 0,0 0,0 0,0 0,0 0,1 1,-1-1,0 0,0 0,0 1,0-1,0 1,-6 3,0 1,0 0,1 0,-8 8,14-13,-111 114,105-108,-1 0,0-1,0 1,-12 6,18-12,1 1,-1-1,1 0,0 1,-1-1,1 0,-1 0,1 1,-1-1,1 0,-1 0,1 0,-1 0,1 0,-1 0,1 1,-1-1,0 0,1-1,-1 1,1 0,-1 0,1 0,-1 0,1 0,-1 0,1-1,-1 1,1 0,-1 0,1-1,0 1,-1 0,1-1,-1 1,1 0,0-1,-1 1,1-1,0 1,0-1,-1 1,1 0,0-1,0 1,-1-1,1 1,0-1,0 1,0-1,0 0,0 1,0-1,0 1,0-1,0 1,0-1,0 0,8-34,44-90,-34 88,17-57,-57 128,-54 123,70-137,6-20,0 1,0-1,0 0,0 1,0-1,0 0,0 0,0 1,0-1,0 0,0 1,1-1,-1 0,0 1,0-1,0 0,0 0,0 1,1-1,-1 0,0 1,0-1,0 0,1 0,-1 0,0 1,0-1,1 0,-1 0,3 0,0 0,-1-1,1 1,-1-1,1 0,-1 1,1-1,-1-1,1 1,-1 0,0 0,0-1,3-1,44-33,-1-2,84-86,-4 3,-128 121,6-5,1 0,-1 0,1 0,7-3,-13 7,-1 1,1 0,0-1,-1 1,1 0,0 0,-1 0,1-1,0 1,0 0,-1 0,1 0,0 0,-1 0,1 0,0 0,0 1,-1-1,1 0,0 0,0 1,0 0,0 0,-1 0,1-1,-1 1,1 0,-1 0,1 0,-1 0,0 0,1 0,-1 0,0 0,0 0,0 0,0 0,0 0,0 1,0-1,0 2,-6 30,-1-1,-2 1,-19 46,27-77,-15 43,-120 380,127-381,-8 26,13-85,4 14,-1 0,1 0,0 0,0 0,0-1,0 1,0 0,0 0,0 0,0 0,0 0,1 0,-1 0,1-2,1 22,3 451,8 132,-10-564,2-1,9 38,-13-72,0 1,0-1,0 0,1 1,-1-1,4 4,-5-6,0-1,0 0,1 1,-1-1,0 0,1 1,-1-1,0 0,1 0,-1 1,1-1,-1 0,0 0,1 0,-1 0,1 0,-1 1,1-1,-1 0,0 0,1 0,0 0,0-1,0 1,0 0,0-1,0 1,0-1,0 0,0 1,0-1,-1 1,1-1,0 0,0 0,-1 0,2 0,11-21,0 0,-2-1,18-46,-2-2,-4 0,-2-2,-4-1,-2 0,7-142,-22 179,-1 29,0 25,-3 283,5-558,-3-246,2 498,0-1,-1 0,0 0,0 1,0-1,-1 1,0-1,0 1,-4-7,5 11,0 1,0-1,-1 0,1 1,-1 0,1-1,-1 1,1 0,-1-1,1 1,-1 0,0 0,0 1,0-1,0 0,0 1,1-1,-1 1,0-1,0 1,0 0,0 0,0 0,0 0,0 0,0 0,0 0,0 1,0-1,0 1,0 0,-3 1,-1 0,-1 1,0 1,1-1,0 1,0 0,0 1,0-1,-6 8,-3 4,-22 30,13-9,0 2,3 0,-32 82,25-42,-19 96,36-131,9-41,0-9,1-18,11-646,-10 694,1-6,-1 0,0 0,-2 0,0-1,-6 24,4-35,1-10,1-10,-1 0,2-1,-1-22,2 15,-6-123,-9 261,-44 378,21-208,27-237,6-41,2-10,1-7,0 0,0 1,1-1,0 0,1 0,0-10,0-4,0-256,1 58,-1 821,2-573,2-1,0 0,2-1,18 51,-13-42,98 282,-63-196,-21-50,58 112,-73-161,0 0,11 37,-1 0,2-19,-22-38,1 1,0-1,0 0,0 0,0 0,0 0,0 0,0 0,1 0,-1 0,2 0,-3-1,1 0,-1 0,1 0,-1 0,1 0,-1 0,0 0,1 0,-1 0,1 0,-1-1,1 1,-1 0,0 0,1 0,-1-1,0 1,1 0,-1-1,0 1,1 0,-1-1,0 1,0 0,1-1,-1 1,0 0,0-1,0 1,0-1,1 1,-1 0,0-1,0 1,0-1,0 1,0-1,0 1,1-9,0 0,-1 0,0 0,-1 0,1 1,-2-1,1 0,-5-11,5 15,-18-63,-41-97,28 83,25 61,5 16,1 0,0 0,-1 0,0 0,0 1,-1-1,1 1,-1-1,0 1,0 0,-4-5,6 9,1 0,0 0,0 0,-1 0,1 0,0 0,0 0,-1 0,1 0,0 0,-1 0,1 0,0 0,0 0,-1 0,1 0,0 0,0 0,-1 0,1 0,0 0,0 0,-1 1,1-1,0 0,0 0,-1 0,1 0,0 1,0-1,0 0,0 0,-1 1,1-1,0 0,0 0,0 1,0-1,0 0,0 0,0 1,-1-1,1 0,0 0,0 1,0-1,0 1,-1 5,0 0,0 0,0 0,1 0,0 0,0 0,0 0,1 1,0-1,3 9,23 66,-15-49,5 21,-11-31,1 0,1-1,16 31,-6-29,-10-20,-6-7,-9-15,-18-15,-2 1,-34-32,30 34,3 0,-37-53,15-2,33 55,0 1,-39-49,37 57,-1 1,-28-22,39 36,0 0,0 1,-1-1,0 2,-1 0,1 0,-1 0,-14-3,22 8,0-1,1 1,-1-1,0 1,0 0,0 0,0 0,1 1,-1-1,0 1,0-1,0 1,1 0,-1 0,1 0,-1 1,0-1,1 1,-3 1,1 1,0 0,0 0,1 0,0 0,0 1,0-1,0 1,1 0,-4 8,-1 9,1 0,1 0,-4 41,2-1,3 1,3-1,10 90,-8-140,1 0,1 1,4 12,-5-21,-1 1,1-1,1 0,-1 0,1 0,-1 0,1-1,0 1,1-1,-1 1,5 2,7 5,0-2,1 0,0-1,24 9,70 16,-107-32,-1-1,1 1,0-1,0 0,-1 0,1 0,0 0,-1-1,1 1,0-1,-1 1,1-1,-1 0,1 0,-1 0,5-3,-3 1,1 0,-1-1,0 0,0 0,0 0,-1 0,6-9,-1 0,0-1,-2 0,0 0,0 0,3-17,-4 3,-1-1,-1-1,-1 1,-4-52,0 66,1 24,0 28,0 8,-1-1,2 0,10 72,-8-103,1 0,0 0,1 0,0-1,1 1,1-1,0 0,0 0,1-1,1 0,0 0,0-1,13 13,11 2,0 0,44 24,-10-7,-4-1,1-2,3-3,0-3,2-3,114 33,-162-57,48 12,123 51,5 6,-88-36,-65-22,77 45,-113-57,0 1,-1-1,0 1,1 1,-2-1,10 13,-8-9,1-1,14 14,-19-20,14 15,-17-18,1 1,-1-1,0 0,0 1,0-1,0 1,1-1,-1 1,0-1,0 1,0-1,0 1,0-1,0 1,0-1,0 0,0 1,-1-1,1 1,0-1,0 1,0-1,0 0,-1 1,1-1,0 1,0-1,-1 0,1 1,0-1,-1 0,1 1,0-1,-1 0,1 1,-1-1,1 0,0 0,-1 0,1 1,-1-1,1 0,-1 0,1 0,-1 0,0 0,-14 4,-1-1,0 0,0-2,1 0,-1 0,-31-4,31 2,-40-4,0-1,0-4,1-2,-65-22,43 6,0-4,-89-51,123 56,-64-52,79 56,-1 1,-1 1,-1 1,-50-22,74 39,-1 0,0 1,-14-3,21 4,0 1,-1 0,1 0,0 0,-1 0,1 0,0 1,-1-1,1 0,0 0,-1 1,1-1,-2 2,3-2,-1 0,1 1,-1 0,1-1,-1 1,1-1,0 1,-1-1,1 1,0 0,-1-1,1 1,0 0,0-1,-1 1,1 0,0 0,0-1,0 1,0 0,0 0,0-1,0 1,0 0,1-1,-1 2,2 4,-1 0,2 0,-1 0,1 0,-1 0,2 0,-1-1,7 9,38 39,-26-33,1-1,0-1,1-1,1-1,33 15,140 55,-191-83,151 53,-81-30,99 47,-54-15,140 45,-212-89,0-2,1-2,91 7,-123-14,-1 0,0 1,23 9,-20-6,34 7,-43-12,0 0,0 0,1-2,-1 1,16-3,-24 2,0-1,-1 0,1 0,-1-1,1 1,-1-1,1 1,-1-1,0 0,0-1,0 1,0 0,0-1,0 0,-1 1,1-1,-1 0,0 0,0-1,0 1,2-4,1-6,0 0,0-1,-2 1,1-1,-2 0,0 1,0-16,-4-103,-1 72,2 7,0-4,-2 1,-12-70,14 120,-36-200,12 62,25 140,-1 0,0 0,0 1,0-1,0 0,-1 1,1-1,-1 1,0-1,0 1,0 0,0 0,-1 0,1 0,-1 0,0 0,0 1,0-1,0 1,0 0,-1 0,1 0,0 0,-1 1,0-1,1 1,-1 0,-7-1,-8-1,0 1,-1 1,1 1,-1 1,1 0,0 2,-1 0,-26 8,8 1,1 2,0 1,-40 23,67-33,0 1,1 0,0 1,0 0,-14 14,19-16,0 0,0 0,0 0,1 1,0-1,0 1,1 0,-1-1,1 1,0 0,-1 13,-9 44,8-49,0 0,1 1,1-1,1 1,0 0,1 0,3 27,-3-41,0 1,0-1,0 0,1 0,-1 0,0 0,0 0,1 0,-1 0,1 0,-1 0,1 0,-1 0,1 0,0 0,-1-1,1 1,0 0,0 0,0-1,0 1,-1 0,1-1,0 1,0-1,0 1,0-1,0 0,0 1,1-1,0 0,-1 0,1-1,-1 1,0-1,1 1,-1-1,0 0,0 0,1 0,-1 1,0-1,0 0,0-1,0 1,-1 0,1 0,0 0,0 0,-1-1,1 1,0 0,-1-1,1 1,-1-2,5-13,-2 1,0-1,-1 0,1-19,-4-68,0 53,-1-88,0 235,5 168,-3-260,0 0,1 0,-1 1,1-1,1 0,-1 0,1 0,-1-1,1 1,1 0,-1-1,1 1,0-1,0 0,0 0,0 0,1 0,0 0,0-1,0 0,0 1,0-2,0 1,1 0,0-1,-1 0,8 2,-1 0,1 0,0-1,0 0,0-1,0-1,1 0,-1 0,0-1,1-1,15-2,-22 2,1-1,-1 0,0 0,1 0,-1-1,0 0,0 0,-1-1,1 1,-1-1,0 0,0-1,0 1,0-1,-1 0,0 0,0-1,0 1,0-1,3-8,0-4,-1 1,-1-1,-1 0,0 0,-1 0,1-31,-4 4,-7-68,6 107,0 0,0 0,0 0,-1 0,0 1,0-1,-6-10,7 14,0 1,0-1,0 0,0 1,-1-1,1 1,-1 0,1-1,-1 1,1 0,-1 0,0 0,0 0,1 0,-1 0,0 0,0 1,0-1,0 1,0-1,0 1,0 0,0 0,0 0,0 0,-4 0,2 1,1 0,-1 0,0 1,1-1,-1 1,1 0,0 0,0 0,-1 0,1 0,-4 5,-28 34,21-22,1 0,1 2,2-1,-17 43,12-18,-12 62,26-176,3 21,0-56,-2 93,-1 0,-1-1,0 1,0 0,-1 0,-8-20,8 27,0-1,0 1,0-1,0 1,-1 0,0 0,0 0,0 1,0-1,-1 1,1 0,-1 0,0 1,1 0,-1-1,-9-1,-8-2,0 0,-40-3,16 3,-36-10,-129-19,173 30,0 3,0 1,-58 7,59-1,37-5,0 0,-1 0,1 1,-1-1,1 0,0 0,-1 0,1 0,0 0,-1 0,1 1,-1-1,1 0,-1 0,1 0,0-1,-1 1,1 0,-1 0,1 0,0 0,-1 0,1 0,0 0,-1-1,1 1,-1 0,1 0,0-1,-1 1,12-9,-7 6,22-14,32-24,-52 37,-1-1,-1 1,1-1,-1 0,1 0,-2 0,1-1,3-7,-6 13,-1 0,0-1,0 1,1-1,-1 1,0-1,0 1,0-1,0 1,1-1,-1 1,0-1,0 1,0-1,0 0,0 1,0-1,-1 1,1-1,0 0,-8-1,-13 10,20-7,-6 0,7-4,10-11,114-117,-90 100,-24 24,-10 8,-16 14,-23 17,-3-3,0-1,-1-2,-2-3,0-1,-60 20,103-42,-58 19,54-18,1 1,0-2,-1 1,1-1,-1 1,1-2,-1 1,-7-2,11 2,1 0,0-1,0 1,0-1,0 1,0-1,0 1,0-1,0 0,0 1,0-1,0 0,0 0,0 0,0 0,1 0,-1 0,0 0,1 0,-1 0,1 0,-1 0,1 0,-1-1,1 1,0 0,-1 0,1 0,0-1,0 1,0 0,0 0,0-1,1 1,-1 0,0 0,0 0,1 0,0-2,1-4,1 0,-1 0,2 0,6-11,17-18,-21 31,-2-1,1 0,-1 0,1 0,-2 0,1-1,-1 1,4-10,-7 15,0 1,0 0,0-1,0 1,0 0,0-1,0 1,1 0,-1-1,0 1,0 0,0-1,0 1,0 0,-1-1,1 1,0 0,0-1,0 1,0 0,0-1,0 1,0 0,-1-1,1 1,0 0,0 0,0-1,-1 1,1 0,0 0,-1 0,1-1,0 1,0 0,-1 0,1 0,0 0,-1-1,1 1,0 0,-1 0,1 0,0 0,-1 0,1 0,0 0,-1 0,0 0,-18 5,18-5,-14 6,11-3,-1-1,0 0,1-1,-1 1,0-1,0 0,0 0,-8 0,12-1,0 0,0 0,1 0,-1-1,0 1,1 0,-1-1,0 1,1-1,-1 1,1-1,-1 1,1-1,-1 1,1-1,-1 0,1 1,-1-1,1 0,0 1,-1-1,1 0,0 1,0-1,0 0,-1 1,1-1,0 0,0 0,0 1,0-1,0 0,0 0,0 1,1-1,-1 0,0-1,1-2,0 0,1 0,-1 0,1 0,0 0,2-4,7-10,2 1,0 1,26-26,51-38,-87 78,5-5,-1 0,2 1,-1 0,1 0,-1 1,2 0,9-3,-19 7,0 1,0 0,0 0,0 0,1 0,-1 0,0 0,0 0,0 0,0 0,1 0,-1 0,0 0,0 0,0 0,0 0,1 0,-1 0,0 0,0 1,0-1,0 0,1 0,-1 0,0 0,0 0,0 0,0 0,0 0,0 1,0-1,1 0,-1 0,0 0,0 0,0 0,0 1,0-1,0 0,0 0,0 0,0 0,0 1,0-1,0 0,0 0,0 0,0 0,0 1,0-1,0 0,0 0,0 0,0 0,0 1,0-1,0 0,0 0,0 0,-1 0,1 0,0 1,0-1,0 0,0 0,0 0,0 0,-1 0,-2 7,-1-1,0 1,0-1,-1 0,0-1,0 1,0-1,-1 0,0 0,-7 5,5-5,0 1,-1-2,0 1,0-1,0 0,0-1,-12 3,19-5,0 0,0-1,0 1,0-1,0 0,0 0,0 0,0 0,0 0,0 0,0 0,0 0,0-1,0 1,0-1,1 0,-1 1,0-1,0 0,0 0,1 0,-1 0,0-1,1 1,-1 0,1-1,-1 1,1-1,0 1,0-1,0 0,0 0,0 1,0-1,0 0,0 0,1 0,-1 0,1 0,-1-3,0-4,1 1,0 0,0-1,1 1,0 0,1 0,-1 0,5-11,-4 12,1-1,0 1,0 0,0 0,1 1,0-1,10-11,-9 14,-4 7,-6 10,2-9,0-1,0 1,0-1,0 1,-5 3,7-7,1 1,-1-1,1 1,-1-1,1 1,-1-1,1 1,-1-1,0 1,1-1,-1 0,0 1,1-1,-1 0,0 0,1 1,-1-1,0 0,0 0,1 0,-1 0,0 0,0 0,1 0,-1 0,0 0,1 0,-1-1,0 1,0 0,1 0,-1-1,0 1,1 0,-1-1,1 1,-1-1,0 1,1-1,-1 1,1-1,-1 1,1-1,0 0,-1 1,0-2,0-2,1 0,-1 0,0 0,1-1,0 1,0 0,0 0,1 0,0-1,-1 1,3-7,-1 5,-1 1,0-1,0 0,0-11,-1 16,-1 0,1 0,0 1,0-1,0 0,-1 0,1 0,0 0,-1 0,1 0,-1 1,1-1,-1 0,1 0,-1 1,1-1,-1 0,0 1,1-1,-1 1,0-1,0 0,1 1,-1 0,0-1,0 1,0-1,0 1,0 0,0 0,0 0,1-1,-1 1,0 0,0 0,0 0,0 0,0 1,-1-1,-3 1,0 0,0 0,1 1,-1-1,1 1,-7 4,-116 77,20-11,86-60,0-1,-1 0,-26 8,45-18,0 0,0 0,-1 0,1-1,0 1,-1-1,-5 0,8 0,1 0,-1 0,0 0,0 0,1-1,-1 1,0 0,0-1,1 1,-1 0,0-1,1 1,-1-1,0 1,1-1,-1 1,1-1,-1 1,1-1,-1 1,0-2,1-1,-1 1,1-1,0 1,0-1,0 1,0-1,0 1,1 0,-1-1,1 1,0-1,0 1,-1 0,2 0,-1-1,0 1,0 0,3-3,11-18,1 1,1 0,1 1,28-25,-44 44,1 0,-1 0,0 0,1 1,-1-1,1 1,4-2,-7 3,1 0,0-1,-1 1,1 0,0 0,-1 0,1 0,0 0,0 0,-1 0,1 0,0 0,-1 0,1 0,0 1,-1-1,1 0,0 0,-1 1,2 0,-1 0,0 1,0 0,0-1,0 1,-1 0,1 0,0-1,-1 1,0 0,1 0,-1 0,0 0,0 0,0-1,0 1,0 0,-1 0,1 0,0 0,-1 0,0-1,0 3,-8 20,-1-1,0-1,-2 0,0 0,-2-1,-24 30,11-14,-91 133,113-163,1 0,0 1,-6 13,10-21,0 0,0 1,0-1,0 0,0 0,0 0,0 1,0-1,0 0,-1 0,1 0,0 0,0 1,0-1,1 0,-1 0,0 0,0 1,0-1,0 0,0 0,0 0,0 0,0 1,0-1,0 0,0 0,0 0,1 0,-1 0,0 1,0-1,0 0,0 0,0 0,1 0,-1 0,0 0,0 0,0 0,13-3,18-17,0-1,-2-2,43-40,-35 30,-20 18,77-74,-80 75,-2 0,0-2,-1 1,16-31,44-94,-51 101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0:10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1,'-60'65,"-80"115,-31 82,-169 340,330-582,0 0,1 1,0 0,2 1,1 0,1 0,-3 23,-7 436,15-462,-2 73,0-33,11 108,-5-145,1-1,0 1,17 37,34 56,-19-41,-29-54,0 0,-1 1,8 41,2 67,-16-116,8 301,-10-241,1-82,-1 7,1 1,0-1,-1 1,1-1,0 0,0 1,0-1,0 1,0-1,0 0,0 1,1-1,-1 1,1-1,-1 1,1-1,-1 1,1-1,0 1,0-1,0 1,0 0,0 0,0-1,0 1,0 0,0 0,1 0,-1 0,2-1,31-8,-23 7,1 0,-1-1,21-10,33-24,-19 10,99-42,-61 37,-2-2,-2-5,122-79,-193 113,-1-1,0 0,0 0,0 0,-1-1,0 0,-1-1,1 0,-2 0,1 0,-1 0,-1-1,0 0,0 0,-1 0,3-14,58-257,-51 200,4-132,-18-190,-2 122,4 265,0 0,1 0,0 0,2 0,0 1,0-1,2 1,0 0,8-15,-5 10,12-39,-17 44,1 0,0 1,1-1,1 1,13-21,-15 28,0 0,0-1,-1 0,0 0,0 0,3-11,-6 14,0 1,0-1,-1 1,1-1,-1 0,0 1,0-1,-1 0,1 1,-1-1,0 1,-1-1,1 1,-3-6,-1 0,0 1,-1-1,0 1,-1 0,0 1,-9-9,-6-4,-28-21,-395-245,345 228,-152-91,243 145,1 0,13 8,3 4,13 11,0 1,-2 0,0 2,15 23,61 97,-89-132,52 86,-32-49,2-1,57 68,-79-106,1 0,1 0,-1-1,1-1,0 1,0-1,1 0,0-1,0 0,15 5,-2-3,1-2,0 0,32 1,-32-2,1 2,-1 0,0 1,40 18,-6-4,-45-16,-1 0,1 1,-1 0,1 1,-1 0,16 12,-25-16,1 0,-1 0,0 0,-1 1,1-1,0 0,0 1,-1-1,0 1,1-1,-1 1,0 0,0-1,0 1,-1 0,1 0,-1 0,0 0,1 0,-1 0,0-1,-1 1,1 0,-1 0,1 0,-1 0,0 0,0-1,0 1,0 0,0-1,-1 1,-2 4,-5 5,-1 0,0 0,-1-1,0 0,0-1,-1-1,-19 13,13-9,-99 69,-131 104,115-59,114-106,2 1,0 0,2 2,-21 38,-117 290,141-324,-15 29,25-56,3-4,3-13,8-21,20-42,37-143,-59 181,-3 0,-1-1,-2 1,-2-1,-5-68,3 109,0 0,0 0,0 0,0 0,0 0,0 0,-1 0,1 0,0 0,-1 0,1 0,-1 0,1 0,-1 0,0 0,1 0,-1 0,0 1,1-1,-2-1,1 2,0 0,0 0,0-1,0 1,1 0,-1 0,0 0,0 0,0 0,0 0,0 0,0 0,1 1,-1-1,0 0,0 0,0 1,0-1,0 1,-6 3,0 1,0 0,1 0,-8 8,14-13,-111 114,105-108,-1 0,0-1,0 1,-12 6,18-12,1 1,-1-1,1 0,0 1,-1-1,1 0,-1 0,1 1,-1-1,1 0,-1 0,1 0,-1 0,1 0,-1 0,1 1,-1-1,0 0,1-1,-1 1,1 0,-1 0,1 0,-1 0,1 0,-1 0,1-1,-1 1,1 0,-1 0,1-1,0 1,-1 0,1-1,-1 1,1 0,0-1,-1 1,1-1,0 1,0-1,-1 1,1 0,0-1,0 1,-1-1,1 1,0-1,0 1,0-1,0 0,0 1,0-1,0 1,0-1,0 1,0-1,0 0,8-34,44-90,-34 88,17-57,-57 128,-54 123,70-137,6-20,0 1,0-1,0 0,0 1,0-1,0 0,0 0,0 1,0-1,0 0,0 1,1-1,-1 0,0 1,0-1,0 0,0 0,0 1,1-1,-1 0,0 1,0-1,0 0,1 0,-1 0,0 1,0-1,1 0,-1 0,3 0,0 0,-1-1,1 1,-1-1,1 0,-1 1,1-1,-1-1,1 1,-1 0,0 0,0-1,3-1,44-33,-1-2,84-86,-4 3,-128 121,6-5,1 0,-1 0,1 0,7-3,-13 7,-1 1,1 0,0-1,-1 1,1 0,0 0,-1 0,1-1,0 1,0 0,-1 0,1 0,0 0,-1 0,1 0,0 0,0 1,-1-1,1 0,0 0,0 1,0 0,0 0,-1 0,1-1,-1 1,1 0,-1 0,1 0,-1 0,0 0,1 0,-1 0,0 0,0 0,0 0,0 0,0 0,0 1,0-1,0 2,-6 30,-1-1,-2 1,-19 46,27-77,-15 43,-120 380,127-381,-8 26,13-85,4 14,-1 0,1 0,0 0,0 0,0-1,0 1,0 0,0 0,0 0,0 0,0 0,1 0,-1 0,1-2,1 22,3 451,8 132,-10-564,2-1,9 38,-13-72,0 1,0-1,0 0,1 1,-1-1,4 4,-5-6,0-1,0 0,1 1,-1-1,0 0,1 1,-1-1,0 0,1 0,-1 1,1-1,-1 0,0 0,1 0,-1 0,1 0,-1 1,1-1,-1 0,0 0,1 0,0 0,0-1,0 1,0 0,0-1,0 1,0-1,0 0,0 1,0-1,-1 1,1-1,0 0,0 0,-1 0,2 0,11-21,0 0,-2-1,18-46,-2-2,-4 0,-2-2,-4-1,-2 0,7-142,-22 179,-1 29,0 25,-3 283,5-558,-3-246,2 498,0-1,-1 0,0 0,0 1,0-1,-1 1,0-1,0 1,-4-7,5 11,0 1,0-1,-1 0,1 1,-1 0,1-1,-1 1,1 0,-1-1,1 1,-1 0,0 0,0 1,0-1,0 0,0 1,1-1,-1 1,0-1,0 1,0 0,0 0,0 0,0 0,0 0,0 0,0 0,0 1,0-1,0 1,0 0,-3 1,-1 0,-1 1,0 1,1-1,0 1,0 0,0 1,0-1,-6 8,-3 4,-22 30,13-9,0 2,3 0,-32 82,25-42,-19 96,36-131,9-41,0-9,1-18,11-646,-10 694,1-6,-1 0,0 0,-2 0,0-1,-6 24,4-35,1-10,1-10,-1 0,2-1,-1-22,2 15,-6-123,-9 261,-44 378,21-208,27-237,6-41,2-10,1-7,0 0,0 1,1-1,0 0,1 0,0-10,0-4,0-256,1 58,-1 821,2-573,2-1,0 0,2-1,18 51,-13-42,98 282,-63-196,-21-50,58 112,-73-161,0 0,11 37,-1 0,2-19,-22-38,1 1,0-1,0 0,0 0,0 0,0 0,0 0,0 0,1 0,-1 0,2 0,-3-1,1 0,-1 0,1 0,-1 0,1 0,-1 0,0 0,1 0,-1 0,1 0,-1-1,1 1,-1 0,0 0,1 0,-1-1,0 1,1 0,-1-1,0 1,1 0,-1-1,0 1,0 0,1-1,-1 1,0 0,0-1,0 1,0-1,1 1,-1 0,0-1,0 1,0-1,0 1,0-1,0 1,1-9,0 0,-1 0,0 0,-1 0,1 1,-2-1,1 0,-5-11,5 15,-18-63,-41-97,28 83,25 61,5 16,1 0,0 0,-1 0,0 0,0 1,-1-1,1 1,-1-1,0 1,0 0,-4-5,6 9,1 0,0 0,0 0,-1 0,1 0,0 0,0 0,-1 0,1 0,0 0,-1 0,1 0,0 0,0 0,-1 0,1 0,0 0,0 0,-1 0,1 0,0 0,0 0,-1 1,1-1,0 0,0 0,-1 0,1 0,0 1,0-1,0 0,0 0,-1 1,1-1,0 0,0 0,0 1,0-1,0 0,0 0,0 1,-1-1,1 0,0 0,0 1,0-1,0 1,-1 5,0 0,0 0,0 0,1 0,0 0,0 0,0 0,1 1,0-1,3 9,23 66,-15-49,5 21,-11-31,1 0,1-1,16 31,-6-29,-10-20,-6-7,-9-15,-18-15,-2 1,-34-32,30 34,3 0,-37-53,15-2,33 55,0 1,-39-49,37 57,-1 1,-28-22,39 36,0 0,0 1,-1-1,0 2,-1 0,1 0,-1 0,-14-3,22 8,0-1,1 1,-1-1,0 1,0 0,0 0,0 0,1 1,-1-1,0 1,0-1,0 1,1 0,-1 0,1 0,-1 1,0-1,1 1,-3 1,1 1,0 0,0 0,1 0,0 0,0 1,0-1,0 1,1 0,-4 8,-1 9,1 0,1 0,-4 41,2-1,3 1,3-1,10 90,-8-140,1 0,1 1,4 12,-5-21,-1 1,1-1,1 0,-1 0,1 0,-1 0,1-1,0 1,1-1,-1 1,5 2,7 5,0-2,1 0,0-1,24 9,70 16,-107-32,-1-1,1 1,0-1,0 0,-1 0,1 0,0 0,-1-1,1 1,0-1,-1 1,1-1,-1 0,1 0,-1 0,5-3,-3 1,1 0,-1-1,0 0,0 0,0 0,-1 0,6-9,-1 0,0-1,-2 0,0 0,0 0,3-17,-4 3,-1-1,-1-1,-1 1,-4-52,0 66,1 24,0 28,0 8,-1-1,2 0,10 72,-8-103,1 0,0 0,1 0,0-1,1 1,1-1,0 0,0 0,1-1,1 0,0 0,0-1,13 13,11 2,0 0,44 24,-10-7,-4-1,1-2,3-3,0-3,2-3,114 33,-162-57,48 12,123 51,5 6,-88-36,-65-22,77 45,-113-57,0 1,-1-1,0 1,1 1,-2-1,10 13,-8-9,1-1,14 14,-19-20,14 15,-17-18,1 1,-1-1,0 0,0 1,0-1,0 1,1-1,-1 1,0-1,0 1,0-1,0 1,0-1,0 1,0-1,0 0,0 1,-1-1,1 1,0-1,0 1,0-1,0 0,-1 1,1-1,0 1,0-1,-1 0,1 1,0-1,-1 0,1 1,0-1,-1 0,1 1,-1-1,1 0,0 0,-1 0,1 1,-1-1,1 0,-1 0,1 0,-1 0,0 0,-14 4,-1-1,0 0,0-2,1 0,-1 0,-31-4,31 2,-40-4,0-1,0-4,1-2,-65-22,43 6,0-4,-89-51,123 56,-64-52,79 56,-1 1,-1 1,-1 1,-50-22,74 39,-1 0,0 1,-14-3,21 4,0 1,-1 0,1 0,0 0,-1 0,1 0,0 1,-1-1,1 0,0 0,-1 1,1-1,-2 2,3-2,-1 0,1 1,-1 0,1-1,-1 1,1-1,0 1,-1-1,1 1,0 0,-1-1,1 1,0 0,0-1,-1 1,1 0,0 0,0-1,0 1,0 0,0 0,0-1,0 1,0 0,1-1,-1 2,2 4,-1 0,2 0,-1 0,1 0,-1 0,2 0,-1-1,7 9,38 39,-26-33,1-1,0-1,1-1,1-1,33 15,140 55,-191-83,151 53,-81-30,99 47,-54-15,140 45,-212-89,0-2,1-2,91 7,-123-14,-1 0,0 1,23 9,-20-6,34 7,-43-12,0 0,0 0,1-2,-1 1,16-3,-24 2,0-1,-1 0,1 0,-1-1,1 1,-1-1,1 1,-1-1,0 0,0-1,0 1,0 0,0-1,0 0,-1 1,1-1,-1 0,0 0,0-1,0 1,2-4,1-6,0 0,0-1,-2 1,1-1,-2 0,0 1,0-16,-4-103,-1 72,2 7,0-4,-2 1,-12-70,14 120,-36-200,12 62,25 140,-1 0,0 0,0 1,0-1,0 0,-1 1,1-1,-1 1,0-1,0 1,0 0,0 0,-1 0,1 0,-1 0,0 0,0 1,0-1,0 1,0 0,-1 0,1 0,0 0,-1 1,0-1,1 1,-1 0,-7-1,-8-1,0 1,-1 1,1 1,-1 1,1 0,0 2,-1 0,-26 8,8 1,1 2,0 1,-40 23,67-33,0 1,1 0,0 1,0 0,-14 14,19-16,0 0,0 0,0 0,1 1,0-1,0 1,1 0,-1-1,1 1,0 0,-1 13,-9 44,8-49,0 0,1 1,1-1,1 1,0 0,1 0,3 27,-3-41,0 1,0-1,0 0,1 0,-1 0,0 0,0 0,1 0,-1 0,1 0,-1 0,1 0,-1 0,1 0,0 0,-1-1,1 1,0 0,0 0,0-1,0 1,-1 0,1-1,0 1,0-1,0 1,0-1,0 0,0 1,1-1,0 0,-1 0,1-1,-1 1,0-1,1 1,-1-1,0 0,0 0,1 0,-1 1,0-1,0 0,0-1,0 1,-1 0,1 0,0 0,0 0,-1-1,1 1,0 0,-1-1,1 1,-1-2,5-13,-2 1,0-1,-1 0,1-19,-4-68,0 53,-1-88,0 235,5 168,-3-260,0 0,1 0,-1 1,1-1,1 0,-1 0,1 0,-1-1,1 1,1 0,-1-1,1 1,0-1,0 0,0 0,0 0,1 0,0 0,0-1,0 0,0 1,0-2,0 1,1 0,0-1,-1 0,8 2,-1 0,1 0,0-1,0 0,0-1,0-1,1 0,-1 0,0-1,1-1,15-2,-22 2,1-1,-1 0,0 0,1 0,-1-1,0 0,0 0,-1-1,1 1,-1-1,0 0,0-1,0 1,0-1,-1 0,0 0,0-1,0 1,0-1,3-8,0-4,-1 1,-1-1,-1 0,0 0,-1 0,1-31,-4 4,-7-68,6 107,0 0,0 0,0 0,-1 0,0 1,0-1,-6-10,7 14,0 1,0-1,0 0,0 1,-1-1,1 1,-1 0,1-1,-1 1,1 0,-1 0,0 0,0 0,1 0,-1 0,0 0,0 1,0-1,0 1,0-1,0 1,0 0,0 0,0 0,0 0,-4 0,2 1,1 0,-1 0,0 1,1-1,-1 1,1 0,0 0,0 0,-1 0,1 0,-4 5,-28 34,21-22,1 0,1 2,2-1,-17 43,12-18,-12 62,26-176,3 21,0-56,-2 93,-1 0,-1-1,0 1,0 0,-1 0,-8-20,8 27,0-1,0 1,0-1,0 1,-1 0,0 0,0 0,0 1,0-1,-1 1,1 0,-1 0,0 1,1 0,-1-1,-9-1,-8-2,0 0,-40-3,16 3,-36-10,-129-19,173 30,0 3,0 1,-58 7,59-1,37-5,0 0,-1 0,1 1,-1-1,1 0,0 0,-1 0,1 0,0 0,-1 0,1 1,-1-1,1 0,-1 0,1 0,0-1,-1 1,1 0,-1 0,1 0,0 0,-1 0,1 0,0 0,-1-1,1 1,-1 0,1 0,0-1,-1 1,12-9,-7 6,22-14,32-24,-52 37,-1-1,-1 1,1-1,-1 0,1 0,-2 0,1-1,3-7,-6 13,-1 0,0-1,0 1,1-1,-1 1,0-1,0 1,0-1,0 1,1-1,-1 1,0-1,0 1,0-1,0 0,0 1,0-1,-1 1,1-1,0 0,-8-1,-13 10,20-7,-6 0,7-4,10-11,114-117,-90 100,-24 24,-10 8,-16 14,-23 17,-3-3,0-1,-1-2,-2-3,0-1,-60 20,103-42,-58 19,54-18,1 1,0-2,-1 1,1-1,-1 1,1-2,-1 1,-7-2,11 2,1 0,0-1,0 1,0-1,0 1,0-1,0 1,0-1,0 0,0 1,0-1,0 0,0 0,0 0,0 0,1 0,-1 0,0 0,1 0,-1 0,1 0,-1 0,1 0,-1-1,1 1,0 0,-1 0,1 0,0-1,0 1,0 0,0 0,0-1,1 1,-1 0,0 0,0 0,1 0,0-2,1-4,1 0,-1 0,2 0,6-11,17-18,-21 31,-2-1,1 0,-1 0,1 0,-2 0,1-1,-1 1,4-10,-7 15,0 1,0 0,0-1,0 1,0 0,0-1,0 1,1 0,-1-1,0 1,0 0,0-1,0 1,0 0,-1-1,1 1,0 0,0-1,0 1,0 0,0-1,0 1,0 0,-1-1,1 1,0 0,0 0,0-1,-1 1,1 0,0 0,-1 0,1-1,0 1,0 0,-1 0,1 0,0 0,-1-1,1 1,0 0,-1 0,1 0,0 0,-1 0,1 0,0 0,-1 0,0 0,-18 5,18-5,-14 6,11-3,-1-1,0 0,1-1,-1 1,0-1,0 0,0 0,-8 0,12-1,0 0,0 0,1 0,-1-1,0 1,1 0,-1-1,0 1,1-1,-1 1,1-1,-1 1,1-1,-1 1,1-1,-1 0,1 1,-1-1,1 0,0 1,-1-1,1 0,0 1,0-1,0 0,-1 1,1-1,0 0,0 0,0 1,0-1,0 0,0 0,0 1,1-1,-1 0,0-1,1-2,0 0,1 0,-1 0,1 0,0 0,2-4,7-10,2 1,0 1,26-26,51-38,-87 78,5-5,-1 0,2 1,-1 0,1 0,-1 1,2 0,9-3,-19 7,0 1,0 0,0 0,0 0,1 0,-1 0,0 0,0 0,0 0,0 0,1 0,-1 0,0 0,0 0,0 0,0 0,1 0,-1 0,0 0,0 1,0-1,0 0,1 0,-1 0,0 0,0 0,0 0,0 0,0 0,0 1,0-1,1 0,-1 0,0 0,0 0,0 0,0 1,0-1,0 0,0 0,0 0,0 0,0 1,0-1,0 0,0 0,0 0,0 0,0 1,0-1,0 0,0 0,0 0,0 0,0 1,0-1,0 0,0 0,0 0,-1 0,1 0,0 1,0-1,0 0,0 0,0 0,0 0,-1 0,-2 7,-1-1,0 1,0-1,-1 0,0-1,0 1,0-1,-1 0,0 0,-7 5,5-5,0 1,-1-2,0 1,0-1,0 0,0-1,-12 3,19-5,0 0,0-1,0 1,0-1,0 0,0 0,0 0,0 0,0 0,0 0,0 0,0 0,0-1,0 1,0-1,1 0,-1 1,0-1,0 0,0 0,1 0,-1 0,0-1,1 1,-1 0,1-1,-1 1,1-1,0 1,0-1,0 0,0 0,0 1,0-1,0 0,0 0,1 0,-1 0,1 0,-1-3,0-4,1 1,0 0,0-1,1 1,0 0,1 0,-1 0,5-11,-4 12,1-1,0 1,0 0,0 0,1 1,0-1,10-11,-9 14,-4 7,-6 10,2-9,0-1,0 1,0-1,0 1,-5 3,7-7,1 1,-1-1,1 1,-1-1,1 1,-1-1,1 1,-1-1,0 1,1-1,-1 0,0 1,1-1,-1 0,0 0,1 1,-1-1,0 0,0 0,1 0,-1 0,0 0,0 0,1 0,-1 0,0 0,1 0,-1-1,0 1,0 0,1 0,-1-1,0 1,1 0,-1-1,1 1,-1-1,0 1,1-1,-1 1,1-1,-1 1,1-1,0 0,-1 1,0-2,0-2,1 0,-1 0,0 0,1-1,0 1,0 0,0 0,1 0,0-1,-1 1,3-7,-1 5,-1 1,0-1,0 0,0-11,-1 16,-1 0,1 0,0 1,0-1,0 0,-1 0,1 0,0 0,-1 0,1 0,-1 1,1-1,-1 0,1 0,-1 1,1-1,-1 0,0 1,1-1,-1 1,0-1,0 0,1 1,-1 0,0-1,0 1,0-1,0 1,0 0,0 0,0 0,1-1,-1 1,0 0,0 0,0 0,0 0,0 1,-1-1,-3 1,0 0,0 0,1 1,-1-1,1 1,-7 4,-116 77,20-11,86-60,0-1,-1 0,-26 8,45-18,0 0,0 0,-1 0,1-1,0 1,-1-1,-5 0,8 0,1 0,-1 0,0 0,0 0,1-1,-1 1,0 0,0-1,1 1,-1 0,0-1,1 1,-1-1,0 1,1-1,-1 1,1-1,-1 1,1-1,-1 1,0-2,1-1,-1 1,1-1,0 1,0-1,0 1,0-1,0 1,1 0,-1-1,1 1,0-1,0 1,-1 0,2 0,-1-1,0 1,0 0,3-3,11-18,1 1,1 0,1 1,28-25,-44 44,1 0,-1 0,0 0,1 1,-1-1,1 1,4-2,-7 3,1 0,0-1,-1 1,1 0,0 0,-1 0,1 0,0 0,0 0,-1 0,1 0,0 0,-1 0,1 0,0 1,-1-1,1 0,0 0,-1 1,2 0,-1 0,0 1,0 0,0-1,0 1,-1 0,1 0,0-1,-1 1,0 0,1 0,-1 0,0 0,0 0,0-1,0 1,0 0,-1 0,1 0,0 0,-1 0,0-1,0 3,-8 20,-1-1,0-1,-2 0,0 0,-2-1,-24 30,11-14,-91 133,113-163,1 0,0 1,-6 13,10-21,0 0,0 1,0-1,0 0,0 0,0 0,0 1,0-1,0 0,-1 0,1 0,0 0,0 1,0-1,1 0,-1 0,0 0,0 1,0-1,0 0,0 0,0 0,0 0,0 1,0-1,0 0,0 0,0 0,1 0,-1 0,0 1,0-1,0 0,0 0,0 0,1 0,-1 0,0 0,0 0,0 0,13-3,18-17,0-1,-2-2,43-40,-35 30,-20 18,77-74,-80 75,-2 0,0-2,-1 1,16-31,44-94,-51 101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1:12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1:18.4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2008 2,'-180'-1,"-203"4,350 0,0 1,-53 15,-61 27,112-34,-8 5,-64 35,1-1,60-34,-1-2,-51 9,-8 2,89-20,0 2,0 0,1 1,0 0,1 1,0 1,-17 16,-45 30,56-44,-39 21,54-31,0-1,-1 1,1-1,-1-1,0 1,1-1,-1-1,-8 1,0-1,-5-1,0 1,-33 5,48-5,1 1,0 0,0 0,0 0,0 0,0 1,0-1,1 1,-1 0,0 0,1 1,0-1,-1 1,1 0,0 0,0 0,1 0,-1 0,-2 4,4-3,-1-1,1 1,1-1,-1 1,0-1,1 1,0 0,0-1,0 1,0 0,1-1,-1 1,1-1,0 1,0-1,0 1,3 4,4 10,1 0,12 17,-4-7,6 14,70 140,-80-142,-11-30,1 0,1 0,5 11,-8-18,1-1,0 1,0 0,0-1,0 1,0-1,0 0,1 0,-1 0,1 0,-1 0,1 0,0-1,4 3,10 1,0-1,0 0,0-2,0 0,29 0,25 3,32 14,-58-9,48 3,-75-11,-2-1,0 1,0-2,1 0,-1-1,22-4,-36 5,0-1,0 0,0 0,0 0,0 0,0 0,0 0,0 0,-1-1,1 1,0-1,-1 1,1-1,-1 0,0 1,1-1,-1 0,0 0,0 0,0 0,0 0,-1 0,1 0,0-1,-1 1,1 0,-1-4,1-6,-1 0,-1 1,0-1,-3-13,0 0,3 10,-1 0,2 0,0 0,3-18,-2 27,0 0,1 0,0 0,0 0,1 0,-1 1,1-1,0 1,1 0,-1 0,1 0,0 0,5-4,3-1,-1 2,2-1,-1 1,1 1,0 0,0 1,1 1,-1 0,23-5,18-1,63-6,-86 14,209-18,-180 17,-48 3,-3 1,1 0,-1-1,1 0,-1-1,0 0,0 0,16-7,-25 9,0 0,1 0,-1 0,0 0,0 0,0 0,0 0,1-1,-1 1,0 0,0 0,0 0,0 0,0 0,0-1,0 1,1 0,-1 0,0 0,0-1,0 1,0 0,0 0,0 0,0 0,0-1,0 1,0 0,0 0,0 0,0-1,0 1,0 0,0 0,-1-1,-7-4,-6 1,0 0,1 1,-20-1,20 3,0-1,1 0,-1-1,-21-8,33 10,0 1,0 0,0-1,0 1,0 0,0-1,0 1,0-1,0 0,1 1,-1-1,0 0,0 1,1-1,-1 0,1 0,-1 0,0 1,1-1,-1 0,1 0,0 0,-1 0,1 0,0 0,0 0,-1 0,1 0,0 0,0 0,0 0,0 0,1-2,0-1,1 1,0-1,0 1,0 0,0 0,0 0,6-6,33-29,8-10,-48 47,0-1,1 1,-1-1,0 1,0-1,0 0,-1 1,1-1,0 0,0 0,-1 1,1-1,-1 0,0 0,0 0,1-3,-2 3,1 1,-1 0,1 0,-1-1,0 1,1 0,-1 0,0 0,0 0,0 0,0 0,0 0,0 0,0 0,0 1,0-1,0 0,-1 1,1-1,0 1,0-1,-1 1,1-1,-2 1,-5-2,-1 0,0 1,1 0,-1 1,-16 0,-48 9,68-8,-151 28,129-22,-1 1,2 1,-42 21,56-23,0 0,1 1,0 1,0 0,1 0,0 1,1 1,0-1,1 1,0 1,0 0,2 0,-1 0,1 1,1 0,1 0,0 0,0 1,1-1,1 1,-1 26,-6 58,5-58,1 0,1 0,8 74,-4-101,0-2,-1 0,2 0,-1 0,8 17,-9-25,0 0,1-1,0 1,-1-1,1 1,0-1,0 0,0 1,0-1,0 0,1 0,-1-1,1 1,-1 0,1-1,0 0,-1 1,1-1,0 0,0-1,0 1,5 0,16 0,-1-2,0 0,1-2,26-6,-29 5,74-17,112-40,11-4,-173 55,0 3,0 1,1 2,0 2,0 3,-1 1,65 11,-83-8,13 2,43 2,-70-8,-1-1,1-1,-1 0,1 0,-1-1,0-1,24-8,-5-4,0-1,0-1,-2-2,30-25,104-97,-149 128,0 0,-2-1,1 0,-2-1,0 0,-1-1,0 0,8-22,-9 18,0 0,2 1,0 1,26-34,-6 11,0-2,41-81,-65 111,0 1,-1-1,0 1,8-25,-13 35,0-1,-1 0,1 1,-1-1,1 0,-1 1,0-1,0 0,0 0,-1 1,1-1,0 0,-1 0,0 1,0-1,0 1,0-1,0 1,0-1,-1 1,1-1,-1 1,0 0,1 0,-4-3,-2 0,0 1,-1-1,1 1,-1 1,0-1,0 1,0 1,0 0,-10-2,-82-7,85 10,-108-4,-134 13,349-8,-40 1,-5 0,-40 1,-11 1,-16 3,-16 1,5-1,0 1,1 1,0 2,0 0,-30 17,58-25,-1-1,0 1,1 0,-1 0,1 0,0 0,0 0,0 0,-4 6,6-8,0 0,-1 1,1-1,0 1,0-1,0 1,0-1,0 1,0-1,0 0,0 1,0-1,0 1,0-1,0 1,0-1,0 1,0-1,0 1,0-1,1 0,-1 1,0-1,0 1,1 0,0 0,0-1,0 1,0 0,0 0,0 0,1-1,-1 1,0-1,0 1,1-1,-1 1,0-1,2 0,3 2,0-1,0-1,1 1,-1-1,0 0,0-1,0 0,0 1,0-2,11-3,-16 5,-1 0,0 0,0 0,0 0,0 0,0 0,1 0,-1 0,0 0,0 0,0 0,0 0,0 0,1 0,-1 0,0 0,0 0,0-1,0 1,0 0,0 0,0 0,0 0,1 0,-1 0,0 0,0-1,0 1,0 0,0 0,0 0,0 0,0 0,0-1,0 1,0 0,0 0,0 0,0 0,0 0,0-1,0 1,0 0,0 0,0 0,0 0,-8-4,-13 0,-292-2,192 8,-28-2,132-3,17 3,0 0,0 0,-1 0,1 0,0 0,0 0,0 0,0 0,0 0,0 0,0 0,0 0,0 0,0 0,-1 0,1 0,0 0,0 0,0-1,0 1,0 0,0 0,0 0,0 0,0 0,0 0,0 0,0 0,0 0,0-1,0 1,0 0,0 0,0 0,0 0,0 0,0 0,0 0,0 0,0-1,0 1,0 0,0 0,0 0,0 0,0 0,0 0,0 0,0 0,1 0,-1 0,0 0,0-1,0 1,0 0,0 0,0 0,0 0,0 0,0 0,28-12,-18 9,160-57,48-18,-171 57,-23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1:55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1:55.1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2008 2,'-180'-1,"-203"4,350 0,0 1,-53 15,-61 27,112-34,-8 5,-64 35,1-1,60-34,-1-2,-51 9,-8 2,89-20,0 2,0 0,1 1,0 0,1 1,0 1,-17 16,-45 30,56-44,-39 21,54-31,0-1,-1 1,1-1,-1-1,0 1,1-1,-1-1,-8 1,0-1,-5-1,0 1,-33 5,48-5,1 1,0 0,0 0,0 0,0 0,0 1,0-1,1 1,-1 0,0 0,1 1,0-1,-1 1,1 0,0 0,0 0,1 0,-1 0,-2 4,4-3,-1-1,1 1,1-1,-1 1,0-1,1 1,0 0,0-1,0 1,0 0,1-1,-1 1,1-1,0 1,0-1,0 1,3 4,4 10,1 0,12 17,-4-7,6 14,70 140,-80-142,-11-30,1 0,1 0,5 11,-8-18,1-1,0 1,0 0,0-1,0 1,0-1,0 0,1 0,-1 0,1 0,-1 0,1 0,0-1,4 3,10 1,0-1,0 0,0-2,0 0,29 0,25 3,32 14,-58-9,48 3,-75-11,-2-1,0 1,0-2,1 0,-1-1,22-4,-36 5,0-1,0 0,0 0,0 0,0 0,0 0,0 0,0 0,-1-1,1 1,0-1,-1 1,1-1,-1 0,0 1,1-1,-1 0,0 0,0 0,0 0,0 0,-1 0,1 0,0-1,-1 1,1 0,-1-4,1-6,-1 0,-1 1,0-1,-3-13,0 0,3 10,-1 0,2 0,0 0,3-18,-2 27,0 0,1 0,0 0,0 0,1 0,-1 1,1-1,0 1,1 0,-1 0,1 0,0 0,5-4,3-1,-1 2,2-1,-1 1,1 1,0 0,0 1,1 1,-1 0,23-5,18-1,63-6,-86 14,209-18,-180 17,-48 3,-3 1,1 0,-1-1,1 0,-1-1,0 0,0 0,16-7,-25 9,0 0,1 0,-1 0,0 0,0 0,0 0,0 0,1-1,-1 1,0 0,0 0,0 0,0 0,0 0,0-1,0 1,1 0,-1 0,0 0,0-1,0 1,0 0,0 0,0 0,0 0,0-1,0 1,0 0,0 0,0 0,0-1,0 1,0 0,0 0,-1-1,-7-4,-6 1,0 0,1 1,-20-1,20 3,0-1,1 0,-1-1,-21-8,33 10,0 1,0 0,0-1,0 1,0 0,0-1,0 1,0-1,0 0,1 1,-1-1,0 0,0 1,1-1,-1 0,1 0,-1 0,0 1,1-1,-1 0,1 0,0 0,-1 0,1 0,0 0,0 0,-1 0,1 0,0 0,0 0,0 0,0 0,1-2,0-1,1 1,0-1,0 1,0 0,0 0,0 0,6-6,33-29,8-10,-48 47,0-1,1 1,-1-1,0 1,0-1,0 0,-1 1,1-1,0 0,0 0,-1 1,1-1,-1 0,0 0,0 0,1-3,-2 3,1 1,-1 0,1 0,-1-1,0 1,1 0,-1 0,0 0,0 0,0 0,0 0,0 0,0 0,0 0,0 1,0-1,0 0,-1 1,1-1,0 1,0-1,-1 1,1-1,-2 1,-5-2,-1 0,0 1,1 0,-1 1,-16 0,-48 9,68-8,-151 28,129-22,-1 1,2 1,-42 21,56-23,0 0,1 1,0 1,0 0,1 0,0 1,1 1,0-1,1 1,0 1,0 0,2 0,-1 0,1 1,1 0,1 0,0 0,0 1,1-1,1 1,-1 26,-6 58,5-58,1 0,1 0,8 74,-4-101,0-2,-1 0,2 0,-1 0,8 17,-9-25,0 0,1-1,0 1,-1-1,1 1,0-1,0 0,0 1,0-1,0 0,1 0,-1-1,1 1,-1 0,1-1,0 0,-1 1,1-1,0 0,0-1,0 1,5 0,16 0,-1-2,0 0,1-2,26-6,-29 5,74-17,112-40,11-4,-173 55,0 3,0 1,1 2,0 2,0 3,-1 1,65 11,-83-8,13 2,43 2,-70-8,-1-1,1-1,-1 0,1 0,-1-1,0-1,24-8,-5-4,0-1,0-1,-2-2,30-25,104-97,-149 128,0 0,-2-1,1 0,-2-1,0 0,-1-1,0 0,8-22,-9 18,0 0,2 1,0 1,26-34,-6 11,0-2,41-81,-65 111,0 1,-1-1,0 1,8-25,-13 35,0-1,-1 0,1 1,-1-1,1 0,-1 1,0-1,0 0,0 0,-1 1,1-1,0 0,-1 0,0 1,0-1,0 1,0-1,0 1,0-1,-1 1,1-1,-1 1,0 0,1 0,-4-3,-2 0,0 1,-1-1,1 1,-1 1,0-1,0 1,0 1,0 0,-10-2,-82-7,85 10,-108-4,-134 13,349-8,-40 1,-5 0,-40 1,-11 1,-16 3,-16 1,5-1,0 1,1 1,0 2,0 0,-30 17,58-25,-1-1,0 1,1 0,-1 0,1 0,0 0,0 0,0 0,-4 6,6-8,0 0,-1 1,1-1,0 1,0-1,0 1,0-1,0 1,0-1,0 0,0 1,0-1,0 1,0-1,0 1,0-1,0 1,0-1,0 1,0-1,1 0,-1 1,0-1,0 1,1 0,0 0,0-1,0 1,0 0,0 0,0 0,1-1,-1 1,0-1,0 1,1-1,-1 1,0-1,2 0,3 2,0-1,0-1,1 1,-1-1,0 0,0-1,0 0,0 1,0-2,11-3,-16 5,-1 0,0 0,0 0,0 0,0 0,0 0,1 0,-1 0,0 0,0 0,0 0,0 0,0 0,1 0,-1 0,0 0,0 0,0-1,0 1,0 0,0 0,0 0,0 0,1 0,-1 0,0 0,0-1,0 1,0 0,0 0,0 0,0 0,0 0,0-1,0 1,0 0,0 0,0 0,0 0,0 0,0-1,0 1,0 0,0 0,0 0,0 0,-8-4,-13 0,-292-2,192 8,-28-2,132-3,17 3,0 0,0 0,-1 0,1 0,0 0,0 0,0 0,0 0,0 0,0 0,0 0,0 0,0 0,0 0,-1 0,1 0,0 0,0 0,0-1,0 1,0 0,0 0,0 0,0 0,0 0,0 0,0 0,0 0,0 0,0-1,0 1,0 0,0 0,0 0,0 0,0 0,0 0,0 0,0 0,0-1,0 1,0 0,0 0,0 0,0 0,0 0,0 0,0 0,0 0,1 0,-1 0,0 0,0-1,0 1,0 0,0 0,0 0,0 0,0 0,0 0,28-12,-18 9,160-57,48-18,-171 57,-23 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5:00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989 1176,'-2'-1,"1"0,-1 1,1-1,-1 0,0 0,1 1,-1-1,0 1,0 0,1-1,-1 1,0 0,0 0,1 0,-1 0,0 0,0 1,-3 0,-3 0,-11 2,0 1,1 1,-1 1,1 1,0 0,0 1,-22 15,7-6,-58 29,3-3,-92 62,166-96,1 1,1 1,0 0,0 1,1 0,1 1,0 0,1 0,-12 23,7-7,2 1,1 1,-12 54,1 0,10-45,3-1,1 2,1-1,0 46,9-26,2 1,16 77,-18-130,0 0,0 0,5 11,-7-18,0-1,1 1,-1 0,0 0,1 0,-1 0,0 0,1 0,-1-1,1 1,0 0,-1 0,1-1,0 1,-1 0,1-1,0 1,0 0,-1-1,1 0,0 1,0-1,0 1,0-1,0 0,0 1,0-1,0 0,-1 0,1 0,0 0,0 0,0 0,0 0,0 0,0 0,0-1,0 1,0 0,1-1,1-1,-1 0,0 0,1 0,-1 0,0 0,0-1,0 1,-1-1,1 1,0-1,0-3,15-36,-16 39,38-130,-16 47,5-16,-4-1,14-154,5-144,-10 223,-2 17,-28 117,-2-71,-3 79,3-1,0 1,9-46,1 32,25-69,-83 202,-82 129,61-105,-78 164,137-250,2 1,0-1,1 1,1 1,-1 24,-18 77,-1 9,-2 59,12-99,-4 126,18-144,2-8,-11 83,-3 2,8 217,6-279,1-99,0-1,0 1,0 0,1 0,1 0,7-15,2-5,19-55,-4 11,38-74,-59 134,75-126,-71 124,1 0,0 1,1 1,0 0,1 0,27-17,-8 11,2 1,0 2,60-18,-49 17,-45 17,0-1,0 1,0 0,0-1,0 1,0 0,0-1,0 1,0 0,0 0,0 0,0 0,0 0,0 0,0 0,0 0,0 0,0 1,0-1,0 0,0 1,0-1,0 1,2 0,-3 0,1 0,-1 0,1 0,-1 0,1 0,-1 1,0-1,0 0,1 0,-1 0,0 0,0 1,0-1,0 0,0 0,0 0,-1 3,-2 7,-1 0,1 0,-8 14,10-24,-101 197,-18 38,109-205,1 0,2 1,1 0,-3 34,-9 43,-4 18,23-124,-1 1,0 0,1-1,0 1,0 0,0 0,0-1,2 8,-2-11,0 1,0-1,1 1,-1-1,0 1,1-1,-1 1,0-1,1 1,-1-1,1 0,-1 1,1-1,-1 0,1 1,-1-1,1 0,-1 0,1 0,-1 1,1-1,-1 0,1 0,0 0,2 0,-1 0,0 0,1-1,-1 1,1-1,-1 1,0-1,0 0,3-1,267-146,-267 146,35-22,101-64,-139 87,0-1,0 1,-1 0,1-1,-1 1,1-1,-1 0,1 1,-1-1,0 0,0 0,1-2,-2 3,0 1,1-1,-1 1,0-1,0 1,0-1,0 1,-1-1,1 1,0-1,0 1,0-1,0 1,0-1,-1 1,1-1,0 1,0-1,-1 1,1 0,0-1,-1 1,1 0,0-1,-1 1,1 0,-1-1,1 1,0 0,-1 0,0-1,-3 0,0 0,1 0,-1 0,0 0,0 1,0 0,0 0,0 0,0 0,-8 2,3 0,1 0,-1 1,0 0,1 0,0 1,-12 8,-45 34,22-13,-117 62,110-68,2 2,-78 60,81-50,2 2,-42 51,76-75,8-17,1 0,0 0,0 1,0-1,0 0,0 0,0 0,0 1,0-1,0 0,0 0,0 1,0-1,0 0,0 0,0 1,0-1,0 0,0 0,0 0,1 1,-1-1,0 0,0 0,0 1,0-1,0 0,0 0,1 0,-1 0,0 1,0-1,0 0,1 0,2 1,0-1,1 0,-1 0,0 0,0-1,0 1,0-1,0 1,4-2,333-113,-252 81,250-103,-282 107,68-48,11-5,-128 79,8-5,27-17,-38 22,1 0,-1 0,1-1,-1 1,0-1,-1 0,1 0,-1 0,3-7,0-4,0-1,-1 0,-1 0,0-1,-1 1,0-20,-3-112,-1 115,-6-598,-8 416,2 39,13-216,1 383,1 0,0 0,0 0,1 0,0 1,1 0,0-1,1 1,0 1,0-1,1 1,0 0,0 0,1 0,0 1,0 0,13-9,-5 6,-24 20,-131 97,38-33,-60 67,132-111,30-30,-1 1,1-1,0 0,0 1,-1-1,1 0,0 1,0-1,-1 0,1 0,0 1,-1-1,1 0,0 0,-1 1,1-1,-1 0,1 0,0 0,-1 0,1 0,-1 0,1 0,0 0,-1 1,1-1,-1-1,1 1,-1 0,1 0,0 0,-1 0,1 0,-1 0,1 0,0 0,-1-1,1 1,-1 0,1 0,0-1,-1 1,1 0,0 0,0-1,-1 1,1-1,-2-5,0 0,1 1,0-1,1 0,-1-12,5-363,2 209,-3 53,-4-281,-4 335,5 63,0-1,-1 1,1-1,-1 1,1 0,-1-1,0 1,-2-5,-1 11,-1 15,-39 205,-20 303,53-4,12-507,0-31,0-5,-1-101,-2 112,-1 14,-2 22,-38 325,40-285,6-49,-3-18,0 0,1 1,-1-1,0 0,0 0,0 0,0 1,0-1,0 0,0 0,0 0,0 0,1 0,-1 1,0-1,0 0,0 0,0 0,1 0,-1 0,0 0,0 0,0 0,0 0,1 0,-1 1,0-1,0 0,0 0,0 0,1 0,-1 0,0 0,0 0,0 0,1-1,-1 1,0 0,0 0,2-2,0 1,0-1,-1 0,1 0,-1 0,1-1,-1 1,0 0,2-5,62-185,-47 131,39-91,-43 130,-8 19,-3 15,-5 19,-1 0,-1 0,-16 54,12-54,-42 140,8-34,39-120,0-1,2 0,0 1,0 0,3 18,-1-11,0 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5:02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1,'-9'9,"-4"9,-4 14,-4 22,1 16,5 6,4 4,-5 8,-5-2,1-10,4-18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7:00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1:28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1,'-4'0,"-1"2,0-1,0 0,0 1,1 0,-1 0,1 0,0 1,-1 0,1-1,-6 7,-4 2,-305 239,313-244,-23 18,0 1,2 1,-32 42,53-58,1 1,0 0,0 0,1 0,1 1,-4 21,-6 16,-1-3,4-12,-26 58,25-64,1 0,1 1,1 0,2 1,-4 49,-12 53,14-103,-2-2,-13 30,13-37,2 1,0 0,1 0,1 1,-4 27,5 47,7 99,1-52,-3 885,1-1000,1 0,2 1,0-2,12 38,44 107,-5-18,-34-84,35 77,-53-140,158 371,-145-344,0 1,3-2,0-1,40 50,-9-13,-21-26,3-1,1-1,46 42,-63-69,-3 0,2-1,0-1,1 0,0-1,0-1,29 13,220 72,-145-45,185 65,-274-108,38 4,-49-8,1 0,-1 1,0 0,0 2,19 8,0 2,1-2,1-1,-1-3,2-1,71 6,-34-6,167 11,-177-20,107-2,-172 2,0 0,0-1,0 1,0-1,0 1,0-1,-1-1,1 1,0 0,0-1,-1 0,1 0,-1 0,1 0,-1 0,0-1,0 0,0 1,0-1,-1 0,1-1,-1 1,0 0,1-1,-2 1,1-1,0 1,-1-1,1 0,-1 0,0 0,-1 0,2-5,0-12,-1 1,-1 0,-1-1,-5-35,-3 14,-16-48,18 62,0-1,2 1,-3-56,10-89,0 70,-1-164,-1 259,-1 1,1-1,-1 0,-1 1,1 0,-1-1,0 1,-1 0,0 0,-6-11,4 10,-1-1,-1 2,1-1,-1 1,-1 0,1 0,-13-8,-94-53,5 2,-25-13,87 54,-64-47,-51-63,139 112,0 0,2-2,1-1,-26-42,-24-41,38 63,-27-56,14 18,-16-32,53 96,0-1,1 1,1-1,-4-22,1-49,4 0,7-114,1 52,-3-476,2 600,1 1,1 0,1 0,2 0,1 0,1 1,2 1,22-45,-24 58,0 0,1 0,12-14,-11 15,-1 0,-1 0,13-23,-20 31,0 1,0-1,-1 1,0-1,0 0,0 1,0-1,-1 0,0 0,0 0,0 1,-2-8,1 4,-1 0,-1 0,0 0,0 1,0-1,-9-12,-4-3,-2 1,0 1,-28-26,38 40,-104-99,-156-111,266 215,0 0,0 1,0-1,0 1,0 0,0-1,0 1,-1 0,1 1,-1-1,1 0,0 0,-1 1,1 0,-1-1,1 1,-1 0,1 0,-1 1,1-1,-1 0,1 1,-1-1,1 1,-1 0,1 0,0 0,-1 0,1 0,0 1,0-1,-2 2,-4 6,0 0,1 0,0 0,0 1,-10 20,15-25,-166 369,61-119,99-237,-1-1,-13 19,20-34,1 0,0 0,0-1,-1 1,1 0,-1-1,1 0,-1 1,0-1,0 0,0 0,1 0,-5 2,6-3,-1 0,1 0,0 0,-1 0,1 0,-1 0,1 0,0 0,-1 0,1-1,-1 1,1 0,0 0,-1 0,1 0,0-1,-1 1,1 0,0 0,-1-1,1 1,0 0,0-1,-1 1,1-1,-6-17,6 5,-1-1,2 1,0 0,0 0,1 0,8-25,32-78,-39 108,70-153,-70 155,0-1,1 1,0 0,6-7,-10 13,0 0,0 0,0 0,0 0,0-1,0 1,0 0,1 0,-1 0,0 0,0 0,0 0,0 0,0 0,0 0,0 0,0 0,0-1,0 1,1 0,-1 0,0 0,0 0,0 0,0 0,0 0,0 0,0 0,1 0,-1 0,0 0,0 0,0 0,0 0,0 0,0 0,0 0,1 0,-1 0,0 0,0 1,0-1,0 0,0 0,0 0,0 0,0 0,0 0,1 0,-1 0,0 0,0 0,0 0,0 1,0-1,-1 12,-6 17,-2-1,-20 46,13-36,-215 599,223-608,5-18,0 1,0-1,-2 0,1 0,-1-1,-7 11,7-18,2-13,3-7,0 0,1 1,1-1,1 0,7-24,-4 13,16-69,41-208,-54 228,-8 77,-1-1,0 1,0 0,0-1,0 1,0-1,0 1,0 0,0-1,0 1,0 0,0-1,0 1,0 0,0-1,-1 1,1-1,0 1,0 0,0 0,0-1,-1 1,1 0,0-1,0 1,-1 0,1 0,0-1,-10 12,-100 187,90-159,-410 901,347-737,19-57,55-127,-1 0,-14 21,10-28,14-12,0 0,0 0,0 0,0 0,-1 0,1 0,0 0,0 0,0 0,-1 0,1 0,0 0,0 0,0 0,-1 0,1 0,0 0,0-1,0 1,0 0,-1 0,1 0,0 0,0 0,0 0,0 0,0-1,-1 1,1 0,0 0,0 0,0 0,0-1,0 1,0 0,0 0,0 0,0 0,0-1,0 1,0 0,0 0,0 0,0-1,0 1,0 0,0-8,1 1,0 0,0 0,1-1,3-8,191-544,-39 187,-40 135,-109 224,-5 8,2-5,1 1,0 0,10-12,-15 22,-1-1,1 0,-1 0,1 1,0-1,0 0,0 1,-1-1,1 1,0-1,0 1,0-1,0 1,0 0,0-1,0 1,0 0,0 0,-1 0,3 0,-2 0,0 1,-1-1,1 1,0-1,0 1,0 0,0 0,0-1,-1 1,1 0,0 0,-1 0,1 0,-1 0,1 0,-1 0,1 0,-1 0,0 0,1 0,-1 0,0 2,3 10,-1 0,-1 0,0 0,-1 22,-9 63,7-79,-49 274,-18 0,-97 250,214-638,699-1280,-642 1183,-79 142,-25 49,0 0,-1-1,1 1,0 0,0-1,0 1,0 0,0 0,0 0,0 0,2-2,-3 3,1 0,-1 0,0 0,0 0,1 0,-1 0,0 0,0 0,1 0,-1 1,0-1,0 0,1 0,-1 0,0 0,0 0,0 0,1 1,-1-1,0 0,0 0,0 0,0 0,1 1,-1-1,0 0,0 0,0 1,0-1,0 0,0 0,0 0,1 1,-1-1,0 0,0 0,0 1,0-1,0 1,1 6,-1 1,0 0,0-1,-1 13,-26 120,-31 70,-181 500,113-351,-106 314,214-613,17-48,2-12,-1 0,0 0,0 1,0-1,0 0,0 0,0 0,0 0,0 0,0 0,0 0,0 0,0 1,1-1,-1 0,0 0,0 0,0 0,0 0,0 0,0 0,0 0,1 0,-1 0,0 0,0 0,0 0,0 0,0 0,0 0,1 0,-1 0,0 0,0 0,0 0,0 0,0 0,0 0,1 0,-1 0,0 0,0 0,0 0,0 0,0 0,0-1,0 1,4-3,-1 1,0-1,0-1,0 1,0 0,0-1,-1 0,2-3,93-182,-69 132,136-278,150-322,-296 616,34-70,-40 97,-12 14,1 0,-1 0,0 0,0 0,0 0,1 0,-1 0,0 0,0 1,1-1,-1 0,0 0,0 0,0 0,0 0,1 1,-1-1,0 0,0 0,0 0,0 1,0-1,1 0,-1 0,0 1,0-1,0 0,0 0,0 1,0-1,0 0,0 0,0 1,0-1,0 0,0 0,0 1,-2 41,-46 229,-21 7,31-131,-244 931,230-915,74-205,153-389,-40 95,52-180,-178 480,-5 18,0 1,2-1,10-25,-16 43,0 0,0 0,0 0,0 0,0 0,0 0,0 0,0-1,0 1,0 0,0 0,0 0,0 0,0 0,0 0,0 0,0 0,1 0,-1-1,0 1,0 0,0 0,0 0,0 0,0 0,0 0,0 0,0 0,0 0,0 0,1 0,-1 0,0 0,0 0,0-1,0 1,0 0,0 0,0 0,0 0,1 0,-1 0,0 0,0 0,0 0,0 0,0 0,0 0,0 1,0-1,1 0,-1 0,0 0,0 0,0 0,0 0,0 0,0 0,0 0,0 0,0 0,1 0,0 16,-4 23,-2 1,-11 44,-27 83,21-88,-147 652,130-539,33-173,3-16,2-5,1-1,0 0,-1 1,1-1,1 1,-1-1,0 1,1-5,12-48,24-72,-12 49,-3 1,-4 8,4 1,37-81,-57 145,0 0,0 0,1 1,0-1,-1 1,7-6,-9 8,0 1,1 0,-1-1,0 1,1 0,-1 0,1 0,-1-1,0 1,1 0,-1 0,1 0,-1 0,0 0,1 0,-1 0,1 0,-1 0,1 0,-1 0,0 0,1 0,-1 0,1 0,-1 0,0 0,1 0,0 1,0 0,-1 0,1 0,0 0,0 0,-1 0,1 0,-1 0,1 0,-1 1,1-1,-1 0,1 0,-1 1,0 1,1 9,0 1,0-1,-2 0,1 0,-4 14,-15 71,13-72,-171 716,169-705,7-26,3-11,64-175,-46 116,3 1,51-97,-73 154,18-24,-18 26,-1-1,0 1,1-1,-1 1,1 0,-1 0,0-1,1 1,-1 0,1 0,-1-1,1 1,-1 0,1 0,-1 0,1 0,-1 0,1 0,-1 0,1 0,-1 0,1 0,-1 0,1 0,-1 0,1 0,-1 0,1 0,-1 1,1-1,-1 0,1 0,-1 1,1-1,-1 0,0 1,1-1,-1 0,0 1,1-1,-1 0,0 1,1-1,-1 1,0-1,0 1,0-1,1 1,-1-1,0 1,0-1,0 1,0 0,4 13,-2 0,1 0,-2 1,0-1,-1 1,-3 27,-21 189,2-37,22-192,-1 8,0-1,1 0,0 0,3 14,-3-22,0 0,0 1,0-1,1 0,-1 0,0 0,1 0,-1 0,1 0,-1 1,1-1,0 0,-1 0,1-1,0 1,0 0,0 0,0 0,-1 0,1-1,0 1,0 0,1-1,-1 1,0-1,0 1,0-1,0 0,0 1,1-1,-1 0,0 0,0 0,0 0,1 0,-1 0,0 0,0 0,0 0,0-1,1 1,0-1,5-2,-1 0,0 0,1-1,-1 0,-1 0,1-1,0 1,4-7,32-32,-1-2,66-98,55-119,-76 117,-77 135,-8 16,-8 24,6-28,-81 221,9-32,69-177,0 0,-2 19,7-14,-1-19,0 1,0-1,0 0,0 0,0 1,0-1,0 0,1 0,-1 1,0-1,0 0,0 0,1 1,-1-1,0 0,0 0,1 0,-1 1,0-1,0 0,1 0,-1 0,0 0,0 0,1 0,-1 1,0-1,1 0,0 0,1-1,0 0,0 0,-1 0,1 0,0 0,0 0,0 0,-1 0,1-1,0 1,-1-1,3-2,13-17,0-1,19-34,14-19,-47 72,0-1,0 1,0 0,0-1,6-3,-8 6,0 1,-1 0,1-1,0 1,-1 0,1 0,0-1,-1 1,1 0,0 0,-1 0,1 0,0 0,-1 0,1 0,0 0,-1 0,1 0,0 0,-1 1,1-1,0 0,-1 0,1 1,0-1,-1 0,1 1,-1-1,1 1,-1-1,1 1,-1-1,1 1,-1-1,1 1,-1-1,0 1,1 0,-1-1,0 1,0-1,1 1,-1 1,4 11,-1 0,0 0,-1 1,-1-1,0 0,-1 1,-1 17,1-26,-17 250,12-195,6-56,3-11,7-22,65-166,-3 9,-57 146,-10 34,-3 11,-2 10,-1 0,0 1,-1-1,-4 22,0 0,-53 464,55-478,-3 51,6-67,0-1,0 1,1-1,0 1,0-1,0 1,5 10,-6-16,0-1,1 1,-1 0,0 0,1-1,-1 1,0 0,1-1,-1 1,1 0,-1-1,1 1,-1-1,1 1,0-1,-1 1,1-1,0 1,-1-1,1 1,0-1,0 0,-1 0,1 1,0-1,0 0,-1 0,1 0,0 0,0 0,0 0,-1 0,1 0,0 0,0 0,-1 0,1-1,0 1,0 0,-1 0,1-1,0 1,0-1,0 0,3-2,0 0,0 0,-1-1,1 1,-1-1,4-6,4-8,0 0,-2-1,12-29,16-67,-20 61,-11 35,7-24,31-66,-42 105,0 0,0 0,1 0,0 0,0 0,0 1,5-6,-7 9,0-1,-1 1,1-1,0 1,-1 0,1-1,0 1,0 0,0-1,-1 1,1 0,0 0,0 0,0 0,0 0,0 0,-1 0,1 0,0 0,0 0,0 0,0 0,-1 1,1-1,0 0,0 1,0-1,-1 0,1 1,0-1,-1 1,1-1,0 1,-1 0,1-1,-1 1,1 0,-1-1,1 1,-1 0,1 0,-1-1,0 1,1 1,2 4,1 1,-1 0,-1 0,0 0,0 0,2 11,-4-17,0 1,0 0,1 0,-1 0,-1 0,1 0,0 0,0 0,-1-1,1 1,-1 0,0 0,-1 2,1-3,1 0,-1 0,0 0,0 0,0 0,0-1,0 1,0 0,0-1,0 1,-1-1,1 1,0-1,0 0,0 1,-1-1,1 0,0 0,0 0,0 0,-1 0,1 0,-2 0,-3-1,0 0,-1-1,1 0,0 0,1 0,-1 0,0-1,-5-3,-47-35,-5-12,2-3,2-2,-76-100,117 135,1-1,1 0,1-2,-12-27,21 38,1 0,0-1,1 1,0-1,1 0,1 1,1-1,1-32,1 44,5-45,-6 50,0-1,0 0,0 0,0 0,0 0,0 0,0 0,0 0,0 1,0-1,0 0,0 0,0 0,0 0,0 0,0 0,0 0,0 1,0-1,0 0,1 0,-1 0,0 0,0 0,0 0,0 0,0 0,0 0,0 0,0 0,0 0,1 0,-1 0,0 0,0 1,0-1,0 0,0 0,0 0,0 0,1 0,-1 0,0 0,0 0,0-1,0 1,0 0,0 0,0 0,0 0,1 0,-1 0,0 0,0 0,0 0,0 0,0 0,0 0,0 0,0 0,0 0,1-1,8 17,2-1,0 0,27 25,47 36,-46-42,-30-27,202 169,-203-172,-1 1,1-1,16 6,-19-9,0 1,0 0,0 0,-1 1,1-1,0 1,-1 0,0 0,0 0,0 1,0 0,5 6,-2 2,-1-1,-1 1,0 1,-1-1,0 1,-1 0,3 20,-3-6,-1 0,-3 44,1-65,-1 1,1-1,-2 0,1 0,-1 0,-4 11,5-15,1-1,-1 0,0 1,0-1,1 0,-1 0,0 1,0-1,-1 0,1 0,0 0,0 0,0 0,-1-1,1 1,0 0,-1 0,1-1,-1 1,1-1,-1 0,1 1,-1-1,1 0,-1 0,1 0,-1 0,1 0,-1 0,1 0,-1 0,-2-1,-1-2,-1 1,1 0,0-1,0 0,0 0,0-1,0 1,1-1,0 0,0 0,0-1,-4-5,-7-10,-17-32,32 51,-77-155,3 6,39 81,20 37,-26-40,-76-102,91 129,11 19,-31-43,22 43,-2 0,-38-30,39 36,2-1,0-1,-32-39,-16-53,3 4,57 95,1-1,1 0,0-1,1 0,0 0,2-1,0 0,1 0,1 0,0 0,2-1,0 0,1-25,6-763,-3 768,2-1,16-67,-2 12,-10 32,4-1,2 2,25-69,-30 114,-9 17,0 0,1 0,-1 0,0-1,0 1,0 0,0 0,0 0,0 0,1 0,-1 0,0-1,0 1,0 0,0 0,1 0,-1 0,0 0,0 0,0 0,1 0,-1 0,0 0,0 0,0 0,0 0,1 0,-1 0,0 0,0 0,0 0,1 0,-1 0,0 0,0 0,0 1,0-1,1 0,-1 0,0 0,1 2,0 1,0-1,0 1,0-1,0 1,-1-1,1 1,-1 0,1 4,0 24,-1 0,-1-1,-1 1,-11 48,-41 121,-4 22,50-165,-2 86,11 58,1-95,0-44,2 0,2 0,4 0,30 106,-9-70,4-3,63 123,-7-57,210 281,-288-426,1-1,0-1,0 0,2-1,0-1,0 0,1-1,37 17,-2-6,101 26,-107-36,1 3,-2 1,58 30,-93-41,0 1,0 1,0 0,15 14,-22-17,1 0,-1 1,1-1,-1 1,-1-1,1 1,0 0,-1 0,0 0,-1 0,1 0,1 10,-1 11,-1 0,-1-1,-2 1,-5 32,-2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7:10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1325 1246,'-2'-1,"1"1,0-1,0 1,0 0,-1 0,1-1,0 1,0 0,-1 0,1 0,0 0,0 1,-1-1,1 0,0 1,0-1,0 0,-1 1,1-1,0 1,0 0,0-1,0 1,0 0,0 0,-1 0,0 1,-16 10,0 1,1 1,1 0,0 1,1 1,1 1,-16 23,-78 139,-174 433,238-508,-127 304,141-328,26-70,2 0,-1 0,1 1,1-1,-1 20,2-29,0 0,0 0,0 0,0 0,0 0,0-1,1 1,-1 0,0 0,0 0,1 0,-1 0,0-1,1 1,-1 0,1 0,-1 0,1-1,-1 1,1 0,0-1,-1 1,1-1,0 1,-1 0,1-1,0 0,0 1,0-1,-1 1,1-1,0 0,0 0,0 1,0-1,0 0,0 0,1 0,2-1,-1 1,1-1,-1 0,1 0,-1-1,0 1,1-1,-1 0,6-4,19-15,-1-1,43-45,40-62,-107 124,2 0,-1-1,1 0,0 1,0 0,11-8,-15 12,0 1,0-1,0 1,1-1,-1 1,0-1,0 1,0 0,1 0,-1-1,0 1,1 0,-1 0,0 0,0 0,1 1,-1-1,0 0,1 0,-1 1,0-1,0 1,0-1,0 1,1 0,-1-1,0 1,0 0,0 0,0 0,0 0,-1-1,1 1,0 1,0-1,-1 0,1 0,0 0,0 2,9 17,0 0,-1 1,7 27,-10-27,17 53,-4 2,-3 1,-4 0,-3 0,-3 1,-7 115,1-180,0-2,-1 0,0-1,0 1,-1-1,0 1,-1-1,-6 16,6-25,0-6,0-12,-2-69,6-101,20-89,-3 45,2-540,-22 752,2 19,0 0,0 0,0 0,0 0,0 0,0 0,0 1,0-1,0 0,0 0,0 0,0 0,0 0,0 0,0 0,0 0,0 0,0 0,0 0,0 0,-1 0,1 0,0 0,0 0,0 0,0 0,0 1,0-1,0 0,0 0,0 0,0 0,-1 0,1 0,0 0,0 0,0-1,0 1,0 0,0 0,0 0,0 0,0 0,0 0,0 0,-1 0,1 0,0 0,0 0,0 0,0 0,0 0,0 0,0 0,0 0,0 0,0-1,0 1,0 0,0 0,0 0,0 0,0 0,0 0,0 0,0 0,0 0,0-1,-12 33,2-4,-214 487,-73 193,277-646,16-40,4-21,0-1,0 0,0 1,0-1,0 0,0 1,0-1,0 0,0 1,0-1,0 0,1 1,-1-1,0 0,0 1,0-1,0 0,1 1,-1-1,0 0,0 0,1 1,-1-1,0 0,0 0,1 0,-1 1,1-1,1 0,0-1,0 0,0 0,1 0,-1 0,0 0,0 0,0 0,-1-1,1 1,0 0,0-1,-1 0,1 1,1-4,32-35,47-72,-45 59,410-619,-216 250,-220 401,2-1,0 1,2 1,0 1,1 0,0 1,2 0,0 1,1 2,1 0,31-18,-50 32,0 0,0 0,0 1,0-1,1 0,-1 1,0-1,1 1,-1-1,0 1,1-1,-1 1,1 0,-1 0,0 0,1 0,-1 0,1 0,-1 0,0 1,1-1,-1 0,1 1,-1-1,0 1,1-1,-1 1,0 0,0-1,0 1,0 0,1 0,-1 0,0 0,0 0,0 0,-1 0,2 2,0 2,1 0,-1 0,-1 1,1-1,-1 1,0-1,0 1,0 10,-2 17,-2 0,-1-1,-2 0,-16 55,-65 215,8-33,-28 93,107-361,-1 0,0 1,1-1,0 1,-1-1,1 0,0 1,0-1,-1 1,1-1,0 1,1-1,-1 1,0-1,0 0,1 1,-1 1,2-4,-1 1,1-1,-1 1,1-1,-1 0,1 0,-1 0,0 1,1-1,-1 0,0-1,0 1,0 0,0 0,0 0,0-1,0 1,0-2,57-73,81-144,-118 184,161-307,-152 275,-2-2,-4 0,18-83,-38 115,-4 38,0-1,0 1,0 0,0 0,0-1,0 1,0 0,0 0,0 0,0-1,0 1,0 0,0 0,0-1,0 1,0 0,0 0,-1 0,1-1,0 1,0 0,0 0,0 0,0-1,-1 1,1 0,0 0,0 0,0 0,-1 0,1 0,0-1,0 1,0 0,-1 0,-11 11,-38 69,-54 113,74-133,-15 25,5 2,-47 144,67-160,-45 193,60-215,2 0,4 78,1-47,-2-67,1-1,0 1,0 0,1-1,6 20,-6-28,0 1,0 0,0-1,1 1,0-1,0 0,0 0,0 0,0 0,1 0,0-1,-1 0,2 1,-1-1,0-1,7 4,-3-2,0-1,-1 1,0 1,0-1,0 1,10 9,-16-12,1 0,-1 0,1 0,-1 0,0 1,0-1,0 0,0 0,-1 1,1-1,0 1,-1-1,0 0,0 1,1-1,-1 1,-1-1,1 1,0-1,-1 0,1 1,-1-1,0 1,1-1,-1 0,0 0,-2 3,0 0,0 0,0 0,-1 0,1 0,-1-1,0 1,0-1,-1 0,1 0,-10 5,-2 0,0 0,-24 9,-162 54,111-41,-135 40,-335 60,295-80,206-42,46-10,10-3,15-12,-4 8,13-20,-1-1,-2-1,-1-1,-1 0,-1-1,16-62,34-213,-50 225,-6 34,-3 12,2 0,1 0,18-46,3 7,-3-1,21-101,-35 81,-9 62,9-40,11-34,-4-1,7-220,-27-94,2 396,2 0,9-43,0-4,-9 62,0 0,0 0,1 0,0 0,1 1,1 0,12-20,56-69,-62 86,186-229,-80 108,-97 114,2 1,0 1,50-30,-27 23,88-33,55-5,-99 35,122-56,-150 54,143-65,-72 33,-97 44,0 2,1 1,1 1,74-17,162-7,-168 23,146-4,103 20,-223 1,-74 1,-47 0,-13 1,-13 4,0-2,-25 6,-4 1,-209 63,-259 84,479-147,1 2,0 1,1 1,0 2,2 2,-40 32,22-13,-2-3,-94 54,90-62,-141 80,175-94,1 1,-19 20,-16 12,34-36,19-11,0 0,0 0,-1 0,1 0,0 0,0 0,0 0,0 0,0 0,-1 1,1-1,0 0,0 0,0 0,0 0,0 0,-1 0,1 0,0-1,0 1,0 0,0 0,0 0,-1 0,1 0,0 0,0 0,0 0,0 0,0 0,-1 0,1 0,0-1,0 1,0 0,0 0,0 0,0 0,0 0,0 0,0-1,0 1,0 0,0 0,-1 0,1 0,0-1,0 1,0 0,0 0,0 0,0 0,0 0,0-1,1 1,-1 0,0 0,0 0,0 0,0 0,0-1,0 1,0 0,0 0,0 0,3-6,1 0,-1 1,1-1,0 1,0 0,1 0,-1 1,1-1,7-4,4-5,46-40,3 3,1 2,3 4,1 2,3 4,150-58,-177 82,0 3,1 1,1 3,57-3,193 7,-214 5,-25 0,317 14,-365-14,-1 0,1 1,0 0,-1 0,12 6,-21-8,-1 0,1 0,-1 0,0 1,1-1,-1 0,1 1,-1-1,1 0,-1 1,0-1,1 1,-1-1,0 0,1 1,-1-1,0 1,0-1,0 1,1-1,-1 1,0-1,0 1,0-1,0 1,0 0,0 0,0 0,-1 0,1 0,-1 0,1 0,-1 0,0 0,1 0,-1 0,0 0,1-1,-1 1,0 0,0-1,-1 2,-12 6,1-1,-1 0,-21 6,-320 92,-17-26,202-45,153-31,0 1,0 1,1 1,-1 0,-17 10,24-10,0 1,0 0,0 1,1 0,0 0,1 1,-15 19,-11 24,-42 84,53-91,-2-1,-1 0,-35 40,34-57,20-24,5-8,4 1,-1 1,0 0,1-1,-1 1,1 0,0 0,0 0,1 0,-1 0,5-4,35-28,-11 12,2 1,1 2,1 1,48-18,-23 15,121-28,-117 38,1 4,68-1,127 10,-242 0,15 1,1 2,-1 2,-1 1,1 1,-1 1,0 3,34 16,27 11,90 43,-178-79,1 0,-1 0,0 0,8 8,-13-11,1 1,-1-1,1 1,-1-1,0 1,1-1,-1 1,0-1,1 1,-1-1,0 1,1 0,-1-1,0 1,0-1,0 1,0 0,0-1,0 1,0 0,0-1,0 1,0 0,0-1,0 1,0 0,0-1,0 1,-1-1,1 1,0 0,0-1,-1 1,1-1,-1 1,1-1,0 1,-1-1,1 1,-1-1,1 0,-1 1,1-1,-1 1,1-1,-1 0,0 0,0 1,-9 3,0-1,0 0,0 0,0-1,0-1,-1 0,-17 0,16 0,-553 63,3 42,408-76,-147 32,209-38,-105 41,155-46,35-12,7-7,0 1,0-1,0 0,0 0,0 0,0 1,0-1,0 0,0 0,0 0,0 0,0 1,0-1,0 0,0 0,1 0,-1 0,0 0,0 1,0-1,0 0,0 0,0 0,1 0,-1 0,0 0,0 0,0 0,0 0,1 1,-1-1,0 0,0 0,0 0,0 0,1 0,-1 0,0 0,0 0,6 0,0 1,0-1,-1 0,1 0,0-1,0 1,-1-2,7 0,55-19,-48 14,280-114,-6-18,-248 117,71-35,163-77,-204 103,139-39,-177 62,65-4,-48 6,-15-1,-2-2,1-2,70-31,-74 28,-17 6,0 0,0-1,-1-1,0 0,-1-2,0 0,-1 0,-1-1,0-1,12-15,-12 12,-1-1,-1 0,-1 0,0-1,-1-1,-1 0,-1 0,7-33,-13 44,0-1,0 1,-1-1,-1 0,-1-10,0-24,2 42,0 1,0-1,1 1,-1-1,0 1,1-1,-1 1,1-1,0 1,-1-1,1 1,0 0,0-1,0 1,0 0,0 0,0 0,3-2,-2 1,2 0,-1 0,0 0,0 1,1 0,-1-1,0 1,5 0,2-1,-1 1,2 0,-1 0,0 1,11 2,-17-1,0-1,0 1,0 0,0 1,0-1,0 1,-1-1,1 1,0 0,-1 1,1-1,-1 0,0 1,0 0,0 0,0 0,-1 0,1 0,-1 1,0-1,0 1,0 0,0-1,0 1,-1 0,2 7,0 1,-1 1,0 0,-1-1,-1 1,0 0,0-1,-5 22,-7 23,-3 0,-3-2,-2 0,-2-1,-31 52,47-95,-1 4,-1-1,0 1,-17 20,24-34,1-1,-1 1,1 0,-1-1,1 1,-1 0,0-1,1 1,-1-1,0 1,1-1,-1 1,0-1,0 0,1 1,-1-1,0 0,0 1,0-1,1 0,-1 0,0 0,0 0,0 0,0 0,0 0,-1 0,1-1,0 0,0-1,-1 1,1 0,0 0,1 0,-1-1,0 1,0 0,0-1,1 1,-1 0,1-1,-1 1,1-3,-6-25,1 0,1-1,2 0,1 1,3-37,-1-33,-1 96,0-1,0 1,-1-1,0 1,1-1,-1 1,-1-1,1 1,0 0,-1 0,0 0,0-1,0 2,0-1,0 0,0 0,-1 1,1-1,-1 1,0 0,0 0,0 0,0 0,0 0,0 1,0-1,0 1,-6-2,-9-1,1 1,-1 0,0 1,-28 1,29 0,-515 2,295 2,-217 0,411-2,0 1,0 3,-63 15,48-4,-107 46,41-6,-131 53,252-108,-9 3,1 0,-1-1,-24 4,34-6,-1-1,1 0,0 0,-1 0,1 0,-1 0,1 0,0-1,-1 1,1-1,0 0,-1 0,1 0,0 0,0 0,0 0,0 0,0-1,0 1,0-1,0 1,1-1,-1 0,0 0,1 1,0-1,-2-3,0-2,1 0,0 0,0-1,0 1,1-1,0 1,0-1,1 0,1-8,10-75,-8 77,40-203,-63 243,-60 83,74-103,1 1,1-1,-1 1,1 0,-5 12,9-18,-1 0,1 1,-1-1,1 1,0-1,-1 0,1 1,0-1,0 1,0-1,0 1,0-1,1 1,-1-1,0 1,1-1,-1 0,1 1,-1-1,1 1,0-1,-1 0,1 0,0 0,0 1,0-1,0 0,0 0,0 0,0 0,1 0,-1-1,0 1,0 0,1 0,-1-1,0 1,1-1,2 1,4 1,-1 0,1 0,0-1,0 0,0 0,13-2,52-7,-50 4,30 0,-49 4,1 0,0 0,0 0,-1 1,1 0,0 0,-1 0,1 0,-1 1,1 0,-1 0,0 0,6 4,-8-4,0 0,0 0,-1 0,1 0,-1 0,1 0,-1 1,0-1,1 1,-1-1,0 1,-1-1,1 1,0 0,-1-1,0 1,1 0,-1-1,0 1,0 0,-1-1,1 1,-1 0,0 3,-2 5,-1 0,0-1,0 1,-1-1,-1 0,0 0,-12 16,-18 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00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06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17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17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9:41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17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8:17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39:41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5:09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4:05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933 0,'-117'104,"17"-18,-87 114,78-78,-80 92,170-192,-1 2,0 1,2 1,0 0,2 2,1-1,2 2,0 0,2 1,-7 31,2-1,7-26,1 0,1 0,-2 43,8 288,3-169,-2 666,1-831,1-1,1 1,1-1,2 0,2-1,0 1,2-1,1-1,1 0,24 39,119 184,-147-239,0 0,1-1,0 0,0-1,1 0,16 12,70 42,-73-51,0 2,-1 0,0 2,31 31,-41-33,-1 0,0 1,11 24,7 11,58 70,11 18,-76-103,-14-20,1 0,1 0,0-1,2-1,-1 0,2 0,-1-1,23 16,80 39,-3-3,-72-37,-1 3,40 40,-63-56,1 0,1-2,0 0,36 18,84 30,-90-42,78 42,-82-34,-19-10,2-1,0-1,0-1,1-2,50 15,376 104,-432-125,1 0,0-2,32 2,72-3,-19-1,-48 3,-26-2,0-1,39-3,-70 1,1 0,0-1,0 1,-1-1,1 0,-1 0,1-1,-1 1,1-1,-1 1,6-5,-7 4,0 0,0 0,0 0,-1-1,1 1,-1 0,1-1,-1 1,0-1,0 0,0 0,0 1,0-1,0-6,2-26,-1 0,-2 0,-7-62,1 15,4-12,0-19,-1 92,-8-31,7 33,0 0,-1-22,3-237,1 270,0 1,0-1,0 1,-1 0,-1 0,1-1,-1 2,0-1,-1 0,0 0,0 1,0 0,-1 0,1 0,-2 0,1 1,0 0,-1 0,0 1,0-1,-1 1,-7-4,-15-6,0 2,-1 0,-60-14,55 17,-40-12,0-4,1-2,2-4,-130-77,177 91,1 0,0-2,-20-22,33 30,0-1,1-1,1 0,0 0,0-1,1 0,-7-19,1 1,-2 1,-1 1,-1 0,-2 1,-40-45,0 3,11 15,-55-83,95 123,1 0,0 0,1-1,-6-22,-13-72,22 96,-1 0,-10-25,9 26,0 0,1-1,-4-17,-5-46,3 0,-2-96,13 80,3-151,10 117,1-1,-11 103,0-1,2 1,1 0,1 0,1 1,1 0,2 0,0 1,1 0,19-25,8-17,-20 32,36-49,-42 67,-1-1,0 0,-2 0,0-1,14-38,-21 47,0-1,0 0,-1 0,-1-1,0 1,0 0,-1 0,0-1,-1 1,0 0,0 0,-1 0,-6-18,1 11,-1 0,-1 0,-1 0,0 1,-14-16,-68-72,55 65,2 0,2 1,-2 2,-60-50,79 75,0 1,0 1,-1 1,-25-10,-75-18,90 28,-170-39,-10-2,203 48,-5-2,0 0,0 1,0 0,-16 0,21 2,1 0,-1 1,0-1,1 1,-1 0,1 0,-1 0,1 1,0-1,-1 1,1 0,0 0,0 0,0 0,-4 4,-4 5,1 0,0 0,0 1,-10 19,-30 60,36-65,-37 75,4 1,4 3,-50 191,87-268,1 0,1 0,1 1,1 0,3 33,-1-60,0-1,0 0,0 0,0 1,0-1,1 0,-1 0,0 0,1 1,-1-1,0 0,1 0,-1 0,1 0,0 0,-1 0,1 0,0 0,0 0,0 0,-1 0,1 0,0-1,0 1,0 0,0-1,1 1,-1 0,0-1,0 0,0 1,0-1,0 0,1 1,-1-1,0 0,0 0,1 0,-1 0,0 0,0 0,0 0,1-1,0 1,5-3,0 1,0-1,-1 0,1 0,-1-1,0 0,7-6,22-19,-2-1,57-68,49-83,-136 177,42-61,-22 31,47-53,-65 83,-6 12,-8 16,-21 42,9-23,-324 804,300-720,-29 91,74-218,-2 9,0-1,0 1,-1 13,3-21,0-1,0 0,0 0,0 1,0-1,0 0,0 0,0 1,0-1,0 0,0 1,0-1,0 0,0 0,0 1,0-1,0 0,1 0,-1 1,0-1,0 0,0 0,0 1,1-1,-1 0,0 0,0 0,0 0,1 1,-1-1,0 0,0 0,1 0,-1 0,0 0,0 0,1 0,-1 1,0-1,0 0,1 0,-1 0,0 0,1 0,1-2,0 1,0 0,1 0,-1-1,0 0,-1 1,1-1,0 0,2-3,188-240,-143 178,189-295,-25-14,-206 362,77-133,-81 142,0 1,0-1,1 1,-1 0,7-6,-9 10,-1-1,0 1,0 0,0 0,0-1,1 1,-1 0,0 0,0 0,1 0,-1-1,0 1,0 0,1 0,-1 0,0 0,1 0,-1 0,0 0,0 0,1-1,-1 1,0 0,1 0,-1 0,0 1,1-1,-1 0,0 0,0 0,1 0,-1 0,0 0,0 0,1 0,-1 1,0-1,0 0,1 0,-1 0,0 0,0 1,1-1,-1 0,0 0,0 1,0-1,0 0,1 0,-1 1,0-1,0 0,0 1,0-1,0 0,0 0,0 1,0-1,0 5,0 0,-1 0,0 0,0 0,0 0,0-1,-3 6,-137 328,59-151,-3 10,-150 393,203-473,0-2,27-107,2-12,2-6,0 0,1-1,0 1,0 0,1 0,0-1,1 1,0 0,6-14,-1-4,17-60,61-145,60-82,-110 243,56-117,181-403,-255 546,-17 45,1 1,-1-1,0 0,0 0,1 1,-1-1,0 0,0 0,0 1,0-1,0 0,0 0,0 0,0 0,0 1,0-1,0 0,0 0,-1 1,1-1,0 0,-1 0,0 0,0 1,0 0,0 0,0 0,0 1,0-1,0 1,0-1,0 1,0-1,0 1,0-1,0 1,0 0,1-1,-1 1,0 0,0 0,1 0,-2 1,-14 18,0 2,1 0,1 0,-15 34,-46 101,-106 326,91-189,-164 499,244-763,-9 24,18-50,-1 0,1 0,-1-1,0 1,0-1,-1 1,1-1,-4 4,4-12,6-13,52-196,-17 74,10-54,24-216,-69 384,-4 50,10 448,0-93,-10-264,7-325,-3 165,3 1,20-76,-25 112,1 0,-1 1,2 0,5-10,-9 16,0 1,0-1,0 1,0 0,1-1,-1 1,0-1,0 1,1 0,-1-1,0 1,1 0,-1-1,0 1,1 0,-1 0,0-1,1 1,-1 0,0 0,1 0,-1 0,1-1,-1 1,0 0,1 0,-1 0,1 0,-1 0,1 0,-1 0,1 0,-1 0,0 0,1 0,-1 0,1 1,-1-1,0 0,1 0,-1 0,1 1,-1-1,0 0,1 0,-1 1,0-1,1 0,-1 1,0-1,1 1,1 3,1 0,-1 0,0 1,0-1,-1 1,1-1,-1 1,1 8,3 49,-3-37,7 327,-7-189,-2-142,1 1,5 23,4-20,-10-24,1 0,-1-1,1 1,-1-1,1 1,-1-1,1 1,-1-1,1 1,0-1,-1 1,1-1,0 0,0 1,-1-1,1 0,0 0,0 0,1 1,0-2,0 1,0-1,-1 0,1 0,0 0,0 0,0 0,0 0,-1 0,1 0,-1-1,1 1,-1-1,1 1,-1-1,0 1,1-1,-1 0,1-3,13-25,-1 1,-1-2,-2 0,8-35,-5 19,203-697,-200 686,-10 33,9-32,39-97,-54 153,-1-1,1 0,0 1,0-1,0 1,0-1,0 1,0 0,0-1,0 1,0 0,3-2,-4 3,1 0,-1 0,0 0,1 0,-1 0,0 0,1 0,-1 1,0-1,1 0,-1 0,0 0,1 0,-1 1,0-1,1 0,-1 0,0 0,0 1,1-1,-1 0,0 0,0 1,0-1,0 0,1 1,-1-1,0 0,0 1,0-1,0 0,0 1,0-1,0 0,0 1,0-1,2 11,0 0,-1 20,-20 355,7-232,-30 714,43-844,-1-25,0 1,0 0,0 0,0 0,0 0,0 0,0 0,0 0,0 0,1 0,-1 0,0 0,0 0,0 0,0 0,0 0,0 0,0 0,0 0,0 0,0 0,0 0,0 0,1 0,-1 0,0 0,0 0,0 0,0 0,0 0,0 0,0 0,0 0,0 0,0 0,0 0,1 0,-1 0,0 0,0 0,0 0,0 0,0 0,0 0,0 0,0 0,0 0,0 1,0-1,0 0,0 0,0 0,12-40,-7 20,70-322,-16-13,-35 205,80-620,-103 759,4-32,-4 39,0 5,0 22,-16 350,4-204,-29 1114,37-1143,3-130,-1 0,0 0,-1 0,0 0,0 0,-6 13,7-22,1 1,-1-1,0 0,0 0,1 1,-1-1,0 0,0 0,0 0,0 0,-1 0,1 0,0 0,0 0,0-1,-1 1,1 0,0-1,-1 1,1-1,-1 1,1-1,-1 0,1 0,0 0,-1 0,1 0,-1 0,1 0,-1 0,1 0,-1-1,1 1,-1 0,-1-2,-3-1,-1 0,1-1,-1 0,1 0,0 0,-6-7,-29-28,2-1,2-3,-54-78,-80-158,138 225,-27-69,52 105,1-1,2 1,-1-1,2 0,1-1,0 1,1-1,2-20,0 29,-1 0,0-1,0 1,-1 1,0-1,-1 0,-6-15,-5-7,-19-30,12 23,19 37,1 0,-1 0,0 0,0 0,0 0,0 0,-1 1,1-1,-1 1,1-1,-1 1,-4-2,6 3,-1 1,0-1,1 1,-1-1,0 1,0 0,0 0,1 0,-1 0,0 0,0 0,0 0,1 1,-1-1,0 1,0-1,1 1,-1 0,0-1,1 1,-1 0,1 0,-1 0,1 1,0-1,-1 0,-1 2,-12 15,-1 0,2 1,1 1,0 0,-16 36,-6 19,-29 93,-14 85,60-192,17-58,0-1,1 1,-1 0,-1 0,1 0,0-1,-3 5,3-7,1 0,0 0,0 0,-1 0,1 0,0 0,0 0,-1 0,1 0,0 0,0 0,-1 0,1 0,0 0,0 0,0 0,-1-1,1 1,0 0,0 0,0 0,0 0,-1-1,1 1,0 0,0 0,0 0,0-1,0 1,0 0,-1 0,1 0,0-1,0 1,0 0,0 0,0-1,0 1,0 0,0 0,0-1,0 1,0 0,0 0,0-1,0 1,0 0,1 0,-4-56,5-107,-5-172,-1 290,-1 1,-3 0,-1 0,-3 1,-23-60,31 94,-18-37,21 43,-1 1,1 0,0 0,-1 0,0 0,1 0,-1 0,0 0,0 0,0 1,0-1,0 1,0-1,-4 0,5 2,0-1,1 1,-1 0,0 0,0 0,0 1,1-1,-1 0,0 0,0 0,1 1,-1-1,0 0,0 1,1-1,-1 0,0 1,1-1,-1 1,1-1,-1 1,1-1,-1 1,1 0,-1-1,1 1,-1 0,1-1,0 1,-1 0,1 0,0-1,0 1,-1 1,-6 34,6-14,0 0,2 0,0 0,6 23,23 91,-24-112,20 67,4-2,3-1,5-1,3-3,4-1,3-2,4-2,62 71,-47-53,3 3,-64-92,84 94,-76-89,0-1,0 0,1-1,0-1,23 12,155 72,35 13,412 272,-629-371,-5-3,1-1,-1 0,1 0,0 0,0-1,0 0,11 3,-17-6,0 0,0 0,0 0,0 0,0 0,0 0,-1 0,1 0,0 0,0 0,0-1,0 1,0 0,0-1,-1 1,1 0,0-1,0 1,-1-1,1 0,0 1,-1-1,2-1,-1 1,0-1,0 0,0 0,0 0,0 0,0 0,-1 0,1-1,0-3,0-3,-1-1,0 0,-2-15,-7-23,-2 0,-2 1,-29-72,21 63,-26-106,46 158,-1-5,1 1,0-1,0-10,0 18,1 1,0-1,0 0,0 1,0-1,0 1,0-1,0 0,0 1,0-1,0 1,0-1,0 1,1-1,-1 0,0 1,0-1,1 1,-1-1,0 1,1-1,-1 1,0-1,1 1,-1-1,1 1,-1 0,1-1,-1 1,1 0,-1-1,1 1,-1 0,1 0,-1-1,1 1,-1 0,1 0,0 0,-1 0,1 0,-1 0,1 0,0 0,-1 0,1 0,-1 0,1 0,-1 0,1 0,0 1,-1-1,1 0,-1 0,1 1,-1-1,1 0,-1 1,1-1,-1 1,1-1,0 1,9 7,1 1,-1 0,0 0,-1 1,0 0,11 16,44 75,-64-100,13 21,0 0,-1 1,-2 1,0 0,-2 1,-1-1,0 1,4 39,-6-3,26 110,-29-164,-1-1,2 0,-1 0,0 0,1 0,0 0,1-1,-1 1,6 4,-8-8,0-1,0 0,1 0,-1 0,1 1,-1-1,1-1,0 1,-1 0,1 0,0-1,-1 1,1 0,0-1,0 0,0 1,-1-1,1 0,0 0,0 0,0 0,0-1,-1 1,1 0,0-1,0 1,0-1,-1 0,1 1,0-1,-1 0,1 0,-1 0,1 0,1-3,8-4,-2-1,1 0,-1 0,-1-1,12-17,31-61,-36 61,78-142,-64 127,-17 34,-12 8,0 0,1 0,-1 0,0 0,1 1,-1-1,0 0,1 0,-1 0,0 0,0 0,1 1,-1-1,0 0,0 0,1 0,-1 1,0-1,0 0,0 0,0 1,1-1,-1 0,0 1,0-1,0 1,4 25,-5 1,-1-1,-1 1,-1-1,-10 35,-1-10,-25 57,26-80,13-28,1-1,0 1,-1-1,1 0,0 1,0-1,0 1,0-1,-1 0,1 1,0-1,0 0,0 1,0-1,1 0,-1 1,0-1,0 1,0-1,0 0,1 0,14-66,-14 62,3-9,-3 6,1 0,0-1,1 1,0 1,5-12,-8 19,0 0,0 0,0 0,0 0,0-1,0 1,0 0,1 0,-1 0,0 0,0 0,0-1,0 1,0 0,0 0,0 0,1 0,-1 0,0 0,0 0,0 0,0 0,1-1,-1 1,0 0,0 0,0 0,0 0,1 0,-1 0,0 0,0 0,0 0,0 0,1 0,-1 0,0 0,0 1,0-1,0 0,1 0,-1 0,0 0,0 0,0 0,0 0,0 0,0 0,1 1,-1-1,0 0,0 0,0 0,0 0,0 0,0 1,0-1,0 0,0 0,0 0,1 0,-1 1,0-1,2 9,1 0,-1 1,-1-1,0 1,0-1,-1 1,-1 12,1 3,0 31,-1-35,1-19,0-8,0-91,1 34,-9-86,2 111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5:09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5:09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2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8:23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0,'-11'13,"0"-1,-1 0,0-1,-1-1,-26 17,-75 32,69-37,-175 78,96-47,-121 73,212-108,-1 0,-69 24,83-34,-1 0,-28 17,28-8,21-16,0-1,-1 1,1-1,0 1,-1-1,1 1,0-1,0 1,0-1,-1 1,1-1,0 1,0 0,0-1,0 1,0-1,0 1,0-1,0 1,0-1,1 1,-1 0,0-1,0 1,2 1,0 0,0-1,0 1,0-1,1 1,-1-1,0 0,0 0,1 0,-1 0,1-1,-1 1,1-1,-1 1,1-1,3 0,48 3,0-2,106-12,-78 3,60-3,499-63,-564 61,-76 12,1 1,0 0,-1-1,1 1,0 0,0 0,-1 0,1 0,0 0,-1 1,1-1,0 0,-1 1,1-1,-1 1,3 1,-4-2,1 1,-1-1,0 0,0 0,0 1,0-1,0 0,0 1,0-1,0 0,0 1,0-1,0 0,0 1,0-1,0 0,0 1,0-1,0 0,-1 0,1 1,0-1,0 0,0 1,0-1,-1 0,-12 14,-29 16,0-2,-72 34,87-48,-105 48,85-42,1 2,0 2,-53 37,89-53,5-4,0 0,0 0,0-1,0 0,-10 5,13-8,1 0,-1 1,1-1,-1 0,1 0,-1 1,1-1,-1 0,1-1,-1 1,1 0,-1 0,1-1,-1 1,1-1,0 1,-1-1,1 1,0-1,-1 0,1 0,0 0,0 0,-1 0,1 0,0 0,-1-2,-12-17,-8-10,21 28,0 1,-1 0,1-1,0 1,-1 0,1 0,-1 0,1 0,-1 0,0 0,1 0,-1 0,0 1,-2-2,2 3,1 0,-1 0,1 0,-1 0,1 0,-1 1,1-1,0 0,0 1,0-1,0 1,0-1,0 1,0-1,0 1,0 0,1-1,-1 3,-5 7,2-6,0-1,0 0,0 0,-1 0,1-1,-1 1,0-1,-8 4,-13 9,26-15,-1-1,0 1,1-1,-1 1,1-1,-1 1,1-1,0 1,-1 0,1-1,-1 1,1 0,0-1,0 1,-1 0,1 0,0-1,0 1,0 0,0 0,0-1,0 1,0 0,0 0,0-1,0 1,0 0,1-1,-1 1,0 0,1 0,-1 0,2 2,0 1,1-1,-1 0,1-1,-1 1,4 3,16 12,1 0,1-1,44 22,84 31,51 2,-129-49,-1 4,117 60,-186-84,0-1,0 1,1-1,-1 0,1 0,0 0,-1-1,1 0,5 1,-9-2,0 0,0 0,0 0,0 0,-1-1,1 1,0 0,0 0,0-1,0 1,-1-1,1 1,0-1,-1 1,1-1,0 1,-1-1,1 0,0 1,0-2,0-1,1 0,-1 1,0-1,0 0,0 0,0 0,0 0,0-5,1-14,-1-1,-1 0,-1 1,-4-24,-21-89,24 125,-91-323,85 309,-9-29,16 49,0 0,0-1,1 1,-1 0,1-1,0 1,0-1,2-7,-2 11,1 0,-1 0,0 0,1 0,-1 0,1 0,-1 1,1-1,-1 0,1 0,-1 1,1-1,0 0,-1 1,1-1,0 1,0-1,0 1,-1-1,1 1,0-1,0 1,0 0,0-1,0 1,0 0,0 0,0 0,0 0,-1 0,1 0,2 0,6 1,-1 0,1 0,0 1,0 0,13 5,50 23,-49-20,344 166,-95-43,-202-100,260 110,-269-123,-60-20,1 0,0 1,-1-1,1 0,0 0,-1 0,1 0,0 0,-1 0,1 0,1-1,-2 1,-1 0,0 0,1 0,-1-1,0 1,1 0,-1 0,0-1,0 1,1 0,-1 0,0-1,0 1,0 0,1-1,-1 1,0 0,0-1,0 1,0 0,0-1,0 1,0 0,0-1,0 1,0-1,0 1,0 0,0-1,0 0,-1-3,-1-1,0 1,0 0,0-1,0 1,-4-4,0-2,-17-27,0 1,-43-49,64 82,-1 0,1 0,-1 1,0-1,0 1,0 0,0-1,0 1,-1 1,1-1,0 0,-1 1,0 0,-5-2,7 3,1 0,-1 0,1 1,-1-1,1 0,0 0,-1 1,1-1,-1 1,1-1,0 1,-1 0,1-1,0 1,-2 2,0-1,1 0,0 1,0 0,-1 0,2 0,-1 0,0 0,-2 4,-5 21,0-1,2 1,1 1,2-1,-2 43,-2 1,-36 219,22-149,14-96,5-41,1-10,0-17,3-223,-9-154,2 352,1 39,0 12,-2 11,1 0,0 0,-6 31,4-14,-12 54,13-51,-2 1,-20 52,18-72,10-16,1 1,-1-1,1 0,0 0,-1 0,1 1,-1-1,1 0,-1 0,1 0,-1 0,1 0,-1 0,1 0,-1 0,1 0,0 0,-1 0,1 0,-1 0,1 0,-1-1,-2-1,0 1,1-1,0 0,-1-1,1 1,0 0,0-1,-1-2,2 4,-25-38,2-1,-37-82,-19-35,76 151,-1-2,0 0,0 1,-1 0,-6-8,11 15,1-1,-1 0,0 0,1 0,-1 1,0-1,0 1,0-1,0 0,1 1,-1-1,0 1,0 0,0-1,0 1,0 0,0 0,0-1,0 1,0 0,0 0,0 0,0 0,0 0,-1 0,1 1,0-1,0 0,0 1,1-1,-1 0,0 1,0-1,0 1,0-1,0 1,0 0,1-1,-1 1,0 0,0-1,1 1,-1 0,0 1,-3 5,0-1,1 0,0 1,0 0,1 0,0 0,-2 12,-5 55,8-56,0 7,2-15,-2 1,1 0,-2-1,-2 12,4-20,-1 0,1 0,-1 0,0 0,0 0,0 0,0 0,0 0,0 0,0-1,-1 1,1 0,-1-1,1 1,-1-1,0 1,0-1,1 0,-1 0,0 0,0 0,0 0,0 0,0-1,-3 2,-3-2,0 1,1-1,-1 0,0-1,0 0,1 0,-1 0,1-1,-8-3,-75-32,79 32,-381-208,279 148,4 1,-168-88,263 145,-41-18,50 23,0 1,0-1,0 1,-1 0,1 0,0 1,0-1,-7 2,9-1,0 1,1-1,-1 1,1 0,-1 0,1 0,-1 1,1-1,0 0,0 1,-1 0,1-1,0 1,1 0,-1 0,0 0,0 0,1 1,-1-1,1 0,0 1,0-1,0 1,-1 3,-2 6,1 0,0 1,-1 22,0 37,7 94,0-109,-2-36,1 0,0 0,2 0,1 0,0-1,2 1,17 37,-16-43,1 0,0-1,1 0,1 0,0-1,1-1,0 0,1 0,0-2,20 13,4-1,2-2,0-1,1-2,0-2,2-2,62 12,-102-25,52 7,-30-11,-23 4,0 0,-1 0,1-1,0 1,-1 0,1-1,-1 1,1 0,-1-1,1 1,-1-1,1 1,-1-1,0 1,1-1,-1 1,0-1,1 1,-1-1,0 0,0 1,1-1,-1 0,0 1,0-1,0-1,-1-1,0-1,-1 0,0 0,1 1,-1-1,0 1,-1 0,1 0,-1 0,1 0,-1 0,0 0,-4-3,-41-34,-1 2,-84-48,114 74,-134-85,-252-151,347 219,37 22,21 11,10 4,89 56,168 81,-186-105,82 36,4-7,316 85,-377-129,-57-15,90 31,-88-22,-30-13,0 2,0 1,30 17,-46-23,1 1,-1 0,0 0,0 0,-1 1,1 0,-1 0,0 0,0 0,-1 1,1-1,-1 1,-1 0,1 0,-1 0,3 11,-3-6,2 1,-2 1,0 0,0 1,-1-1,-1 24,0-35,0-1,-1 0,1 0,0 0,-1 0,1 0,-1 0,1 0,-1 0,0 0,1 0,-1 0,0 0,0 0,1 0,-1-1,0 1,0 0,0-1,0 1,0 0,0-1,0 1,0-1,0 0,-2 1,-2 0,0 0,0-1,0 1,-9-2,12 1,-26-3,-1-1,1-2,1 0,-39-15,-27-7,88 28,10 4,43 20,0-3,1-2,66 16,6 3,-92-28,0-1,1-2,32 5,-53-11,0 0,1-1,-1 1,1-2,-1 1,1-2,-1 1,1-1,-1-1,0 1,0-2,0 1,14-9,-22 11,1 1,-1-1,1 0,-1 0,0-1,0 1,1 0,-1 0,0 0,0-1,0 1,-1-1,1 1,1-3,-2 3,0 0,1 0,-1 0,0 0,0 0,0 0,-1 1,1-1,0 0,0 0,0 0,-1 0,1 0,0 0,-1 1,1-1,-1 0,1 0,-1 1,0-2,-2-1,-1 0,1 0,-1 0,0 0,0 1,0 0,0 0,0 0,-6-2,-21-6,1 2,-62-9,-67 2,95 10,49 4,0-2,1 0,0 0,-1-1,1-1,-17-9,-74-46,76 42,-438-238,408 226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4:07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84,'5'-5,"6"-1,6-5,10-5,5 0,2 3,0 3,-6 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6:29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0:58:23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0,'-11'13,"0"-1,-1 0,0-1,-1-1,-26 17,-75 32,69-37,-175 78,96-47,-121 73,212-108,-1 0,-69 24,83-34,-1 0,-28 17,28-8,21-16,0-1,-1 1,1-1,0 1,-1-1,1 1,0-1,0 1,0-1,-1 1,1-1,0 1,0 0,0-1,0 1,0-1,0 1,0-1,0 1,0-1,1 1,-1 0,0-1,0 1,2 1,0 0,0-1,0 1,0-1,1 1,-1-1,0 0,0 0,1 0,-1 0,1-1,-1 1,1-1,-1 1,1-1,3 0,48 3,0-2,106-12,-78 3,60-3,499-63,-564 61,-76 12,1 1,0 0,-1-1,1 1,0 0,0 0,-1 0,1 0,0 0,-1 1,1-1,0 0,-1 1,1-1,-1 1,3 1,-4-2,1 1,-1-1,0 0,0 0,0 1,0-1,0 0,0 1,0-1,0 0,0 1,0-1,0 0,0 1,0-1,0 0,0 1,0-1,0 0,-1 0,1 1,0-1,0 0,0 1,0-1,-1 0,-12 14,-29 16,0-2,-72 34,87-48,-105 48,85-42,1 2,0 2,-53 37,89-53,5-4,0 0,0 0,0-1,0 0,-10 5,13-8,1 0,-1 1,1-1,-1 0,1 0,-1 1,1-1,-1 0,1-1,-1 1,1 0,-1 0,1-1,-1 1,1-1,0 1,-1-1,1 1,0-1,-1 0,1 0,0 0,0 0,-1 0,1 0,0 0,-1-2,-12-17,-8-10,21 28,0 1,-1 0,1-1,0 1,-1 0,1 0,-1 0,1 0,-1 0,0 0,1 0,-1 0,0 1,-2-2,2 3,1 0,-1 0,1 0,-1 0,1 0,-1 1,1-1,0 0,0 1,0-1,0 1,0-1,0 1,0-1,0 1,0 0,1-1,-1 3,-5 7,2-6,0-1,0 0,0 0,-1 0,1-1,-1 1,0-1,-8 4,-13 9,26-15,-1-1,0 1,1-1,-1 1,1-1,-1 1,1-1,0 1,-1 0,1-1,-1 1,1 0,0-1,0 1,-1 0,1 0,0-1,0 1,0 0,0 0,0-1,0 1,0 0,0 0,0-1,0 1,0 0,1-1,-1 1,0 0,1 0,-1 0,2 2,0 1,1-1,-1 0,1-1,-1 1,4 3,16 12,1 0,1-1,44 22,84 31,51 2,-129-49,-1 4,117 60,-186-84,0-1,0 1,1-1,-1 0,1 0,0 0,-1-1,1 0,5 1,-9-2,0 0,0 0,0 0,0 0,-1-1,1 1,0 0,0 0,0-1,0 1,-1-1,1 1,0-1,-1 1,1-1,0 1,-1-1,1 0,0 1,0-2,0-1,1 0,-1 1,0-1,0 0,0 0,0 0,0 0,0-5,1-14,-1-1,-1 0,-1 1,-4-24,-21-89,24 125,-91-323,85 309,-9-29,16 49,0 0,0-1,1 1,-1 0,1-1,0 1,0-1,2-7,-2 11,1 0,-1 0,0 0,1 0,-1 0,1 0,-1 1,1-1,-1 0,1 0,-1 1,1-1,0 0,-1 1,1-1,0 1,0-1,0 1,-1-1,1 1,0-1,0 1,0 0,0-1,0 1,0 0,0 0,0 0,0 0,-1 0,1 0,2 0,6 1,-1 0,1 0,0 1,0 0,13 5,50 23,-49-20,344 166,-95-43,-202-100,260 110,-269-123,-60-20,1 0,0 1,-1-1,1 0,0 0,-1 0,1 0,0 0,-1 0,1 0,1-1,-2 1,-1 0,0 0,1 0,-1-1,0 1,1 0,-1 0,0-1,0 1,1 0,-1 0,0-1,0 1,0 0,1-1,-1 1,0 0,0-1,0 1,0 0,0-1,0 1,0 0,0-1,0 1,0-1,0 1,0 0,0-1,0 0,-1-3,-1-1,0 1,0 0,0-1,0 1,-4-4,0-2,-17-27,0 1,-43-49,64 82,-1 0,1 0,-1 1,0-1,0 1,0 0,0-1,0 1,-1 1,1-1,0 0,-1 1,0 0,-5-2,7 3,1 0,-1 0,1 1,-1-1,1 0,0 0,-1 1,1-1,-1 1,1-1,0 1,-1 0,1-1,0 1,-2 2,0-1,1 0,0 1,0 0,-1 0,2 0,-1 0,0 0,-2 4,-5 21,0-1,2 1,1 1,2-1,-2 43,-2 1,-36 219,22-149,14-96,5-41,1-10,0-17,3-223,-9-154,2 352,1 39,0 12,-2 11,1 0,0 0,-6 31,4-14,-12 54,13-51,-2 1,-20 52,18-72,10-16,1 1,-1-1,1 0,0 0,-1 0,1 1,-1-1,1 0,-1 0,1 0,-1 0,1 0,-1 0,1 0,-1 0,1 0,0 0,-1 0,1 0,-1 0,1 0,-1-1,-2-1,0 1,1-1,0 0,-1-1,1 1,0 0,0-1,-1-2,2 4,-25-38,2-1,-37-82,-19-35,76 151,-1-2,0 0,0 1,-1 0,-6-8,11 15,1-1,-1 0,0 0,1 0,-1 1,0-1,0 1,0-1,0 0,1 1,-1-1,0 1,0 0,0-1,0 1,0 0,0 0,0-1,0 1,0 0,0 0,0 0,0 0,0 0,-1 0,1 1,0-1,0 0,0 1,1-1,-1 0,0 1,0-1,0 1,0-1,0 1,0 0,1-1,-1 1,0 0,0-1,1 1,-1 0,0 1,-3 5,0-1,1 0,0 1,0 0,1 0,0 0,-2 12,-5 55,8-56,0 7,2-15,-2 1,1 0,-2-1,-2 12,4-20,-1 0,1 0,-1 0,0 0,0 0,0 0,0 0,0 0,0 0,0-1,-1 1,1 0,-1-1,1 1,-1-1,0 1,0-1,1 0,-1 0,0 0,0 0,0 0,0 0,0-1,-3 2,-3-2,0 1,1-1,-1 0,0-1,0 0,1 0,-1 0,1-1,-8-3,-75-32,79 32,-381-208,279 148,4 1,-168-88,263 145,-41-18,50 23,0 1,0-1,0 1,-1 0,1 0,0 1,0-1,-7 2,9-1,0 1,1-1,-1 1,1 0,-1 0,1 0,-1 1,1-1,0 0,0 1,-1 0,1-1,0 1,1 0,-1 0,0 0,0 0,1 1,-1-1,1 0,0 1,0-1,0 1,-1 3,-2 6,1 0,0 1,-1 22,0 37,7 94,0-109,-2-36,1 0,0 0,2 0,1 0,0-1,2 1,17 37,-16-43,1 0,0-1,1 0,1 0,0-1,1-1,0 0,1 0,0-2,20 13,4-1,2-2,0-1,1-2,0-2,2-2,62 12,-102-25,52 7,-30-11,-23 4,0 0,-1 0,1-1,0 1,-1 0,1-1,-1 1,1 0,-1-1,1 1,-1-1,1 1,-1-1,0 1,1-1,-1 1,0-1,1 1,-1-1,0 0,0 1,1-1,-1 0,0 1,0-1,0-1,-1-1,0-1,-1 0,0 0,1 1,-1-1,0 1,-1 0,1 0,-1 0,1 0,-1 0,0 0,-4-3,-41-34,-1 2,-84-48,114 74,-134-85,-252-151,347 219,37 22,21 11,10 4,89 56,168 81,-186-105,82 36,4-7,316 85,-377-129,-57-15,90 31,-88-22,-30-13,0 2,0 1,30 17,-46-23,1 1,-1 0,0 0,0 0,-1 1,1 0,-1 0,0 0,0 0,-1 1,1-1,-1 1,-1 0,1 0,-1 0,3 11,-3-6,2 1,-2 1,0 0,0 1,-1-1,-1 24,0-35,0-1,-1 0,1 0,0 0,-1 0,1 0,-1 0,1 0,-1 0,0 0,1 0,-1 0,0 0,0 0,1 0,-1-1,0 1,0 0,0-1,0 1,0 0,0-1,0 1,0-1,0 0,-2 1,-2 0,0 0,0-1,0 1,-9-2,12 1,-26-3,-1-1,1-2,1 0,-39-15,-27-7,88 28,10 4,43 20,0-3,1-2,66 16,6 3,-92-28,0-1,1-2,32 5,-53-11,0 0,1-1,-1 1,1-2,-1 1,1-2,-1 1,1-1,-1-1,0 1,0-2,0 1,14-9,-22 11,1 1,-1-1,1 0,-1 0,0-1,0 1,1 0,-1 0,0 0,0-1,0 1,-1-1,1 1,1-3,-2 3,0 0,1 0,-1 0,0 0,0 0,0 0,-1 1,1-1,0 0,0 0,0 0,-1 0,1 0,0 0,-1 1,1-1,-1 0,1 0,-1 1,0-2,-2-1,-1 0,1 0,-1 0,0 0,0 1,0 0,0 0,0 0,-6-2,-21-6,1 2,-62-9,-67 2,95 10,49 4,0-2,1 0,0 0,-1-1,1-1,-17-9,-74-46,76 42,-438-238,408 226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1866 146,'0'2,"0"-1,-1 0,1 1,-1-1,1 0,-1 1,0-1,1 0,-1 0,0 0,0 0,0 0,0 0,0 0,0 0,0 0,-1 1,-6 5,-25 24,-2 0,-1-3,-61 38,36-31,-110 45,-318 74,468-148,28-8,35-9,78-14,34-9,-126 26,0-1,-1-1,35-19,-59 28,0-1,0 1,0-1,-1 0,1 0,-1 0,1 0,-1 0,4-6,-6 8,1-1,-1 1,0 0,0-1,0 1,0 0,0-1,0 1,0-1,0 1,0 0,0-1,0 1,0 0,0-1,0 1,0-1,0 1,0 0,0-1,-1 1,1 0,0-1,0 1,0 0,-1-1,1 1,0 0,0-1,-1 1,-1-1,0-1,0 1,0 0,0 1,0-1,0 0,0 0,0 1,-3-1,-47-5,0 2,-72 4,80 0,22 0,0 1,1 1,-1 1,1 0,0 2,0 1,1 0,-1 2,1 0,1 1,-1 1,-22 16,-172 102,200-121,1 1,0 0,0 0,-17 16,25-19,0 0,0 0,1 1,0 0,0 0,0 0,1 0,-1 0,1 1,1-1,0 1,-3 9,2 4,0 0,2 0,0 0,1 0,3 22,22 101,-4-23,-20-110,1 0,0 0,0 0,5 11,-6-18,1 0,-1 0,1 1,0-1,0-1,1 1,-1 0,0 0,1-1,0 1,0-1,-1 0,1 0,1 0,2 2,7 1,0-1,-1 0,1-1,1 0,-1-1,0 0,1-1,15-1,1-1,0-1,47-11,11-10,152-63,-133 45,230-95,-311 125,0 1,33-7,-46 14,0 0,1 2,-1-1,0 2,1 0,20 3,73 19,-63-12,48 6,-28-11,0 4,119 31,-166-34,1 0,0-2,0 0,34 2,-44-6,-1-1,0 1,1-1,-1-1,0 1,0-1,0 0,0-1,0 0,0 0,-1 0,1-1,-1 0,11-9,-7 4,1-1,-1-1,-1 0,0-1,0 1,11-23,31-83,-37 83,0 0,22-35,73-93,-48 82,-43 59,-1-2,0 0,23-45,-39 67,0-1,-1 0,1 1,0-1,-1 0,1 0,-1 0,0 0,1 1,-1-1,0 0,0 0,0 0,0 0,-1 0,1 1,0-1,-1 0,1 0,-1 0,0 1,0-1,0 0,1 1,-2-1,1 0,0 1,0 0,0-1,-1 1,1 0,0-1,-1 1,1 0,-4-1,-3-3,-1 2,0-1,1 1,-1 1,0 0,-13-2,-11 1,1 1,0 2,-1 1,1 1,0 2,-33 8,-191 59,191-47,1 4,-120 70,165-88,107-71,-8 4,11 1,-46 29,-1-2,57-48,-100 77,0-1,0 0,0 0,0 0,0 0,-1 1,1-1,0 0,0-1,-1 1,1 0,-1 0,1 0,-1 0,0 0,1-3,-1 4,0-1,0 1,0-1,-1 1,1-1,0 1,0-1,-1 1,1-1,0 1,-1-1,1 1,0-1,-1 1,1-1,-1 1,1 0,0-1,-1 1,1 0,-1-1,0 1,1 0,-1 0,-5-2,0 0,-1 1,1 0,0 0,-8 0,-337 0,153 5,59-4,-164-1,251-4,37 2,14-1,23-2,100-16,114-27,-229 47,-1 0,0 0,0-1,8-4,-13 7,-1 0,0 0,1-1,-1 1,1 0,-1 0,0-1,1 1,-1 0,0 0,1-1,-1 1,0 0,1-1,-1 1,0 0,0-1,0 1,1-1,-1 1,0 0,0-1,0 1,0-1,0 1,1-1,-1 1,0 0,0-1,0 1,0-1,0 1,-1-1,1 1,0-1,0 0,-1 0,0 0,0 0,0 0,0 1,-1-1,1 0,0 0,0 1,-1-1,1 1,-3-2,-38-7,-42 2,-153 7,111 2,-510-1,341 22,279-20,1 0,-1 0,1 2,0 0,1 1,-1 0,1 1,0 1,0 0,1 1,1 0,-20 19,-57 38,57-44,-32 29,59-46,0 0,0 1,1-1,0 1,0 1,0-1,0 0,1 1,0 0,1 0,0 0,-3 12,2 5,0 1,1 35,-2 17,-4-24,-3-6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768 244,'-1'1,"0"-1,-1 0,1 0,0 1,-1-1,1 1,0-1,-1 1,1 0,0-1,0 1,0 0,0 0,0 0,0 0,-2 1,-3 4,-167 171,96-92,-228 257,197-216,93-110,6-6,0 0,1 0,0 0,0 1,-8 18,16-29,-1 1,1 0,-1 0,1 1,0-1,-1 0,1 0,0 0,0 0,0 0,0 0,0 0,0 0,0 0,0 0,0 0,1 0,-1 0,0 1,1-1,-1 0,1 0,-1-1,1 1,-1 0,1 0,0 0,-1 0,1 0,0-1,0 1,0 0,0-1,-1 1,1 0,0-1,0 1,0-1,0 0,0 1,0-1,0 0,0 0,2 1,5 0,-1 0,1 0,0-1,13-1,26-3,-1-3,1-1,-1-3,-1-1,0-3,63-29,238-134,-320 161,0-1,-1-1,0-1,-2-2,-1 0,0-1,-2-1,32-49,-49 68,0-1,0 0,0 1,3-14,-6 19,1-1,-1 0,0 0,0 1,0-1,1 0,-1 0,0 0,0 1,0-1,0 0,0 0,-1 0,1 0,0 1,0-1,0 0,-1 0,1 1,0-1,-1 0,1 0,-1 1,1-1,-1 0,1 1,-1-1,1 1,-1-1,0 1,1-1,-1 1,0-1,1 1,-1 0,0-1,0 1,1 0,-1-1,0 1,0 0,0 0,1 0,-1 0,0 0,0 0,-1 0,-4 1,0-1,0 1,0 1,0-1,1 1,-1 0,1 1,-1-1,1 1,0 0,0 0,-6 5,-7 6,-29 32,3 5,3 2,3 2,-36 65,27-42,-2-1,-37 61,73-114,2 0,0 0,-14 52,23-71,1 1,0-1,0 1,1-1,-1 1,2 10,-1-15,0 0,0 0,0-1,1 1,-1 0,0-1,1 1,-1 0,0-1,1 1,-1 0,1-1,-1 1,1-1,-1 1,1 0,-1-1,1 0,0 1,-1-1,1 1,0-1,1 1,0-1,-1 0,1 0,-1 0,1 0,0 0,-1 0,1 0,0-1,-1 1,1 0,-1-1,1 1,2-2,9-5,0 0,0 0,-1-1,0-1,0 0,19-20,58-76,-62 70,40-39,-41 55,-25 19,-1-1,1 1,-1 0,1 0,-1 0,1-1,-1 1,1 0,-1 0,1 0,-1 0,1 0,-1 0,1 0,-1 0,1 0,-1 0,1 1,-1-1,1 0,0 0,0 1,-1 0,1-1,-1 1,1 0,-1-1,0 1,1 0,-1-1,0 1,1 0,-1 0,0 0,0-1,0 1,0 0,1 0,-1 0,-1 1,0 14,-2 0,0 0,0 0,-2 0,0-1,-12 25,-50 102,4-10,61-126,-2 2,1 1,-1 0,-1 12,4-20,1 0,0 0,0 1,-1-1,1 0,0 0,0 0,0 1,0-1,0 0,1 0,-1 1,0-1,0 0,1 0,-1 0,1 0,-1 1,1-1,0 0,-1 0,1 0,0 0,0 0,-1 0,1-1,0 1,0 0,0 0,0-1,0 1,2 0,-1 0,1-1,0 1,-1-1,1 0,0 0,0 0,-1 0,1 0,0-1,-1 1,1-1,0 0,-1 0,1 0,-1 0,0 0,4-2,5-4,-1 0,14-12,-4 1,-1 0,-1-1,0-2,-2 1,0-2,-2 0,14-28,-3-1,-3-1,20-71,-38 108,0 1,1 0,1 1,13-23,-19 36,0 0,0 0,0 0,0 0,0 0,0 0,0 0,0 0,0 0,0 0,0 0,0 0,0 0,0 0,0 0,0 0,0 0,0 0,0 0,0 0,0 0,0 0,0 0,0 0,0 0,1 0,-1 0,0 0,0 0,0 0,0 0,0 0,0 0,0 0,0 0,-6 12,-83 133,16-29,-86 183,103-190,28-58,13-31,9-21,1-13,1-19,2 0,4-58,0 39,7-511,-9 1955,1-1361,0-25,1-7,8-40,-7 29,92-352,16-75,-100 387,-11 50,0 1,0-1,1 1,-1 0,1-1,-1 1,1 0,0-1,-1 1,1 0,0 0,1-2,-1 3,0 1,-1-1,1 1,-1 0,1-1,-1 1,1 0,-1-1,1 1,-1 0,0-1,1 1,-1 0,0 0,0-1,0 1,1 0,-1 0,0 0,0-1,0 1,0 0,-1 1,8 87,-5 117,-3-47,1-144,1-1,3 18,-3-29,0 1,0 0,0 0,1-1,-1 1,1-1,0 1,0-1,0 0,0 0,5 6,-6-8,0 0,0 0,0-1,0 1,0 0,0 0,1-1,-1 1,0 0,0-1,0 1,1-1,-1 0,0 1,1-1,-1 0,0 0,1 0,-1 0,0 0,1 0,-1 0,0 0,0-1,3 0,-1 0,0-1,-1 1,1-1,-1 0,0 0,0 0,1 0,-1 0,0-1,-1 1,3-4,7-11,-2-1,0 0,0-1,8-31,16-85,-15 37,9-177,-25-101,-2 357,-1-26,1 42,1 0,-1 0,1 0,-1 0,1 0,0 0,0 0,0 1,0-1,3-4,-3 6,-1 0,1 1,0-1,-1 1,1-1,0 1,-1-1,1 1,0-1,0 1,-1-1,1 1,0 0,0-1,0 1,-1 0,1 0,0 0,0 0,0 0,0 0,0 0,0 0,-1 0,1 0,0 0,0 1,0-1,0 0,-1 0,1 1,0-1,0 1,-1-1,1 1,0-1,0 1,0 0,4 4,0-1,-1 1,1 0,5 8,5 10,0 1,19 47,16 59,12 25,-52-141,-10-14,0 0,0 0,0 0,0 0,0 0,1 0,-1 0,0 0,0 0,0 0,0 0,0 0,0 0,1 0,-1 0,0 0,0 0,0 0,0 0,0 0,0 0,0-1,0 1,1 0,-1 0,0 0,0 0,0 0,0 0,0 0,0-1,0 1,0 0,0 0,0 0,0 0,0 0,0 0,0-1,0 1,0 0,0 0,0 0,0 0,0 0,0-1,0 1,0 0,0 0,0 0,0 0,0 0,-5-35,-24-89,-58-151,-20-80,101 320,-3-68,0-1,7 90,-1-1,-1 1,0-1,-12-25,3 16,0 2,-2-1,0 2,-25-27,-78-69,68 70,130 122,-48-41,181 203,-192-209,-2 2,-1 1,-2 0,-1 1,21 64,-14-41,43 79,3 6,-53-97,-2 0,14 83,-18-75,27 84,-12-70,27 85,11 134,-38-185,-3-16,22 200,-43-275,2 7,-2-33,-46-912,44 912,-10-174,27 572,0-44,-14-262,-2 444,-24-245,24-254,1-5,-1 1,-1-1,-5 24,7-36,-1 0,1 0,-1 0,0-1,0 1,0 0,0 0,0-1,0 1,0-1,-2 2,3-2,-1-1,1 0,-1 0,1 1,-1-1,1 0,-1 0,1 1,-1-1,1 0,-1 0,1 0,-1 0,1 0,-1 0,1 0,-1 0,1 0,-1 0,1 0,-1 0,1 0,-1-1,1 1,-1 0,0-1,-1 0,0-1,0 0,0 0,0 0,0-1,1 1,-1 0,1-1,-1 1,1-1,0 1,0-1,0 1,0-6,-17-79,5-1,-3-93,2 15,9 110,3 27,-1 0,-13-53,16 80,-1 0,0 0,1 0,-1 0,0 0,0 0,-1 0,1 0,0 0,-1 0,-2-2,4 4,0 0,-1-1,1 1,-1 0,1 0,-1 0,1 0,0-1,-1 1,1 0,-1 0,1 0,-1 0,1 0,-1 0,1 0,0 0,-1 0,1 0,-1 1,1-1,-1 0,1 0,-13 14,7-2,0 0,0 1,2-1,-7 25,-7 61,12-60,1-9,3-11,-1 0,-1-1,-9 26,14-43,-1 0,0 0,0 0,0 0,-1 0,1 0,0 1,0-1,0 0,0 0,0 0,0 0,0 0,0 1,0-1,0 0,0 0,0 0,0 0,0 0,-1 0,1 0,0 0,0 1,0-1,0 0,0 0,0 0,0 0,-1 0,1 0,0 0,0 0,0 0,0 0,0 0,-1 0,1 0,0 0,0 0,0 0,0 0,0 0,-1 0,1 0,0 0,0 0,0 0,-4-14,-2-41,3-63,3 73,0-715,-1 735,1 25,0 0,0-1,0 1,0 0,0 0,0 0,0 0,0 0,0-1,0 1,0 0,0 0,0 0,0 0,0 0,0-1,0 1,0 0,0 0,0 0,0 0,0 0,0 0,0-1,0 1,0 0,0 0,0 0,-1 0,1 0,0 0,0 0,0-1,0 1,0 0,0 0,-1 0,1 0,0 0,0 0,0 0,0 0,0 0,-1 0,1 0,0 0,0 0,0 0,0 0,-1 0,-13 31,14-31,-80 263,37-108,-21 31,62-181,-1 1,1-1,-1 1,0-1,-7 9,9-13,1-1,0 0,0 0,-1 1,1-1,0 0,-1 0,1 0,0 1,-1-1,1 0,0 0,-1 0,1 0,0 0,-1 1,1-1,-1 0,1 0,0 0,-1 0,1 0,0 0,-1 0,1-1,-1 1,1 0,0 0,-1 0,1 0,0 0,-1-1,1 1,0 0,-1 0,1 0,0-1,0 1,-1 0,1 0,0-1,0 1,-1 0,1-1,0 1,0 0,0-1,0 1,-1 0,1-1,0 1,0-1,0 0,-4-12,1 0,1 0,0 0,1 0,0-24,0 21,1-2,-2-36,5-57,-21 229,-6 0,-4-2,-58 149,80-249,0 0,-1 0,-1-1,-1 0,0-1,0 0,-2-1,0 1,0-2,-1 0,-16 13,5-8,9-7,0 0,0 1,1 1,0 0,1 1,-12 16,23-28,0 0,0 0,1 0,-1 0,0 0,1 0,-1 0,1 0,-1 0,1 0,-1 0,1 1,0-1,0 0,0 0,-1 1,1-1,0 0,1 0,-1 0,0 1,0-1,0 0,1 0,-1 0,0 1,1-1,-1 0,1 0,0 0,-1 0,1 0,0 0,0 0,0 0,-1 0,1-1,0 1,0 0,0 0,0-1,0 1,0-1,1 1,-1-1,2 1,7 2,0 0,-1-1,1 0,17 1,-22-3,215 7,-3-1,86 32,-257-34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1609 518,'-8'1,"1"0,0 1,0-1,0 2,0-1,0 1,0 0,-10 7,1-2,-18 10,0 3,-61 47,-53 64,86-74,-97 70,111-93,2 2,-50 52,-74 95,107-113,52-59,-4 5,0-2,-24 21,33-32,-1 1,0-1,0 0,0-1,0 1,-1-1,1-1,-1 1,0-2,-9 2,7-1,-1-1,1 0,0-1,-1 0,1 0,-19-4,26 3,0 0,0 0,0 0,1 0,-1-1,0 1,1-1,-1 0,1 1,-1-1,1 0,0-1,-1 1,1 0,1-1,-1 1,0-1,0 1,1-1,0 0,-1 0,1 0,0 0,0 0,1 0,-1-5,-2-18,2 0,3-52,1-10,-3 83,-1-1,0 1,0-1,-1 1,1-1,-1 1,-3-7,4 11,1 0,-1-1,1 1,-1 0,0 0,0 0,1-1,-1 1,0 0,0 0,0 0,0 0,0 1,0-1,-1 0,1 0,0 1,0-1,0 0,-1 1,1-1,0 1,-1 0,1-1,0 1,-1 0,1 0,-1 0,1 0,0 0,-1 0,1 0,0 1,-2-1,1 1,0 1,0-1,0 0,1 0,-1 1,1-1,-1 1,1-1,-1 1,1 0,0 0,0 0,-1 0,1-1,-1 5,-10 35,10-32,-5 23,1 1,-3 64,11 70,0-67,-1-80,-1 1,-2-1,0 0,-1 0,-1 0,-1 0,-8 22,-11 16,-29 74,44-105,1 0,2 0,-4 30,9-49,0 0,1 0,0 0,0 0,1 0,0 0,0 0,4 10,-4-15,0 0,0 0,1-1,-1 1,1 0,0-1,0 1,0-1,0 0,0 1,0-1,1 0,-1 0,1-1,-1 1,1 0,0-1,0 0,-1 1,1-1,0 0,0-1,0 1,0 0,4-1,7 1,0-1,0 0,0-1,1-1,20-5,74-24,-63 16,-37 12,154-42,-127 36,2 3,55-3,-32 5,-1-2,0-2,0-3,-1-3,0-2,63-27,133-50,-234 86,0 0,-1-2,0 0,0-1,-1-1,0-1,-1-1,0 0,-1-2,-1 0,0 0,-1-2,15-20,-11 10,-1-1,-2-1,-1 0,-1-1,-1-1,14-52,-12 33,31-64,-25 66,21-73,17-74,11-46,16-94,-85 333,-1 0,1 0,-1 0,1 0,-1 0,1 0,-1 0,0 0,0 0,0 0,0 0,-1 0,1 0,0 0,-1 0,1 1,-1-1,0 0,0 0,0 0,-1-1,1 2,1 1,-1-1,0 0,0 1,0 0,0-1,0 1,0 0,0-1,0 1,0 0,0 0,0 0,0 0,0 0,-1 0,-28 8,4 4,1 2,0 0,1 2,-32 26,-82 84,75-57,-104 152,115-148,35-50,-2-1,-1-1,-24 21,-68 48,108-87,-88 66,-98 79,171-131,9-7,0-1,0-1,-14 9,19-17,6-9,8-23,2 1,19-38,38-64,-12 26,-30 54,30-87,-49 116,-1 0,-1-1,-1 0,-1 0,-1 0,-2-35,-2 27,-3-39,3 0,10-109,-1 149,2 0,1 1,1 0,28-51,-35 73,0 1,1 0,0 0,0 0,1 1,0 0,8-7,-10 10,1 0,0 0,0 1,0 0,1 0,-1 1,1-1,0 1,-1 0,1 1,0-1,7 0,20-1,1 1,0 1,0 2,50 8,-33 1,-1 1,59 23,-73-21,2-1,-1-1,1-3,1-1,-1-2,56 1,-71-6,0 1,0 0,24 6,-37-5,1 1,-1 0,-1 0,1 1,0 0,-1 1,0 0,0 1,8 6,-4-2,0 1,18 21,-27-27,0 1,0-1,-1 1,0 0,1 1,-2-1,1 0,-1 1,2 8,1 15,-2 0,-1 0,-1 0,-1 0,-2 0,-1 0,-1-1,-2 1,-1-1,-1 0,-14 33,7-26,-1-2,-2 0,-1-1,-1-1,-2 0,-2-2,-35 37,-84 79,68-67,-94 78,130-130,-1-1,-2-2,-53 23,50-25,-327 146,-7 3,319-143,-2-3,0-3,-2-3,0-2,-100 13,148-28,0 0,0-1,0 0,0-1,0-1,-22-4,37 5,0 0,0 0,0 0,0-1,0 1,0 0,0-1,0 1,0-1,0 1,1-1,-1 1,0-1,0 1,0-1,1 0,-1 0,0 1,1-1,-1 0,1 0,-1 0,1 0,-1-1,1 1,0 0,0-1,1 1,-1 0,0 0,1-1,-1 1,1 0,-1 0,1 0,0-1,-1 1,1 0,0 0,0 0,0 0,1-1,16-13,-1 0,2 1,0 2,35-19,-14 8,135-83,183-147,-341 240,201-163,-157 122,80-93,-131 136,64-81,-65 78,0 0,0 0,-1-1,10-27,-2-14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0:42.4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0,'-11'13,"0"-1,-1 0,0-1,-1-1,-26 17,-75 32,69-37,-175 78,96-47,-121 73,212-108,-1 0,-69 24,83-34,-1 0,-28 17,28-8,21-16,0-1,-1 1,1-1,0 1,-1-1,1 1,0-1,0 1,0-1,-1 1,1-1,0 1,0 0,0-1,0 1,0-1,0 1,0-1,0 1,0-1,1 1,-1 0,0-1,0 1,2 1,0 0,0-1,0 1,0-1,1 1,-1-1,0 0,0 0,1 0,-1 0,1-1,-1 1,1-1,-1 1,1-1,3 0,48 3,0-2,106-12,-78 3,60-3,499-63,-564 61,-76 12,1 1,0 0,-1-1,1 1,0 0,0 0,-1 0,1 0,0 0,-1 1,1-1,0 0,-1 1,1-1,-1 1,3 1,-4-2,1 1,-1-1,0 0,0 0,0 1,0-1,0 0,0 1,0-1,0 0,0 1,0-1,0 0,0 1,0-1,0 0,0 1,0-1,0 0,-1 0,1 1,0-1,0 0,0 1,0-1,-1 0,-12 14,-29 16,0-2,-72 34,87-48,-105 48,85-42,1 2,0 2,-53 37,89-53,5-4,0 0,0 0,0-1,0 0,-10 5,13-8,1 0,-1 1,1-1,-1 0,1 0,-1 1,1-1,-1 0,1-1,-1 1,1 0,-1 0,1-1,-1 1,1-1,0 1,-1-1,1 1,0-1,-1 0,1 0,0 0,0 0,-1 0,1 0,0 0,-1-2,-12-17,-8-10,21 28,0 1,-1 0,1-1,0 1,-1 0,1 0,-1 0,1 0,-1 0,0 0,1 0,-1 0,0 1,-2-2,2 3,1 0,-1 0,1 0,-1 0,1 0,-1 1,1-1,0 0,0 1,0-1,0 1,0-1,0 1,0-1,0 1,0 0,1-1,-1 3,-5 7,2-6,0-1,0 0,0 0,-1 0,1-1,-1 1,0-1,-8 4,-13 9,26-15,-1-1,0 1,1-1,-1 1,1-1,-1 1,1-1,0 1,-1 0,1-1,-1 1,1 0,0-1,0 1,-1 0,1 0,0-1,0 1,0 0,0 0,0-1,0 1,0 0,0 0,0-1,0 1,0 0,1-1,-1 1,0 0,1 0,-1 0,2 2,0 1,1-1,-1 0,1-1,-1 1,4 3,16 12,1 0,1-1,44 22,84 31,51 2,-129-49,-1 4,117 60,-186-84,0-1,0 1,1-1,-1 0,1 0,0 0,-1-1,1 0,5 1,-9-2,0 0,0 0,0 0,0 0,-1-1,1 1,0 0,0 0,0-1,0 1,-1-1,1 1,0-1,-1 1,1-1,0 1,-1-1,1 0,0 1,0-2,0-1,1 0,-1 1,0-1,0 0,0 0,0 0,0 0,0-5,1-14,-1-1,-1 0,-1 1,-4-24,-21-89,24 125,-91-323,85 309,-9-29,16 49,0 0,0-1,1 1,-1 0,1-1,0 1,0-1,2-7,-2 11,1 0,-1 0,0 0,1 0,-1 0,1 0,-1 1,1-1,-1 0,1 0,-1 1,1-1,0 0,-1 1,1-1,0 1,0-1,0 1,-1-1,1 1,0-1,0 1,0 0,0-1,0 1,0 0,0 0,0 0,0 0,-1 0,1 0,2 0,6 1,-1 0,1 0,0 1,0 0,13 5,50 23,-49-20,344 166,-95-43,-202-100,260 110,-269-123,-60-20,1 0,0 1,-1-1,1 0,0 0,-1 0,1 0,0 0,-1 0,1 0,1-1,-2 1,-1 0,0 0,1 0,-1-1,0 1,1 0,-1 0,0-1,0 1,1 0,-1 0,0-1,0 1,0 0,1-1,-1 1,0 0,0-1,0 1,0 0,0-1,0 1,0 0,0-1,0 1,0-1,0 1,0 0,0-1,0 0,-1-3,-1-1,0 1,0 0,0-1,0 1,-4-4,0-2,-17-27,0 1,-43-49,64 82,-1 0,1 0,-1 1,0-1,0 1,0 0,0-1,0 1,-1 1,1-1,0 0,-1 1,0 0,-5-2,7 3,1 0,-1 0,1 1,-1-1,1 0,0 0,-1 1,1-1,-1 1,1-1,0 1,-1 0,1-1,0 1,-2 2,0-1,1 0,0 1,0 0,-1 0,2 0,-1 0,0 0,-2 4,-5 21,0-1,2 1,1 1,2-1,-2 43,-2 1,-36 219,22-149,14-96,5-41,1-10,0-17,3-223,-9-154,2 352,1 39,0 12,-2 11,1 0,0 0,-6 31,4-14,-12 54,13-51,-2 1,-20 52,18-72,10-16,1 1,-1-1,1 0,0 0,-1 0,1 1,-1-1,1 0,-1 0,1 0,-1 0,1 0,-1 0,1 0,-1 0,1 0,0 0,-1 0,1 0,-1 0,1 0,-1-1,-2-1,0 1,1-1,0 0,-1-1,1 1,0 0,0-1,-1-2,2 4,-25-38,2-1,-37-82,-19-35,76 151,-1-2,0 0,0 1,-1 0,-6-8,11 15,1-1,-1 0,0 0,1 0,-1 1,0-1,0 1,0-1,0 0,1 1,-1-1,0 1,0 0,0-1,0 1,0 0,0 0,0-1,0 1,0 0,0 0,0 0,0 0,0 0,-1 0,1 1,0-1,0 0,0 1,1-1,-1 0,0 1,0-1,0 1,0-1,0 1,0 0,1-1,-1 1,0 0,0-1,1 1,-1 0,0 1,-3 5,0-1,1 0,0 1,0 0,1 0,0 0,-2 12,-5 55,8-56,0 7,2-15,-2 1,1 0,-2-1,-2 12,4-20,-1 0,1 0,-1 0,0 0,0 0,0 0,0 0,0 0,0 0,0-1,-1 1,1 0,-1-1,1 1,-1-1,0 1,0-1,1 0,-1 0,0 0,0 0,0 0,0 0,0-1,-3 2,-3-2,0 1,1-1,-1 0,0-1,0 0,1 0,-1 0,1-1,-8-3,-75-32,79 32,-381-208,279 148,4 1,-168-88,263 145,-41-18,50 23,0 1,0-1,0 1,-1 0,1 0,0 1,0-1,-7 2,9-1,0 1,1-1,-1 1,1 0,-1 0,1 0,-1 1,1-1,0 0,0 1,-1 0,1-1,0 1,1 0,-1 0,0 0,0 0,1 1,-1-1,1 0,0 1,0-1,0 1,-1 3,-2 6,1 0,0 1,-1 22,0 37,7 94,0-109,-2-36,1 0,0 0,2 0,1 0,0-1,2 1,17 37,-16-43,1 0,0-1,1 0,1 0,0-1,1-1,0 0,1 0,0-2,20 13,4-1,2-2,0-1,1-2,0-2,2-2,62 12,-102-25,52 7,-30-11,-23 4,0 0,-1 0,1-1,0 1,-1 0,1-1,-1 1,1 0,-1-1,1 1,-1-1,1 1,-1-1,0 1,1-1,-1 1,0-1,1 1,-1-1,0 0,0 1,1-1,-1 0,0 1,0-1,0-1,-1-1,0-1,-1 0,0 0,1 1,-1-1,0 1,-1 0,1 0,-1 0,1 0,-1 0,0 0,-4-3,-41-34,-1 2,-84-48,114 74,-134-85,-252-151,347 219,37 22,21 11,10 4,89 56,168 81,-186-105,82 36,4-7,316 85,-377-129,-57-15,90 31,-88-22,-30-13,0 2,0 1,30 17,-46-23,1 1,-1 0,0 0,0 0,-1 1,1 0,-1 0,0 0,0 0,-1 1,1-1,-1 1,-1 0,1 0,-1 0,3 11,-3-6,2 1,-2 1,0 0,0 1,-1-1,-1 24,0-35,0-1,-1 0,1 0,0 0,-1 0,1 0,-1 0,1 0,-1 0,0 0,1 0,-1 0,0 0,0 0,1 0,-1-1,0 1,0 0,0-1,0 1,0 0,0-1,0 1,0-1,0 0,-2 1,-2 0,0 0,0-1,0 1,-9-2,12 1,-26-3,-1-1,1-2,1 0,-39-15,-27-7,88 28,10 4,43 20,0-3,1-2,66 16,6 3,-92-28,0-1,1-2,32 5,-53-11,0 0,1-1,-1 1,1-2,-1 1,1-2,-1 1,1-1,-1-1,0 1,0-2,0 1,14-9,-22 11,1 1,-1-1,1 0,-1 0,0-1,0 1,1 0,-1 0,0 0,0-1,0 1,-1-1,1 1,1-3,-2 3,0 0,1 0,-1 0,0 0,0 0,0 0,-1 1,1-1,0 0,0 0,0 0,-1 0,1 0,0 0,-1 1,1-1,-1 0,1 0,-1 1,0-2,-2-1,-1 0,1 0,-1 0,0 0,0 1,0 0,0 0,0 0,-6-2,-21-6,1 2,-62-9,-67 2,95 10,49 4,0-2,1 0,0 0,-1-1,1-1,-17-9,-74-46,76 42,-438-238,408 226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1:03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01:08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1519 565,'-1'-1,"-1"0,0 0,0 0,1 0,-1 0,0 0,0 1,0-1,0 0,0 1,0 0,0-1,0 1,0 0,0 0,0 0,0 0,-3 1,-4-1,-23 2,0 1,0 2,-33 8,-98 35,101-28,0 3,2 3,-70 41,101-49,22-12,0-1,-1 0,0-1,0 0,0 0,-1-1,-14 5,22-8,1 0,-1 0,0 0,1 0,-1 0,0 0,1 0,-1 0,0 0,0 0,1 0,-1 0,0 0,1-1,-1 1,0 0,1 0,-1-1,1 1,-1-1,0 1,1 0,-1-1,1 1,-1-1,1 1,-1-1,1 1,0-1,-1 0,1 1,0-1,-1 0,1 1,0-1,0 0,-1 1,1-1,0 0,0 0,0-4,0 1,0 0,1 0,0 0,-1 0,3-5,11-34,39-80,34-41,-63 121,176-316,-177 325,-23 33,0 1,0 0,1 0,-1-1,0 1,0 0,0 0,1-1,-1 1,0 0,0 0,1 0,-1-1,0 1,0 0,1 0,-1 0,0 0,0 0,1 0,-1 0,0-1,1 1,-1 0,0 0,1 0,-1 0,0 0,0 0,1 1,-1-1,0 0,1 0,-1 0,0 0,0 0,1 0,-1 0,0 1,1-1,-1 0,0 0,0 0,0 1,1-1,-1 0,0 0,0 0,0 1,0-1,1 0,-1 1,0-1,0 0,0 0,0 1,1 3,0 1,0-1,-1 0,1 1,-1-1,0 1,0-1,-2 6,-8 42,-128 385,93-311,-58 123,21-57,77-179,-1 0,0 0,-1 0,-1-1,0 0,-14 16,9-10,0 0,1 0,1 1,1 1,-15 39,-25 110,42-139,-49 213,56-242,-6 29,7-30,0 0,0 0,0-1,0 1,0 0,0 0,0 0,0 0,0 0,0 0,0 0,0 0,0 0,0 0,-1 0,1 0,0-1,0 1,0 0,0 0,0 0,0 0,0 0,0 0,0 0,0 0,0 0,0 0,0 0,0 0,0 0,-1 0,1 0,0 0,0 0,0 0,0 0,0 0,0 0,0 0,0 0,0 0,0 0,0 0,0 0,-1 0,1 0,0 0,0 0,0 0,0 0,0 0,0 0,0 0,0 0,0 0,0 1,0-1,0 0,0 0,0 0,-3-20,1-344,4 217,0 21,-3-173,0 283,0 0,-6-26,7 40,-1 0,1 1,-1-1,0 0,1 0,-1 1,0-1,0 1,0-1,-2-1,3 2,0 1,-1 0,1 0,0-1,-1 1,1 0,0 0,-1 0,1 0,0-1,-1 1,1 0,-1 0,1 0,0 0,-1 0,1 0,-1 0,1 0,0 0,-1 0,1 0,-1 0,1 1,0-1,-1 0,1 0,-1 1,-2 1,0 0,1 1,-1 0,1-1,0 1,0 0,0 0,-3 6,-17 38,1 1,3 0,-16 69,20-69,-207 831,137-459,78-384,6-25,3-10,10-14,-11 11,42-60,-2-1,46-93,-30 50,456-935,-440 873,-65 151,-9 18,1 0,-1 0,1 0,-1 0,0 0,0 0,1 0,-1 0,0 0,0 0,0 0,0 0,0 0,0 1,0-1,0 0,0 0,-1 0,0 1,-6 77,-27 116,-41 85,-118 246,-36-7,80-190,49-96,98-227,-11 27,13-33,0 0,0 0,0 0,0 0,0 0,0 0,0 0,0 0,0 1,0-1,0 0,0 0,1 0,-1 0,0 0,0 0,0 0,0 0,0 0,0 0,0 0,0 0,0 0,0 0,0 0,0 0,0 0,0 0,0 1,0-1,0 0,0 0,0 0,0 0,0 0,0 0,0 0,0 0,0 0,0 0,11-17,243-438,-118 205,349-597,-290 529,-186 308,-6 17,-7 29,-12 35,-4-1,-30 71,10-29,-175 460,129-350,80-208,-8 21,-15 61,28-86,6-14,9-17,-2 0,-1-2,11-29,-5 10,513-1209,-386 880,-117 311,-17 50,-10 9,0 1,1 0,-1 0,0 1,0-1,1 0,-1 0,0 0,0 0,0 0,1 0,-1 0,0 0,0 0,1 0,-1 1,0-1,0 0,0 0,0 0,1 0,-1 1,0-1,0 0,0 0,0 0,0 1,1-1,-1 0,0 0,0 1,0-1,0 0,0 0,0 1,0-1,0 0,0 1,1 7,-1 0,1 0,-1 0,-1 0,0 0,-2 10,-93 392,69-307,3-12,-132 585,145-619,8-40,11-51,117-478,-98 386,27-116,-34 167,34-83,-48 148,-2 12,-3 23,-12 52,-20 79,19-101,-140 548,151-600,-5 16,1 1,1-1,-2 27,5-41,1 0,0 0,0 0,1 0,0 1,0-1,0 0,0 0,1 0,0-1,0 1,0 0,1-1,-1 1,1-1,0 0,6 7,5 2,-10-9,1 0,-1 0,0 0,-1 1,1 0,3 6,-6-9,0 0,0 1,-1-1,1 0,-1 1,1-1,-1 1,0-1,0 1,0-1,0 1,0-1,-1 1,1-1,-1 1,0-1,0 0,1 1,-3 1,-5 12,-2-1,0 0,0-1,-2 0,1 0,-2-1,-15 13,10-10,-122 111,-39 37,149-134,-2 1,2 1,-34 48,63-79,0 0,0 0,0 1,1-1,-1 1,0-1,1 0,-1 1,1-1,-1 1,1 0,0-1,0 1,-1-1,1 3,1-3,-1 0,1 0,0-1,-1 1,1 0,0 0,-1 0,1-1,0 1,0 0,0 0,-1-1,1 1,0-1,0 1,0-1,0 1,0-1,0 0,0 0,0 1,1-1,-1 0,0 0,2 0,16 1,0-1,0-1,0 0,0-2,0 0,19-6,-18 4,18-3,209-48,-8-18,-228 69,0 1,17-11,-27 14,0 1,-1 0,1 0,0 0,-1-1,1 1,-1 0,1-1,-1 1,1-1,-1 1,1 0,-1-1,1 1,-1-1,0 0,1 1,-1-1,0 1,1-1,-1 1,0-1,0 0,0 1,1-1,-1 1,0-1,0 0,0 1,0-1,0 0,0 1,0-1,0 0,-1 1,1-2,-1 1,-1-1,0 0,1 1,-1 0,0-1,0 1,1 0,-5-2,-6-4,10 5,0 0,0 0,0 0,0 0,1 0,-1 0,1 0,0 0,0-1,0 1,0-1,0 1,0 0,1-1,-1-3,0 0,1 0,-1 0,2 1,-1-1,1 0,1-8,4-6,1 0,15-35,23-33,16-38,-55 109,0-1,0 0,-2 0,-1-1,3-30,-9-143,0 57,3-687,0 815,0-1,-8 19,-189 421,172-371,-68 163,-62 147,148-354,1 0,1 1,0-1,1 1,-2 31,5 89,3-86,-2-40,0 1,-1-1,0 0,-1 0,0 0,-1 0,0 0,-1 0,-1-1,0 0,-12 22,8-18,0-1,-1 0,-1 0,0-1,-1 0,0-1,-19 15,-39 19,-92 46,153-87,-12 7,1 1,-32 26,28-17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4:09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1,'-1'12,"-1"0,0 0,-1 0,0 0,-1 0,-10 20,-1 6,-61 215,52-165,-33 72,36-107,3 1,-14 61,11 18,11-66,-26 97,14-82,3 1,-12 138,17 171,15-366,1 0,2-1,9 38,29 74,-31-103,8 17,42 77,-24-54,6 13,3-2,86 117,-123-190,31 37,-37-45,1-1,0 1,0-1,0 0,1 0,-1 0,1 0,0-1,5 3,-9-5,0 0,0 1,0-1,0 0,0 0,0 0,0 0,0 0,0 0,0 0,0 0,0 0,0-1,0 1,0 0,0 0,0-1,0 1,-1-1,1 1,0-1,0 1,0-1,0 0,-1 1,1-1,0 0,-1 0,1 1,-1-1,1 0,-1 0,1 0,-1 0,1 0,-1 0,0 0,1 1,-1-3,2-4,-1 0,0 0,0 0,-1-9,0 15,-3-192,-1 26,4 144,-1 7,1 0,1 0,5-30,-5 42,0 0,0 1,0-1,0 0,1 1,0-1,0 1,0 0,0 0,0-1,1 1,-1 1,1-1,0 0,-1 1,2-1,-1 1,0 0,0 0,1 0,5-2,-6 3,1-1,0 1,0 0,-1 0,1 1,0-1,0 1,0 0,0 0,0 0,0 1,-1-1,1 1,0 0,0 0,4 2,-3-1,-1 1,0 0,0-1,0 2,-1-1,1 0,-1 1,1-1,-1 1,0 0,-1 0,1 0,2 5,2 7,0 0,-1 1,0 0,-1 1,2 17,9 95,-10-66,1-11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4:43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1315 5320,'404'172,"-48"-50,-211-76,-103-33,121 38,-122-40,81 10,-119-20,1-1,-1 1,1-1,-1 0,0 0,1-1,-1 1,1-1,-1 0,0 1,0-1,1-1,-1 1,0 0,0-1,3-2,-4 2,0 0,0-1,0 1,0-1,0 0,-1 1,1-1,-1 0,0 0,0 0,0 0,0 0,-1 0,1-1,-1 1,0-5,3-22,18-194,-3 17,-13 141,7-42,2-24,-13-112,-2 235,0 0,0 0,-1 1,0-1,0 1,-1-1,0 1,0 0,-1 0,0 1,-1-1,-7-9,-8-8,-1 0,-27-22,0-2,3-1,-2 3,-1 2,-103-74,80 68,52 36,0 1,0 0,-2 2,1 0,-31-11,-22-6,-96-55,55 26,-124-68,224 117,0 0,0-1,1-1,1 0,0-1,0 0,1-1,1 0,0-1,0 0,2-1,0 0,0 0,2 0,-8-25,2-13,2-1,-5-100,14-111,3 121,0 114,0 0,2 1,1 0,16-53,52-109,-53 150,2 0,2 2,29-38,26-41,-50 70,2 2,1 0,3 3,2 0,1 3,2 1,2 2,53-37,-46 40,-9 5,2 2,81-41,-98 56,0-2,30-22,-32 21,-1 0,44-19,35-15,-26 10,-60 33,1 1,0 0,0 1,0 0,1 1,23 0,104 4,-68 2,103 12,-29-1,-27 0,11 0,-111-13,0 0,0-1,38-5,-53 3,-1 1,0-1,0 0,0-1,0 0,-1 0,1 0,-1-1,0 0,1 0,-2-1,9-7,3-6,-2 0,0-1,-1 0,-1-2,11-24,-4 4,23-77,-31 84,1 1,2 1,24-41,-29 56,-1-1,-1 0,-1-1,10-36,-7 25,0 0,2 1,25-43,-24 49,0-1,-2 0,-1-1,-1 0,9-41,-17 64,2-13,-1 0,0 0,-1 0,-1 0,0 0,-4-26,3 38,0 1,0-1,0 1,0 0,-1-1,1 1,-1 0,0 0,0 0,0 0,0 0,0 0,0 1,0-1,0 1,-1-1,1 1,0 0,-1 0,-3-1,-7-2,1 1,-1 1,-13-2,23 4,-54-5,0 4,0 2,0 2,-71 13,104-12,-1 1,1 0,1 2,-1 1,1 1,1 1,0 0,0 2,1 1,-37 28,-28 32,28-22,-77 50,-94 62,194-133,26-16,9-14,0 1,0-1,0 1,1-1,-1 0,0 1,0-1,0 1,0-1,0 1,0-1,1 0,-1 1,0-1,0 0,1 1,-1-1,0 0,0 1,1-1,-1 0,0 1,1-1,3 2,-1-1,1 1,-1-1,1 0,0 0,-1 0,5 0,59 6,1-3,82-6,-128 1,36-1,84-14,-137 15,0 0,1-1,-1 0,0 1,6-4,-11 5,0 0,0 0,0 0,1 0,-1-1,0 1,0 0,0 0,0 0,0 0,1 0,-1 0,0 0,0 0,0-1,0 1,0 0,0 0,0 0,1 0,-1 0,0-1,0 1,0 0,0 0,0 0,0 0,0 0,0-1,0 1,0 0,0 0,0 0,0 0,0-1,0 1,0 0,0 0,0 0,0 0,0-1,0 1,-1 0,1 0,0 0,0 0,0 0,0-1,0 1,0 0,-21-5,-19 3,0 2,-45 5,49-2,-27 1,-204 18,186-12,-96 24,170-33,0 1,1 0,-1 0,1 1,-11 5,17-8,0 1,-1-1,1 0,0 0,0 0,-1 0,1 1,0-1,0 0,0 0,-1 1,1-1,0 0,0 0,0 1,0-1,0 0,-1 0,1 1,0-1,0 0,0 1,0-1,0 0,0 0,0 1,0-1,0 1,9 5,1-3,1 0,0-1,-1 0,1-1,0 0,11-1,69-6,-72 5,4-2,-8 2,-33 5,-215 38,-14-8,-79 7,-755 56,848-84,215-12,1-1,0 0,-1-1,-26-6,44 7,-1 0,1 0,-1 0,1-1,-1 1,1 0,-1 0,1 0,-1 0,1-1,-1 1,1 0,0-1,-1 1,1 0,0-1,-1 1,1 0,0-1,-1 1,1-1,0 1,0 0,-1-1,1 1,0-1,0 1,0-1,0 1,-1-1,1 1,0-1,0 1,0-1,1-1,0 1,0-1,0 1,0-1,0 1,0 0,0-1,1 1,-1 0,0 0,1 0,2-1,19-12,1 2,33-12,257-98,-103 42,-163 62,165-57,-206 73,0 0,1 1,-1 0,1 0,13 1,-20 0,0 0,0 0,0 0,0 1,0-1,0 0,0 1,0-1,0 1,0-1,0 1,0-1,0 1,0 0,0-1,-1 1,1 0,1 1,-2-1,1 0,-1 0,1 1,-1-1,0 0,0 1,1-1,-1 1,0-1,0 0,0 1,0-1,-1 1,1-1,0 0,0 1,-2 1,-2 7,0 0,0-1,-1 0,0 0,-13 16,-44 45,53-60,-58 64,-133 149,143-153,-62 101,42-33,68-121,1 0,1 1,-10 33,17-49,0 0,-1-1,1 1,0 0,0 0,0 0,0 0,0 0,1 0,-1-1,0 1,1 0,1 3,-2-4,1-1,-1 1,1 0,0-1,0 1,-1 0,1-1,0 1,0-1,0 1,-1-1,1 1,0-1,0 0,0 1,0-1,0 0,0 0,0 0,0 0,0 0,0 0,2 0,10-3,0 0,0-1,-1 0,1-1,-1-1,20-12,143-89,58-36,420-198,-484 268,3 7,188-44,-307 97,1 3,1 1,0 3,88 2,44 14,59 0,-192-10,1-3,74-13,-67 1,-58 14,-1-1,1 1,0-1,-1 0,1 0,-1 0,0 0,1-1,-1 1,0-1,0 0,2-4,-4 6,0 0,0-1,0 1,0-1,0 0,-1 1,1-1,-1 0,1 1,-1-1,0 0,1 0,-1 1,0-1,0 0,0 0,-1 1,1-1,0 0,-1-2,-1 1,1 0,0 0,-1 1,0-1,0 1,0-1,0 1,0-1,0 1,-5-3,-1-1,0 1,-1 0,1 0,-1 1,0 0,-18-4,-14 0,-1 2,1 2,-1 2,-50 4,56 0,0 2,0 1,-52 16,-104 44,189-64,-484 202,200-79,173-77,-622 274,651-279,2 3,-145 106,203-129,0 1,1 0,-21 29,-54 82,58-77,78-91,-4-1,292-346,-317 370,0 0,9-18,-12 10,-5 19,0-1,0 1,0 0,0 0,0-1,0 1,0 0,0 0,0-1,0 1,0 0,0 0,-1-1,1 1,0 0,0 0,0 0,0-1,-1 1,1 0,0 0,0 0,0 0,-1 0,1-1,0 1,0 0,0 0,-1 0,1 0,0 0,0 0,-1 0,1 0,0 0,0 0,-1 0,-2 1,0 0,0 0,0 0,0 0,0 1,0-1,0 1,1 0,-1 0,-4 4,-34 36,2 2,-60 84,-46 85,9 5,10 7,-135 330,150-227,107-309,4-19,0 0,0 0,0 0,0 0,0 0,0 0,0 0,0 0,0 0,0 0,0 0,0 0,0 0,1 0,-1 0,0 0,0 0,0 0,0 0,0 0,0 0,0 0,0 0,0 0,0 0,0 0,0 0,0 0,0 0,0 0,0 0,0 0,0 0,0 0,0 1,0-1,0 0,0 0,0 0,0 0,1 0,13-29,53-128,46-97,-74 175,10-20,41-120,-83 188,-7 31,0 0,0 0,0 0,1 0,-1 0,0 0,0 0,0 0,0 0,0-1,0 1,0 0,0 0,0 0,0 0,0 0,0 0,0 0,0-1,0 1,0 0,0 0,0 0,0 0,0 0,0 0,0 0,0-1,0 1,-1 0,1 0,0 0,0 0,0 0,0 0,0 0,0 0,0 0,0 0,0 0,0-1,0 1,-1 0,1 0,0 0,0 0,0 0,0 0,0 0,0 0,0 0,-1 0,1 0,0 0,0 0,0 0,0 0,0 0,0 0,-11 15,-122 260,99-199,-174 486,201-541,-2 7,3-10,9-26,22-55,99-230,200-511,-315 779,-6 22,-3 4,-6 37,3-26,-174 1060,167-976,14-77,-4-19,0 0,1 1,-1-1,0 0,0 0,1 0,-1 0,0 1,0-1,0 0,1 0,-1 0,0 0,1 0,-1 0,0 0,0 0,1 0,-1 0,0 0,0 0,1 0,-1 0,0 0,1 0,-1 0,0 0,0 0,1 0,-1 0,0-1,0 1,1 0,-1 0,0 0,0 0,0-1,1 1,4-6,0 0,0 0,0 0,-1 0,6-12,32-63,47-127,16-95,-91 257,13-32,-18 60,-9 26,-12 42,-40 123,-52 193,54-138,11 3,-13 282,52-472,1-31,2-14,18-100,8-31,5 4,29-221,-60 324,-2 24,0 6,-1 41,0-35,3 237,2-175,21 102,-11-114,-7-42,-8-16,0 0,0 0,0 0,0 0,0 0,0 0,0 0,0 1,0-1,1 0,-1 0,0 0,0 0,0 0,0 0,0 0,0 0,0 0,1 0,-1 0,0 0,0 0,0 0,0 0,0 0,0 0,0 0,1 0,-1 0,0 0,0 0,0 0,0 0,0 0,0 0,1 0,-1 0,0 0,0 0,0 0,0 0,0 0,0 0,0 0,1 0,-1 0,0-1,0 1,1-2,-1 0,1-1,-1 1,1 0,-1 0,0-1,0 1,0-1,0-2,-4-31,-2 0,-18-66,-34-62,34 116,19 44,7 16,12 34,33 76,35 46,-82-168,109 201,-84-160,2-1,52 60,-73-93,-1-1,1-1,1 1,-1-1,1 0,13 8,-20-13,1 1,0-1,0 1,0-1,0 1,-1-1,1 0,0 0,0 1,0-1,0 0,0 0,0 0,0 0,0 0,0 0,0 0,0 0,0 0,0-1,0 1,0 0,-1-1,1 1,0 0,0-1,0 1,0-1,-1 1,1-1,0 0,0 1,-1-1,1 0,-1 0,1 1,0-1,-1 0,0 0,1 0,-1 0,1 1,-1-1,0 0,1-2,0-3,0-1,-1 0,0 1,0-1,-1-9,-4-19,-1 1,-20-65,-35-68,19 55,13 29,39 101,29 52,3-2,3-1,106 118,53 9,-188-180,1-1,20 11,-14-16,-23-8,1 0,-1 1,1-1,-1 0,1 0,-1-1,1 1,-1 0,1 0,-1 0,0 0,1 0,-1 0,1-1,-1 1,1 0,-1 0,1-1,-1 1,0 0,1-1,-1 1,0 0,1-1,0-1,-1 0,0 0,1 0,-1 0,0 0,0 0,0 0,0 0,0-1,0 1,-1 0,1 0,-1 0,0 0,-1-3,-50-116,20 54,-610-1186,621 1220,18 31,5 8,26 56,157 325,21 43,-177-380,-23-43,-4-12,-5-9,-1 0,0 0,-1 1,-8-19,6 16,-22-54,-123-269,151 337,0 0,0 0,-1-1,1 1,-1 0,1 0,-1 0,0 0,-2-2,4 4,-1 0,1 0,0 0,0 0,0 0,0 0,-1 0,1 0,0 0,0 0,0 0,-1 0,1 0,0 0,0 0,0 0,0 0,-1 0,1 0,0 0,0 0,0 0,0 1,-1-1,1 0,0 0,0 0,0 0,0 0,0 0,0 0,-1 1,1-1,0 0,0 0,0 0,0 0,0 1,-3 15,5 1,0-1,1 1,1-1,0 0,1 0,13 27,196 396,-148-324,5-2,4-3,134 148,-104-138,-92-104,-1 0,-1 1,11 21,8 13,27 47,-14-23,-41-70,1 0,0-1,1 1,-1-1,7 6,-9-9,0 0,1 0,-1 0,0 0,0-1,1 1,-1-1,1 1,-1 0,0-1,1 0,-1 1,1-1,-1 0,1 0,-1 0,1 0,-1 0,1 0,-1-1,1 1,-1 0,1-1,-1 1,1-1,2-1,1-1,0 0,0-1,-1 0,1 0,-1 0,0-1,0 1,0-1,-1 0,4-7,5-10,12-28,10-40,32-141,-57 194,-4 23,-8 35,0-3,-104 655,104-660,-11 49,13-58,0 0,-1-1,0 1,0 0,1-1,-2 0,1 1,0-1,-1 0,0 0,1 0,-5 3,5-5,1-1,0 1,-1 0,1-1,-1 1,1 0,-1-1,1 0,-1 1,0-1,1 0,-1 0,1 0,-1 0,0 0,1 0,-1 0,1-1,-1 1,1 0,-1-1,1 1,-1-1,1 0,-1 0,-1 0,-3-4,0 1,1-1,-1 0,-6-7,10 10,-99-123,37 42,-106-111,5 7,18-12,114 147,-4-2,4-3,-39-84,-14-52,15 36,-75-122,141 271,0-2,-1 1,0 0,-1 0,1 1,-15-13,18 18,0 1,0 0,0 0,0 0,0 0,0 1,0-1,-1 1,1 0,0 0,-1 0,1 0,-1 1,1-1,-1 1,0 0,1 0,-1 0,1 1,-1-1,-4 2,2 0,-1 1,1 0,0 0,0 1,1-1,-1 1,1 0,0 1,0-1,0 1,0 0,1 0,0 1,0-1,1 1,-1 0,1 0,0 0,-3 11,-2 8,1 0,0 1,-4 45,6-31,2-1,1 1,2 0,9 65,-7-96,0 1,2-1,-1 0,1 0,0-1,1 1,0-1,0 0,1 0,6 6,-3-4,0 0,1-1,0-1,1 1,0-2,16 10,-17-14,-6-7,-10-17,-8-7,0 0,-2 1,-2 1,-22-28,16 22,-69-89,-39-53,112 141,19 27,6 8,13 17,-2 1,0 1,20 34,-9-14,163 266,-168-269,-11-26,-11-13,1 1,-1 0,0-1,0 1,1-1,-1 1,0-1,0 1,0 0,1-1,-1 1,0-1,0 1,0-1,0 1,0-1,0 1,0-1,0 1,0-1,0 1,0-1,-1 1,1-1,0 1,0-1,0 1,-1-1,1 1,-6-24,0 0,-2 1,-1 1,-13-26,-54-89,56 103,-38-64,-117-207,159 277,16 27,0 1,0 0,0 0,-1 0,1-1,0 1,0 0,0 0,0 0,0 0,-1-1,1 1,0 0,0 0,0 0,0 0,-1 0,1-1,0 1,0 0,0 0,-1 0,1 0,0 0,0 0,-1 0,1 0,0 0,0 0,0 0,-1 0,1 0,0 0,-1 0,-2 8,1 17,1 42,3 0,19 111,-11-127,2-1,2 0,2-1,25 51,-33-84,0-1,0 0,1 0,18 21,-26-35,1 1,-1-1,1 1,-1-1,1 0,0 1,-1-1,1 0,0 0,3 1,-4-2,-1 0,1 0,-1 0,1 0,0 0,-1 0,1 0,-1 0,1 0,0 0,-1 0,1 0,-1 0,1-1,0 1,-1 0,1 0,-1-1,1 1,-1 0,1-1,-1 1,1-1,1-1,-1 0,0 0,0-1,0 1,0 0,0 0,0-1,-1 1,1-1,-1 1,0 0,0-1,0 1,0-1,0-2,-5-45,-19-85,11 70,2 16,-3 1,-1 1,-3 0,-43-82,59 125,-21-32,23 35,0 1,0-1,-1 1,1 0,0-1,-1 1,1-1,0 1,0 0,-1-1,1 1,-1 0,1-1,0 1,-1 0,1-1,-1 1,1 0,-1 0,1 0,-1-1,1 1,-1 0,1 0,-1 0,1 0,-1 0,1 0,-1 0,1 0,-1 0,1 0,-1 0,1 0,-1 1,1-1,0 0,-1 0,1 0,-1 1,1-1,-1 0,1 0,0 1,-1-1,1 0,0 1,-1-1,1 1,0-1,-1 0,1 1,0-1,0 1,-1-1,1 1,0-1,0 1,0-1,0 1,0-1,0 1,0-1,0 1,-2 9,0-1,1 1,0-1,1 1,0 0,0-1,1 1,0-1,4 13,1 2,1 0,16 35,2-7,3 0,57 79,85 79,-114-153,108 87,-86-80,-41-31,-1 2,-1 2,55 76,-86-107,0 1,0-1,1 0,0-1,0 1,1-1,0 0,-1 0,2-1,-1 0,0 0,1 0,0-1,0 0,0 0,0-1,0 0,1 0,-1 0,10 0,-15-4,-10-3,-281-163,174 103,-22-12,117 67,20 10,0 0,-1 0,1 0,0 0,0 0,0 0,0 0,0 0,0 0,0-1,-1 1,1 0,0 0,0 0,0 0,0 0,0 0,0 0,-1 0,1 0,0 0,0 0,0 0,0 0,0 0,0 0,-1 0,1 0,0 0,0 0,0 1,0-1,0 0,0 0,-1 0,1 0,0 0,0 0,0 0,0 0,0 0,0 0,0 1,0-1,0 0,0 0,-1 0,1 0,0 0,0 0,0 1,2 1,0 0,0 1,0-1,0 0,0 0,0 0,0 0,5 2,18 12,0-2,1 0,46 17,93 21,-128-41,335 92,-28-9,-303-81,26 7,100 17,-155-35,1 0,0-1,0-1,22-2,-32 2,0-1,1 0,-1 1,0-1,0-1,0 1,0 0,0-1,0 1,0-1,0 0,0 0,-1 0,1 0,-1-1,0 1,1-1,-1 1,0-1,-1 0,1 0,2-4,0-4,-1 0,0 0,2-15,-3 15,0-1,7-18,-3 20,-2 11,2 20,3 32,13 72,-17-105,1 0,1 0,16 35,-23-54,1 0,0 1,-1-1,1 0,0 1,0-1,0 0,0 0,0 0,0 0,0 0,0 0,1 0,-1 0,2 1,-2-2,-1 0,1 0,-1 0,1 0,0 0,-1 0,1 0,0-1,-1 1,1 0,-1 0,1 0,-1 0,1-1,0 1,-1 0,1-1,-1 1,1 0,-1-1,1 1,-1-1,0 1,1-1,0 0,2-5,1 0,-1-1,0 1,0-1,2-7,-4 12,14-50,16-105,-5 20,-20 121,-2 24,-2 26,-4 149,2-177,0-1,-1 0,0 0,0 1,0-1,-1 0,1 0,-1 0,-1 0,-2 6,2-8,0 0,1 0,-1 0,0-1,0 1,0-1,-1 0,1 0,-1 0,1 0,-1 0,0-1,1 1,-1-1,-4 0,-17 4,0-1,-1-2,1 0,-1-2,1 0,-1-2,1-1,-29-7,-197-64,207 59,-257-91,263 96,38 10,0 0,0 0,0 0,0 0,0 0,0 0,0 0,0 0,0 0,0 0,0 0,0 0,0 0,0 0,0 0,0 1,0-1,0 0,0 0,0 0,0 0,0 0,0 0,0 0,0 0,0 0,0 0,0 0,13 7,20 7,122 44,66 22,-178-67,47 7,-52-13,71 23,-105-29,0 1,1 0,-1 0,0 1,0-1,0 1,0 0,-1 0,1 0,-1 1,1-1,-1 1,-1-1,1 1,0 0,3 8,9 10,-15-21,1-1,-1 1,1-1,-1 0,1 1,-1-1,1 0,0 0,-1 1,1-1,-1 0,1 0,0 0,-1 0,1 0,-1 0,1 0,0 0,-1 0,1 0,-1 0,1 0,0 0,-1-1,1 1,-1 0,1 0,-1-1,1 1,-1 0,1-1,-1 1,1-1,-1 1,1 0,-1-1,1 1,-1-1,0 1,1-1,-1 1,1-2,9-15,0-1,-2 0,0-1,-1 0,8-31,9-24,-16 56,0 0,1 1,1 0,16-20,-18 27,0-1,1 2,1-1,0 1,0 1,0 0,13-7,-21 13,0 1,0 0,0 0,0 0,0 0,0 0,0 1,0-1,1 1,-1-1,0 1,0 0,1 0,-1 0,0 0,1 0,-1 0,0 1,0-1,3 2,-3-1,0 0,0 1,-1-1,1 1,0 0,-1-1,1 1,-1 0,0 0,1 0,-1 0,0 0,0 0,0 0,-1 0,1 0,0 0,-1 1,1-1,-1 3,4 34,-2 1,-1 0,-6 40,1 5,2 511,3-326,-1-236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1:34:43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3503 2,'-143'-2,"-156"5,273-1,-1 2,1 0,-30 10,-75 30,-17 5,48-25,40-10,0 1,1 4,-73 33,94-35,-1-1,-60 15,-82 10,149-34,-77 12,47-9,-87 25,131-29,0 1,0 0,0 2,1 0,0 0,1 2,0 0,-28 26,-6 16,22-23,-36 31,-3-8,19-16,2 2,2 2,-56 67,29-12,37-46,-73 79,97-117,0-1,1 2,1-1,-13 28,12-23,0 0,-15 19,2-6,2 2,-21 42,-19 32,50-92,0 1,1 1,1 0,1 0,0 0,1 1,-7 27,5-13,-1-1,-1 1,-25 47,-2 8,34-76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6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0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8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2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6574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9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10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5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8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3.xml"/><Relationship Id="rId18" Type="http://schemas.openxmlformats.org/officeDocument/2006/relationships/customXml" Target="../ink/ink28.xml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customXml" Target="../ink/ink22.xml"/><Relationship Id="rId17" Type="http://schemas.openxmlformats.org/officeDocument/2006/relationships/customXml" Target="../ink/ink27.xml"/><Relationship Id="rId2" Type="http://schemas.openxmlformats.org/officeDocument/2006/relationships/customXml" Target="../ink/ink17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customXml" Target="../ink/ink25.xml"/><Relationship Id="rId10" Type="http://schemas.openxmlformats.org/officeDocument/2006/relationships/customXml" Target="../ink/ink21.xml"/><Relationship Id="rId19" Type="http://schemas.openxmlformats.org/officeDocument/2006/relationships/image" Target="../media/image34.png"/><Relationship Id="rId4" Type="http://schemas.openxmlformats.org/officeDocument/2006/relationships/customXml" Target="../ink/ink18.xml"/><Relationship Id="rId9" Type="http://schemas.openxmlformats.org/officeDocument/2006/relationships/image" Target="../media/image32.png"/><Relationship Id="rId14" Type="http://schemas.openxmlformats.org/officeDocument/2006/relationships/customXml" Target="../ink/ink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8.xml"/><Relationship Id="rId3" Type="http://schemas.openxmlformats.org/officeDocument/2006/relationships/image" Target="../media/image35.png"/><Relationship Id="rId7" Type="http://schemas.openxmlformats.org/officeDocument/2006/relationships/customXml" Target="../ink/ink34.xml"/><Relationship Id="rId12" Type="http://schemas.openxmlformats.org/officeDocument/2006/relationships/image" Target="../media/image3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37.xml"/><Relationship Id="rId5" Type="http://schemas.openxmlformats.org/officeDocument/2006/relationships/customXml" Target="../ink/ink33.xml"/><Relationship Id="rId10" Type="http://schemas.openxmlformats.org/officeDocument/2006/relationships/customXml" Target="../ink/ink36.xml"/><Relationship Id="rId4" Type="http://schemas.openxmlformats.org/officeDocument/2006/relationships/customXml" Target="../ink/ink32.xml"/><Relationship Id="rId9" Type="http://schemas.openxmlformats.org/officeDocument/2006/relationships/customXml" Target="../ink/ink35.xml"/><Relationship Id="rId1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customXml" Target="../ink/ink42.xml"/><Relationship Id="rId12" Type="http://schemas.openxmlformats.org/officeDocument/2006/relationships/image" Target="../media/image31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customXml" Target="../ink/ink45.xml"/><Relationship Id="rId5" Type="http://schemas.openxmlformats.org/officeDocument/2006/relationships/image" Target="../media/image40.png"/><Relationship Id="rId10" Type="http://schemas.openxmlformats.org/officeDocument/2006/relationships/customXml" Target="../ink/ink44.xml"/><Relationship Id="rId4" Type="http://schemas.openxmlformats.org/officeDocument/2006/relationships/customXml" Target="../ink/ink40.xml"/><Relationship Id="rId9" Type="http://schemas.openxmlformats.org/officeDocument/2006/relationships/customXml" Target="../ink/ink4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customXml" Target="../ink/ink53.xml"/><Relationship Id="rId1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2.png"/><Relationship Id="rId17" Type="http://schemas.openxmlformats.org/officeDocument/2006/relationships/customXml" Target="../ink/ink57.xml"/><Relationship Id="rId2" Type="http://schemas.openxmlformats.org/officeDocument/2006/relationships/customXml" Target="../ink/ink46.xml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customXml" Target="../ink/ink52.xml"/><Relationship Id="rId5" Type="http://schemas.openxmlformats.org/officeDocument/2006/relationships/image" Target="../media/image30.png"/><Relationship Id="rId15" Type="http://schemas.openxmlformats.org/officeDocument/2006/relationships/customXml" Target="../ink/ink55.xml"/><Relationship Id="rId10" Type="http://schemas.openxmlformats.org/officeDocument/2006/relationships/customXml" Target="../ink/ink51.xml"/><Relationship Id="rId4" Type="http://schemas.openxmlformats.org/officeDocument/2006/relationships/customXml" Target="../ink/ink47.xml"/><Relationship Id="rId9" Type="http://schemas.openxmlformats.org/officeDocument/2006/relationships/customXml" Target="../ink/ink50.xml"/><Relationship Id="rId14" Type="http://schemas.openxmlformats.org/officeDocument/2006/relationships/customXml" Target="../ink/ink5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customXml" Target="../ink/ink64.xml"/><Relationship Id="rId18" Type="http://schemas.openxmlformats.org/officeDocument/2006/relationships/customXml" Target="../ink/ink69.xml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customXml" Target="../ink/ink63.xml"/><Relationship Id="rId17" Type="http://schemas.openxmlformats.org/officeDocument/2006/relationships/customXml" Target="../ink/ink68.xml"/><Relationship Id="rId2" Type="http://schemas.openxmlformats.org/officeDocument/2006/relationships/customXml" Target="../ink/ink58.xml"/><Relationship Id="rId16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customXml" Target="../ink/ink66.xml"/><Relationship Id="rId10" Type="http://schemas.openxmlformats.org/officeDocument/2006/relationships/customXml" Target="../ink/ink62.xml"/><Relationship Id="rId19" Type="http://schemas.openxmlformats.org/officeDocument/2006/relationships/image" Target="../media/image34.png"/><Relationship Id="rId4" Type="http://schemas.openxmlformats.org/officeDocument/2006/relationships/customXml" Target="../ink/ink59.xml"/><Relationship Id="rId9" Type="http://schemas.openxmlformats.org/officeDocument/2006/relationships/image" Target="../media/image32.png"/><Relationship Id="rId14" Type="http://schemas.openxmlformats.org/officeDocument/2006/relationships/customXml" Target="../ink/ink6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큐와 </a:t>
            </a:r>
            <a:r>
              <a:rPr lang="ko-KR" altLang="en-US" dirty="0" err="1"/>
              <a:t>덱</a:t>
            </a:r>
            <a:endParaRPr lang="ko-KR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756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원형 큐의 삽입과 삭제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358770"/>
            <a:ext cx="6522935" cy="47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4" name="Rectangle 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공백상태와 포화상태를 구별 방법 </a:t>
            </a:r>
            <a:r>
              <a:rPr lang="en-US" altLang="ko-KR" sz="2400" dirty="0"/>
              <a:t>(1)</a:t>
            </a:r>
          </a:p>
          <a:p>
            <a:pPr lvl="1"/>
            <a:r>
              <a:rPr lang="ko-KR" altLang="en-US" sz="2000" dirty="0"/>
              <a:t>하나의 공간은 항상 </a:t>
            </a:r>
            <a:r>
              <a:rPr lang="ko-KR" altLang="en-US" sz="2000" dirty="0" err="1"/>
              <a:t>비워둠</a:t>
            </a:r>
            <a:endParaRPr lang="en-US" altLang="ko-KR" sz="2400" dirty="0"/>
          </a:p>
          <a:p>
            <a:r>
              <a:rPr lang="ko-KR" altLang="en-US" sz="2400" dirty="0"/>
              <a:t>공백상태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3366FF"/>
                </a:solidFill>
                <a:latin typeface="Consolas" panose="020B0609020204030204" pitchFamily="49" charset="0"/>
              </a:rPr>
              <a:t>front == rear</a:t>
            </a:r>
          </a:p>
          <a:p>
            <a:r>
              <a:rPr lang="ko-KR" altLang="en-US" sz="2400" dirty="0"/>
              <a:t>포화상태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3366FF"/>
                </a:solidFill>
                <a:latin typeface="Consolas" panose="020B0609020204030204" pitchFamily="49" charset="0"/>
              </a:rPr>
              <a:t>front % M==(rear+1) % M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공백상태와</a:t>
            </a:r>
            <a:r>
              <a:rPr lang="en-US" altLang="ko-KR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포화</a:t>
            </a:r>
            <a:r>
              <a:rPr lang="ko-KR" altLang="en-US" sz="3200" dirty="0"/>
              <a:t>상태 </a:t>
            </a:r>
            <a:r>
              <a:rPr lang="en-US" altLang="ko-KR" sz="3200" dirty="0"/>
              <a:t>– (1)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203975"/>
            <a:ext cx="6652710" cy="2481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52DA8-D4A4-49CC-B1C4-2EF352CFA09B}"/>
              </a:ext>
            </a:extLst>
          </p:cNvPr>
          <p:cNvSpPr txBox="1"/>
          <p:nvPr/>
        </p:nvSpPr>
        <p:spPr>
          <a:xfrm>
            <a:off x="1084112" y="5753145"/>
            <a:ext cx="112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0</a:t>
            </a:r>
          </a:p>
          <a:p>
            <a:r>
              <a:rPr lang="en-US" altLang="ko-KR" dirty="0"/>
              <a:t>rear  :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9DCF-7F45-4FDB-AB85-A158059A622A}"/>
              </a:ext>
            </a:extLst>
          </p:cNvPr>
          <p:cNvSpPr txBox="1"/>
          <p:nvPr/>
        </p:nvSpPr>
        <p:spPr>
          <a:xfrm>
            <a:off x="2522264" y="5777954"/>
            <a:ext cx="11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2760E-337A-46C1-9E04-0859A53A3167}"/>
              </a:ext>
            </a:extLst>
          </p:cNvPr>
          <p:cNvSpPr txBox="1"/>
          <p:nvPr/>
        </p:nvSpPr>
        <p:spPr>
          <a:xfrm>
            <a:off x="266420" y="5206261"/>
            <a:ext cx="147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front, rear </a:t>
            </a:r>
            <a:r>
              <a:rPr lang="ko-KR" altLang="en-US" dirty="0"/>
              <a:t>초기화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3C475-3D49-48C6-A6B8-CE2F68571648}"/>
              </a:ext>
            </a:extLst>
          </p:cNvPr>
          <p:cNvSpPr txBox="1"/>
          <p:nvPr/>
        </p:nvSpPr>
        <p:spPr>
          <a:xfrm>
            <a:off x="3144095" y="5777954"/>
            <a:ext cx="112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-1</a:t>
            </a:r>
          </a:p>
          <a:p>
            <a:r>
              <a:rPr lang="en-US" altLang="ko-KR" dirty="0"/>
              <a:t>rear  : -1</a:t>
            </a:r>
          </a:p>
        </p:txBody>
      </p:sp>
    </p:spTree>
    <p:extLst>
      <p:ext uri="{BB962C8B-B14F-4D97-AF65-F5344CB8AC3E}">
        <p14:creationId xmlns:p14="http://schemas.microsoft.com/office/powerpoint/2010/main" val="364674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4" name="Rectangle 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공백상태와 포화상태 구별 방법 </a:t>
            </a:r>
            <a:r>
              <a:rPr lang="en-US" altLang="ko-KR" sz="2400" dirty="0"/>
              <a:t>(2)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멤버 변수 </a:t>
            </a:r>
            <a:r>
              <a:rPr lang="en-US" altLang="ko-KR" dirty="0"/>
              <a:t>size</a:t>
            </a:r>
            <a:r>
              <a:rPr lang="ko-KR" altLang="en-US" dirty="0"/>
              <a:t>를 추가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   size: </a:t>
            </a:r>
            <a:r>
              <a:rPr lang="ko-KR" altLang="en-US" dirty="0"/>
              <a:t>큐에 있는 요소의 개수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공백상태</a:t>
            </a:r>
            <a:r>
              <a:rPr lang="en-US" altLang="ko-KR" sz="2400" dirty="0"/>
              <a:t>: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en-US" altLang="ko-KR" sz="2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400" dirty="0"/>
              <a:t>   포화상태</a:t>
            </a:r>
            <a:r>
              <a:rPr lang="en-US" altLang="ko-KR" sz="2400" dirty="0"/>
              <a:t>: </a:t>
            </a:r>
            <a:r>
              <a:rPr lang="en-US" altLang="ko-KR" sz="2400" dirty="0">
                <a:latin typeface="Consolas" panose="020B0609020204030204" pitchFamily="49" charset="0"/>
              </a:rPr>
              <a:t>size == </a:t>
            </a:r>
            <a:r>
              <a:rPr lang="ko-KR" altLang="en-US" sz="2400" dirty="0">
                <a:latin typeface="Consolas" panose="020B0609020204030204" pitchFamily="49" charset="0"/>
              </a:rPr>
              <a:t>리스트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배열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길이</a:t>
            </a: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공백상태와</a:t>
            </a:r>
            <a:r>
              <a:rPr lang="en-US" altLang="ko-KR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포화</a:t>
            </a:r>
            <a:r>
              <a:rPr lang="ko-KR" altLang="en-US" sz="3200" dirty="0"/>
              <a:t>상태 </a:t>
            </a:r>
            <a:r>
              <a:rPr lang="en-US" altLang="ko-KR" sz="3200" dirty="0"/>
              <a:t>– (2)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40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D0569734-ABE4-4AA6-89A7-3914A22233B3}"/>
              </a:ext>
            </a:extLst>
          </p:cNvPr>
          <p:cNvGrpSpPr/>
          <p:nvPr/>
        </p:nvGrpSpPr>
        <p:grpSpPr>
          <a:xfrm>
            <a:off x="122943" y="2443600"/>
            <a:ext cx="2980271" cy="2827008"/>
            <a:chOff x="122943" y="2443600"/>
            <a:chExt cx="2980271" cy="28270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F80A1D-5CA0-488C-B53D-EE0CA52BB60C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EA8C451F-E88C-404E-BF9D-D61CA1863179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12E2AC8-48C5-4A2B-8B29-690C204B093E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939DEB1-EB2C-42FE-B7C4-E67CA48DB3F8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5569E2B-7113-472A-8253-6D4B6C7C7A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D90DAC-6A0C-4457-A755-0D5359755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42E6EB8-4DD9-4A69-B375-5DFD775F11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714E0C4-AE0A-4E62-BD0B-6C70029CD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0BA62AD-5D05-4902-A59F-91390953B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895D17-7309-490C-AA39-FB4B80F7AB3B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B7480B-38CD-455E-9C89-3A030F4DE99A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DA06AF-5302-4583-AFD3-7E8E3CB0C7BA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15C4A5-BD79-4869-9572-1DD836CE83A8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B13320D-286F-45FD-BDC1-EC815F08F814}"/>
              </a:ext>
            </a:extLst>
          </p:cNvPr>
          <p:cNvSpPr txBox="1"/>
          <p:nvPr/>
        </p:nvSpPr>
        <p:spPr>
          <a:xfrm>
            <a:off x="323980" y="5459182"/>
            <a:ext cx="139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-1</a:t>
            </a:r>
          </a:p>
          <a:p>
            <a:r>
              <a:rPr lang="en-US" altLang="ko-KR" dirty="0"/>
              <a:t>rear  : -1</a:t>
            </a:r>
          </a:p>
          <a:p>
            <a:r>
              <a:rPr lang="en-US" altLang="ko-KR" dirty="0"/>
              <a:t>size : 0</a:t>
            </a:r>
            <a:endParaRPr lang="ko-KR" altLang="en-US" dirty="0"/>
          </a:p>
        </p:txBody>
      </p:sp>
      <p:graphicFrame>
        <p:nvGraphicFramePr>
          <p:cNvPr id="172" name="표 172">
            <a:extLst>
              <a:ext uri="{FF2B5EF4-FFF2-40B4-BE49-F238E27FC236}">
                <a16:creationId xmlns:a16="http://schemas.microsoft.com/office/drawing/2014/main" id="{6C26E5F3-5C92-4D07-96E1-02C7AB4C8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21559"/>
              </p:ext>
            </p:extLst>
          </p:nvPr>
        </p:nvGraphicFramePr>
        <p:xfrm>
          <a:off x="2375521" y="1627830"/>
          <a:ext cx="5049305" cy="58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61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58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77F866EF-6C86-44E2-9D87-533915B3A2A0}"/>
              </a:ext>
            </a:extLst>
          </p:cNvPr>
          <p:cNvSpPr txBox="1"/>
          <p:nvPr/>
        </p:nvSpPr>
        <p:spPr>
          <a:xfrm>
            <a:off x="2671835" y="1182762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0B71607-3036-4B30-A78F-7CE4E848E1F7}"/>
              </a:ext>
            </a:extLst>
          </p:cNvPr>
          <p:cNvSpPr txBox="1"/>
          <p:nvPr/>
        </p:nvSpPr>
        <p:spPr>
          <a:xfrm>
            <a:off x="3567443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7F4679-3A51-4E84-BEFD-2191DD6E8322}"/>
              </a:ext>
            </a:extLst>
          </p:cNvPr>
          <p:cNvSpPr txBox="1"/>
          <p:nvPr/>
        </p:nvSpPr>
        <p:spPr>
          <a:xfrm>
            <a:off x="4647121" y="1181228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66B65E-6A71-4A26-AA17-DDBB53C74112}"/>
              </a:ext>
            </a:extLst>
          </p:cNvPr>
          <p:cNvSpPr txBox="1"/>
          <p:nvPr/>
        </p:nvSpPr>
        <p:spPr>
          <a:xfrm>
            <a:off x="5682028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965E639-617B-4C11-9CF1-FE4644085C18}"/>
              </a:ext>
            </a:extLst>
          </p:cNvPr>
          <p:cNvSpPr txBox="1"/>
          <p:nvPr/>
        </p:nvSpPr>
        <p:spPr>
          <a:xfrm>
            <a:off x="6622407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18A85E5-5D02-4771-AF93-8B7E01E38E65}"/>
              </a:ext>
            </a:extLst>
          </p:cNvPr>
          <p:cNvGrpSpPr/>
          <p:nvPr/>
        </p:nvGrpSpPr>
        <p:grpSpPr>
          <a:xfrm>
            <a:off x="2968403" y="2425910"/>
            <a:ext cx="2980271" cy="3950289"/>
            <a:chOff x="2968403" y="2425910"/>
            <a:chExt cx="2980271" cy="3950289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BC24E6D6-5C44-4E9F-89B1-866A9A297466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1B9C56-F927-47CA-AB43-2EBBAF3F7CDC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9CCDC79F-9B2A-4E8D-85D5-299922EA26E4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A6D95E05-2C51-4352-8478-6BE18B43B49C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2B6C79DA-9E88-43D8-88D9-AF622C1E7ED5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837EFDB-3218-4664-8333-1BE1A6D0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5E494023-6BA9-4DA8-BBC9-CF94FBC17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EA2FDDF7-1CB4-4D6B-8EA3-A587D8FDB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20289C6A-5A12-4DB2-B01D-41F4BBF92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459B2F3B-1665-4B09-879A-5938F610F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811254B-730C-40F1-AD6C-B79C3D974D1E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B868689-CE0A-4CF4-8788-F957DCF13D0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61E75F1-DD91-49BD-834F-99C6443FDA80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0960D00-7BE0-4193-9A3F-59DCEB817C5C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11A854-E536-4156-B6F6-353900813CF5}"/>
                </a:ext>
              </a:extLst>
            </p:cNvPr>
            <p:cNvSpPr txBox="1"/>
            <p:nvPr/>
          </p:nvSpPr>
          <p:spPr>
            <a:xfrm>
              <a:off x="3834693" y="5452869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-1</a:t>
              </a:r>
            </a:p>
            <a:p>
              <a:r>
                <a:rPr lang="en-US" altLang="ko-KR" dirty="0"/>
                <a:t>rear  : 0</a:t>
              </a:r>
            </a:p>
            <a:p>
              <a:r>
                <a:rPr lang="en-US" altLang="ko-KR" dirty="0"/>
                <a:t>size : 1</a:t>
              </a:r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5EE4A03-B204-4566-BC5B-065A261760AC}"/>
                </a:ext>
              </a:extLst>
            </p:cNvPr>
            <p:cNvSpPr txBox="1"/>
            <p:nvPr/>
          </p:nvSpPr>
          <p:spPr>
            <a:xfrm>
              <a:off x="3823617" y="4450555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10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C9486B7-0C3E-408D-97C3-DCD35F8CD247}"/>
              </a:ext>
            </a:extLst>
          </p:cNvPr>
          <p:cNvGrpSpPr/>
          <p:nvPr/>
        </p:nvGrpSpPr>
        <p:grpSpPr>
          <a:xfrm>
            <a:off x="5844245" y="2431158"/>
            <a:ext cx="2980271" cy="3945041"/>
            <a:chOff x="2968403" y="2425910"/>
            <a:chExt cx="2980271" cy="3945041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8B368A4C-52CB-4EA8-B899-6D3918C52FC2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0AD56C-1F0D-46DD-B2C6-014BBB0E8760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78E65D48-315D-4FB0-84D3-3BC7D55B491D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2E7891C1-8EE6-4458-B55D-5FE4F3E8A9B3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237858B0-A890-482E-B4BC-A2E47F5B9AAE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CD8FEC9B-A3D8-4145-B59C-6E0B3AAC9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F5D7E99E-6B0C-4473-82F4-29DF9D12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2981F955-CB21-40D3-A187-4A048D9F1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54F2F6DB-F3B6-4E35-B491-99C0EB3C0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148C053-9E2A-4421-A8D1-A5212D9F1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A93C05A-187E-4AD3-887A-56B5877AE729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DE031C11-15C7-461B-9B27-F73C3E681203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9C2754-AA96-44EB-B9D1-4F6562D046DD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63A79BD-1C9D-4E21-A850-112E6F0E6BBD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70FF27D-D208-49EE-B63E-B146B6FB779D}"/>
                </a:ext>
              </a:extLst>
            </p:cNvPr>
            <p:cNvSpPr txBox="1"/>
            <p:nvPr/>
          </p:nvSpPr>
          <p:spPr>
            <a:xfrm>
              <a:off x="3911035" y="5447621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-1</a:t>
              </a:r>
            </a:p>
            <a:p>
              <a:r>
                <a:rPr lang="en-US" altLang="ko-KR" dirty="0"/>
                <a:t>rear  : 1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D5D3EF8-094B-4E3E-87FB-E68649A3B35E}"/>
                </a:ext>
              </a:extLst>
            </p:cNvPr>
            <p:cNvSpPr txBox="1"/>
            <p:nvPr/>
          </p:nvSpPr>
          <p:spPr>
            <a:xfrm>
              <a:off x="3764984" y="444750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10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B278B9CA-B34C-409F-A245-E746252757C4}"/>
              </a:ext>
            </a:extLst>
          </p:cNvPr>
          <p:cNvSpPr txBox="1"/>
          <p:nvPr/>
        </p:nvSpPr>
        <p:spPr>
          <a:xfrm>
            <a:off x="6395884" y="365437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6166437-071C-40C4-ADBB-FB7115AF2C26}"/>
              </a:ext>
            </a:extLst>
          </p:cNvPr>
          <p:cNvSpPr txBox="1"/>
          <p:nvPr/>
        </p:nvSpPr>
        <p:spPr>
          <a:xfrm>
            <a:off x="2193820" y="5512428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C2759A1-7091-4BE9-8DEE-9E5FFA20957C}"/>
              </a:ext>
            </a:extLst>
          </p:cNvPr>
          <p:cNvSpPr txBox="1"/>
          <p:nvPr/>
        </p:nvSpPr>
        <p:spPr>
          <a:xfrm>
            <a:off x="5295275" y="5501831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enqueue(20)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44DE2C-4D57-4354-BAB7-DFBBB9E11030}"/>
                  </a:ext>
                </a:extLst>
              </p14:cNvPr>
              <p14:cNvContentPartPr/>
              <p14:nvPr/>
            </p14:nvContentPartPr>
            <p14:xfrm>
              <a:off x="3552120" y="4241280"/>
              <a:ext cx="909360" cy="649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44DE2C-4D57-4354-BAB7-DFBBB9E11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120" y="4133280"/>
                <a:ext cx="10170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1862667-8D1E-4373-B4F5-C7CA87911B3A}"/>
                  </a:ext>
                </a:extLst>
              </p14:cNvPr>
              <p14:cNvContentPartPr/>
              <p14:nvPr/>
            </p14:nvContentPartPr>
            <p14:xfrm>
              <a:off x="6685200" y="3271080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1862667-8D1E-4373-B4F5-C7CA87911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1200" y="31634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A51201D-4D31-41C7-B185-6488C2078CF1}"/>
                  </a:ext>
                </a:extLst>
              </p14:cNvPr>
              <p14:cNvContentPartPr/>
              <p14:nvPr/>
            </p14:nvContentPartPr>
            <p14:xfrm>
              <a:off x="6685200" y="3230400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A51201D-4D31-41C7-B185-6488C2078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1200" y="3122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9EA95BD-56C6-42E6-B5CF-D23362B9E767}"/>
                  </a:ext>
                </a:extLst>
              </p14:cNvPr>
              <p14:cNvContentPartPr/>
              <p14:nvPr/>
            </p14:nvContentPartPr>
            <p14:xfrm>
              <a:off x="6281280" y="3199800"/>
              <a:ext cx="1056960" cy="1789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9EA95BD-56C6-42E6-B5CF-D23362B9E7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7640" y="3092160"/>
                <a:ext cx="1164600" cy="20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7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aphicFrame>
        <p:nvGraphicFramePr>
          <p:cNvPr id="172" name="표 172">
            <a:extLst>
              <a:ext uri="{FF2B5EF4-FFF2-40B4-BE49-F238E27FC236}">
                <a16:creationId xmlns:a16="http://schemas.microsoft.com/office/drawing/2014/main" id="{6C26E5F3-5C92-4D07-96E1-02C7AB4C8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06643"/>
              </p:ext>
            </p:extLst>
          </p:nvPr>
        </p:nvGraphicFramePr>
        <p:xfrm>
          <a:off x="2375523" y="1627830"/>
          <a:ext cx="3006570" cy="46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65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77F866EF-6C86-44E2-9D87-533915B3A2A0}"/>
              </a:ext>
            </a:extLst>
          </p:cNvPr>
          <p:cNvSpPr txBox="1"/>
          <p:nvPr/>
        </p:nvSpPr>
        <p:spPr>
          <a:xfrm>
            <a:off x="2451035" y="1149534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0B71607-3036-4B30-A78F-7CE4E848E1F7}"/>
              </a:ext>
            </a:extLst>
          </p:cNvPr>
          <p:cNvSpPr txBox="1"/>
          <p:nvPr/>
        </p:nvSpPr>
        <p:spPr>
          <a:xfrm>
            <a:off x="3132698" y="1156970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7F4679-3A51-4E84-BEFD-2191DD6E8322}"/>
              </a:ext>
            </a:extLst>
          </p:cNvPr>
          <p:cNvSpPr txBox="1"/>
          <p:nvPr/>
        </p:nvSpPr>
        <p:spPr>
          <a:xfrm>
            <a:off x="3744509" y="114953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66B65E-6A71-4A26-AA17-DDBB53C74112}"/>
              </a:ext>
            </a:extLst>
          </p:cNvPr>
          <p:cNvSpPr txBox="1"/>
          <p:nvPr/>
        </p:nvSpPr>
        <p:spPr>
          <a:xfrm>
            <a:off x="4303314" y="114953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965E639-617B-4C11-9CF1-FE4644085C18}"/>
              </a:ext>
            </a:extLst>
          </p:cNvPr>
          <p:cNvSpPr txBox="1"/>
          <p:nvPr/>
        </p:nvSpPr>
        <p:spPr>
          <a:xfrm>
            <a:off x="4934289" y="1156970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278B9CA-B34C-409F-A245-E746252757C4}"/>
              </a:ext>
            </a:extLst>
          </p:cNvPr>
          <p:cNvSpPr txBox="1"/>
          <p:nvPr/>
        </p:nvSpPr>
        <p:spPr>
          <a:xfrm>
            <a:off x="941970" y="342897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B368A4C-52CB-4EA8-B899-6D3918C52FC2}"/>
              </a:ext>
            </a:extLst>
          </p:cNvPr>
          <p:cNvGrpSpPr/>
          <p:nvPr/>
        </p:nvGrpSpPr>
        <p:grpSpPr>
          <a:xfrm>
            <a:off x="341530" y="2285828"/>
            <a:ext cx="2980271" cy="2827008"/>
            <a:chOff x="122943" y="2443600"/>
            <a:chExt cx="2980271" cy="2827008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90AD56C-1F0D-46DD-B2C6-014BBB0E8760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78E65D48-315D-4FB0-84D3-3BC7D55B491D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E7891C1-8EE6-4458-B55D-5FE4F3E8A9B3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37858B0-A890-482E-B4BC-A2E47F5B9AAE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CD8FEC9B-A3D8-4145-B59C-6E0B3AAC9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5D7E99E-6B0C-4473-82F4-29DF9D12F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2981F955-CB21-40D3-A187-4A048D9F1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54F2F6DB-F3B6-4E35-B491-99C0EB3C0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4148C053-9E2A-4421-A8D1-A5212D9F1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A93C05A-187E-4AD3-887A-56B5877AE729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E031C11-15C7-461B-9B27-F73C3E681203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A9C2754-AA96-44EB-B9D1-4F6562D046D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63A79BD-1C9D-4E21-A850-112E6F0E6BBD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70FF27D-D208-49EE-B63E-B146B6FB779D}"/>
              </a:ext>
            </a:extLst>
          </p:cNvPr>
          <p:cNvSpPr txBox="1"/>
          <p:nvPr/>
        </p:nvSpPr>
        <p:spPr>
          <a:xfrm>
            <a:off x="1207820" y="5312787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-1</a:t>
            </a:r>
          </a:p>
          <a:p>
            <a:r>
              <a:rPr lang="en-US" altLang="ko-KR" dirty="0"/>
              <a:t>rear  : 1</a:t>
            </a:r>
          </a:p>
          <a:p>
            <a:r>
              <a:rPr lang="en-US" altLang="ko-KR" dirty="0"/>
              <a:t>size : 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D5D3EF8-094B-4E3E-87FB-E68649A3B35E}"/>
              </a:ext>
            </a:extLst>
          </p:cNvPr>
          <p:cNvSpPr txBox="1"/>
          <p:nvPr/>
        </p:nvSpPr>
        <p:spPr>
          <a:xfrm>
            <a:off x="1235222" y="428378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5B4DC0-4153-4393-BADE-98106FA6EB56}"/>
              </a:ext>
            </a:extLst>
          </p:cNvPr>
          <p:cNvSpPr txBox="1"/>
          <p:nvPr/>
        </p:nvSpPr>
        <p:spPr>
          <a:xfrm>
            <a:off x="3977474" y="427227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10`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B8ACAC5-F61D-4517-8FA5-0BF357E8E685}"/>
              </a:ext>
            </a:extLst>
          </p:cNvPr>
          <p:cNvGrpSpPr/>
          <p:nvPr/>
        </p:nvGrpSpPr>
        <p:grpSpPr>
          <a:xfrm>
            <a:off x="3141937" y="2253124"/>
            <a:ext cx="2980271" cy="3924325"/>
            <a:chOff x="2968403" y="2425910"/>
            <a:chExt cx="2980271" cy="392432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44615CD-4C32-44D1-8154-8F94F4C0000A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3FE12-833D-40A7-A11E-4ACD10A91CF8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CAA64FA-11D5-45FE-94F9-D2EF4790C579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D057968-1BC2-4F65-840D-1359526BA46D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031AE03F-29B7-4980-9251-358D97353A73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1F749818-20B3-4FE7-9D35-7524762B3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A2799A8A-B3F9-462A-8B63-0F8950FEC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F46FE651-3B1C-4ED2-9F0E-8F046DBC4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E1E06154-C992-485B-B099-E72BB3168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BD5C68FD-DA44-47A9-8BF7-C41F9C4C7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BA9717A-FBD4-4E51-B885-D3D703CEA7E0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A59BFC5-FD2C-44D1-A08E-7FDBF067A2F4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AB802B7-3524-49B5-B7E7-8BC3B06C1AAB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7A8968-AAC6-4106-9B52-C1171214B11A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5EC21D-C5B5-4DEB-BBD4-F7023081E636}"/>
                </a:ext>
              </a:extLst>
            </p:cNvPr>
            <p:cNvSpPr txBox="1"/>
            <p:nvPr/>
          </p:nvSpPr>
          <p:spPr>
            <a:xfrm>
              <a:off x="3903057" y="5426905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-1</a:t>
              </a:r>
            </a:p>
            <a:p>
              <a:r>
                <a:rPr lang="en-US" altLang="ko-KR" dirty="0"/>
                <a:t>rear  : 2</a:t>
              </a:r>
            </a:p>
            <a:p>
              <a:r>
                <a:rPr lang="en-US" altLang="ko-KR" dirty="0"/>
                <a:t>size : 3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9A381-665B-48AE-AA42-329CCD8B187B}"/>
                </a:ext>
              </a:extLst>
            </p:cNvPr>
            <p:cNvSpPr txBox="1"/>
            <p:nvPr/>
          </p:nvSpPr>
          <p:spPr>
            <a:xfrm>
              <a:off x="4229369" y="2973903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15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99A13A-E4BA-4B51-879B-0B0D8B71F6D9}"/>
              </a:ext>
            </a:extLst>
          </p:cNvPr>
          <p:cNvSpPr txBox="1"/>
          <p:nvPr/>
        </p:nvSpPr>
        <p:spPr>
          <a:xfrm>
            <a:off x="3719416" y="3412014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201F90-DABE-4700-B679-9F0EF46C3AC9}"/>
              </a:ext>
            </a:extLst>
          </p:cNvPr>
          <p:cNvSpPr txBox="1"/>
          <p:nvPr/>
        </p:nvSpPr>
        <p:spPr>
          <a:xfrm>
            <a:off x="6768332" y="431423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03CCCFD-5AE5-4EB5-943F-69DEA6894464}"/>
              </a:ext>
            </a:extLst>
          </p:cNvPr>
          <p:cNvGrpSpPr/>
          <p:nvPr/>
        </p:nvGrpSpPr>
        <p:grpSpPr>
          <a:xfrm>
            <a:off x="5875656" y="2253124"/>
            <a:ext cx="2980271" cy="3904690"/>
            <a:chOff x="2968403" y="2425910"/>
            <a:chExt cx="2980271" cy="3904690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76BB321-54F7-45C8-A5A7-34E6C712610B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8598A95-00DC-498D-9D09-12D8A6315B3E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509F161-FE4A-4D84-AA4D-E70AF01DBD05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8B827AF-16A4-4C46-8B51-7DFEE3A600E7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FE782DEC-E31A-4837-AEDB-83DFE0F841F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83094D41-1F90-443C-B5A7-3E24B9C1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684B3E8-6A04-4C43-851C-614456A42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25C8E314-79C9-408C-BF38-5F55CF6D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61BC182A-04FC-4A37-8A46-75BC525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F74F5748-0260-4D33-8039-79C4A4183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AC41E66-4979-46A3-8654-086BEE3153ED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A4599F-833A-4FCB-A216-7782CD833A1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C829AB2-0933-4D8A-8331-C9BC592BCAB2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D6964FB-B318-4C9E-BA73-34442F82FDBA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12C07E-B05E-4944-B013-0771FCC1C913}"/>
                </a:ext>
              </a:extLst>
            </p:cNvPr>
            <p:cNvSpPr txBox="1"/>
            <p:nvPr/>
          </p:nvSpPr>
          <p:spPr>
            <a:xfrm>
              <a:off x="4103612" y="5407270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0</a:t>
              </a:r>
            </a:p>
            <a:p>
              <a:r>
                <a:rPr lang="en-US" altLang="ko-KR" dirty="0"/>
                <a:t>rear : 2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4171CA-3D2E-4D6D-9ECA-05D41C01A198}"/>
                </a:ext>
              </a:extLst>
            </p:cNvPr>
            <p:cNvSpPr txBox="1"/>
            <p:nvPr/>
          </p:nvSpPr>
          <p:spPr>
            <a:xfrm>
              <a:off x="4212341" y="2944546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15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35CB4-F0A3-4D5E-A9CB-AFE90C9457A3}"/>
              </a:ext>
            </a:extLst>
          </p:cNvPr>
          <p:cNvSpPr txBox="1"/>
          <p:nvPr/>
        </p:nvSpPr>
        <p:spPr>
          <a:xfrm>
            <a:off x="6369591" y="3491410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47D6F-7B83-4044-ACC1-8D0474002DDC}"/>
              </a:ext>
            </a:extLst>
          </p:cNvPr>
          <p:cNvSpPr txBox="1"/>
          <p:nvPr/>
        </p:nvSpPr>
        <p:spPr>
          <a:xfrm>
            <a:off x="2570408" y="5298060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D75C7-A7A7-489F-84A0-5D6453F18484}"/>
              </a:ext>
            </a:extLst>
          </p:cNvPr>
          <p:cNvSpPr txBox="1"/>
          <p:nvPr/>
        </p:nvSpPr>
        <p:spPr>
          <a:xfrm>
            <a:off x="5484156" y="5259361"/>
            <a:ext cx="145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</a:rPr>
              <a:t>dequeue()</a:t>
            </a:r>
          </a:p>
          <a:p>
            <a:r>
              <a:rPr lang="en-US" altLang="ko-KR" dirty="0">
                <a:solidFill>
                  <a:srgbClr val="FF0066"/>
                </a:solidFill>
              </a:rPr>
              <a:t>=&gt; 10</a:t>
            </a:r>
          </a:p>
        </p:txBody>
      </p:sp>
      <p:graphicFrame>
        <p:nvGraphicFramePr>
          <p:cNvPr id="18" name="표 172">
            <a:extLst>
              <a:ext uri="{FF2B5EF4-FFF2-40B4-BE49-F238E27FC236}">
                <a16:creationId xmlns:a16="http://schemas.microsoft.com/office/drawing/2014/main" id="{7E5AF510-9A08-40FC-9FF1-DEFDDE81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0791"/>
              </p:ext>
            </p:extLst>
          </p:nvPr>
        </p:nvGraphicFramePr>
        <p:xfrm>
          <a:off x="5905677" y="1636179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5183F9B-CD2A-4C79-BE01-D6147C32CD6D}"/>
              </a:ext>
            </a:extLst>
          </p:cNvPr>
          <p:cNvSpPr txBox="1"/>
          <p:nvPr/>
        </p:nvSpPr>
        <p:spPr>
          <a:xfrm>
            <a:off x="5974675" y="1130670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652DC-DA9F-49A3-88FD-DCFEAC022F8A}"/>
              </a:ext>
            </a:extLst>
          </p:cNvPr>
          <p:cNvSpPr txBox="1"/>
          <p:nvPr/>
        </p:nvSpPr>
        <p:spPr>
          <a:xfrm>
            <a:off x="6656338" y="1138106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B98DA-466D-4282-8BCA-E81FA6773B1E}"/>
              </a:ext>
            </a:extLst>
          </p:cNvPr>
          <p:cNvSpPr txBox="1"/>
          <p:nvPr/>
        </p:nvSpPr>
        <p:spPr>
          <a:xfrm>
            <a:off x="7268149" y="1130670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9B2E3-2320-4FED-AACC-978C0A77FA4C}"/>
              </a:ext>
            </a:extLst>
          </p:cNvPr>
          <p:cNvSpPr txBox="1"/>
          <p:nvPr/>
        </p:nvSpPr>
        <p:spPr>
          <a:xfrm>
            <a:off x="7826954" y="1130670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BBBAC-AA5A-4DC4-A10A-3BBAB86721A3}"/>
              </a:ext>
            </a:extLst>
          </p:cNvPr>
          <p:cNvSpPr txBox="1"/>
          <p:nvPr/>
        </p:nvSpPr>
        <p:spPr>
          <a:xfrm>
            <a:off x="8457929" y="1138106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6045FC1-0FA4-4EBD-B95B-62DF807E25A6}"/>
                  </a:ext>
                </a:extLst>
              </p14:cNvPr>
              <p14:cNvContentPartPr/>
              <p14:nvPr/>
            </p14:nvContentPartPr>
            <p14:xfrm>
              <a:off x="771120" y="3017280"/>
              <a:ext cx="1134720" cy="1784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6045FC1-0FA4-4EBD-B95B-62DF807E2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20" y="2909280"/>
                <a:ext cx="124236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17FFCB5-2013-484F-8EB3-4B9E3868141F}"/>
                  </a:ext>
                </a:extLst>
              </p14:cNvPr>
              <p14:cNvContentPartPr/>
              <p14:nvPr/>
            </p14:nvContentPartPr>
            <p14:xfrm>
              <a:off x="1137600" y="3312120"/>
              <a:ext cx="68040" cy="302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17FFCB5-2013-484F-8EB3-4B9E38681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00" y="3204480"/>
                <a:ext cx="1756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AE5D1DD-E602-4B4C-93E2-33996CBF04E7}"/>
                  </a:ext>
                </a:extLst>
              </p14:cNvPr>
              <p14:cNvContentPartPr/>
              <p14:nvPr/>
            </p14:nvContentPartPr>
            <p14:xfrm>
              <a:off x="1136880" y="3301680"/>
              <a:ext cx="283320" cy="1094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AE5D1DD-E602-4B4C-93E2-33996CBF04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3240" y="3194040"/>
                <a:ext cx="39096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129BC2F-34EC-4335-92C9-16FD5B4EE548}"/>
                  </a:ext>
                </a:extLst>
              </p14:cNvPr>
              <p14:cNvContentPartPr/>
              <p14:nvPr/>
            </p14:nvContentPartPr>
            <p14:xfrm>
              <a:off x="3702240" y="2771760"/>
              <a:ext cx="1399680" cy="20419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129BC2F-34EC-4335-92C9-16FD5B4EE5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8600" y="2664120"/>
                <a:ext cx="1507320" cy="22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90135D1-02B3-414D-8038-D557EEC1670B}"/>
                  </a:ext>
                </a:extLst>
              </p14:cNvPr>
              <p14:cNvContentPartPr/>
              <p14:nvPr/>
            </p14:nvContentPartPr>
            <p14:xfrm>
              <a:off x="3692520" y="2712000"/>
              <a:ext cx="1163880" cy="735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90135D1-02B3-414D-8038-D557EEC167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880" y="2604000"/>
                <a:ext cx="127152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F583783-FCD1-41E6-8A85-A481861C9DD0}"/>
                  </a:ext>
                </a:extLst>
              </p14:cNvPr>
              <p14:cNvContentPartPr/>
              <p14:nvPr/>
            </p14:nvContentPartPr>
            <p14:xfrm>
              <a:off x="6369120" y="2691120"/>
              <a:ext cx="1555920" cy="14601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F583783-FCD1-41E6-8A85-A481861C9D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5480" y="2583120"/>
                <a:ext cx="1663560" cy="16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7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201F90-DABE-4700-B679-9F0EF46C3AC9}"/>
              </a:ext>
            </a:extLst>
          </p:cNvPr>
          <p:cNvSpPr txBox="1"/>
          <p:nvPr/>
        </p:nvSpPr>
        <p:spPr>
          <a:xfrm>
            <a:off x="1447221" y="288486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03CCCFD-5AE5-4EB5-943F-69DEA6894464}"/>
              </a:ext>
            </a:extLst>
          </p:cNvPr>
          <p:cNvGrpSpPr/>
          <p:nvPr/>
        </p:nvGrpSpPr>
        <p:grpSpPr>
          <a:xfrm>
            <a:off x="161128" y="2366494"/>
            <a:ext cx="2980271" cy="3950289"/>
            <a:chOff x="2968403" y="2425910"/>
            <a:chExt cx="2980271" cy="3950289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76BB321-54F7-45C8-A5A7-34E6C712610B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8598A95-00DC-498D-9D09-12D8A6315B3E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509F161-FE4A-4D84-AA4D-E70AF01DBD05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8B827AF-16A4-4C46-8B51-7DFEE3A600E7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FE782DEC-E31A-4837-AEDB-83DFE0F841F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83094D41-1F90-443C-B5A7-3E24B9C1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684B3E8-6A04-4C43-851C-614456A42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25C8E314-79C9-408C-BF38-5F55CF6D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61BC182A-04FC-4A37-8A46-75BC525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F74F5748-0260-4D33-8039-79C4A4183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AC41E66-4979-46A3-8654-086BEE3153ED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A4599F-833A-4FCB-A216-7782CD833A1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C829AB2-0933-4D8A-8331-C9BC592BCAB2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D6964FB-B318-4C9E-BA73-34442F82FDBA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12C07E-B05E-4944-B013-0771FCC1C913}"/>
                </a:ext>
              </a:extLst>
            </p:cNvPr>
            <p:cNvSpPr txBox="1"/>
            <p:nvPr/>
          </p:nvSpPr>
          <p:spPr>
            <a:xfrm>
              <a:off x="3834693" y="5452869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0</a:t>
              </a:r>
            </a:p>
            <a:p>
              <a:r>
                <a:rPr lang="en-US" altLang="ko-KR" dirty="0"/>
                <a:t>rear : 2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4171CA-3D2E-4D6D-9ECA-05D41C01A198}"/>
                </a:ext>
              </a:extLst>
            </p:cNvPr>
            <p:cNvSpPr txBox="1"/>
            <p:nvPr/>
          </p:nvSpPr>
          <p:spPr>
            <a:xfrm>
              <a:off x="3813753" y="4498234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66"/>
                  </a:solidFill>
                </a:rPr>
                <a:t>10</a:t>
              </a:r>
              <a:endParaRPr lang="ko-KR" alt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35CB4-F0A3-4D5E-A9CB-AFE90C9457A3}"/>
              </a:ext>
            </a:extLst>
          </p:cNvPr>
          <p:cNvSpPr txBox="1"/>
          <p:nvPr/>
        </p:nvSpPr>
        <p:spPr>
          <a:xfrm>
            <a:off x="703714" y="3507664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571A21A-0D74-4715-A6D6-262CA4C00E96}"/>
              </a:ext>
            </a:extLst>
          </p:cNvPr>
          <p:cNvGrpSpPr/>
          <p:nvPr/>
        </p:nvGrpSpPr>
        <p:grpSpPr>
          <a:xfrm>
            <a:off x="3009052" y="2298675"/>
            <a:ext cx="2980271" cy="3979122"/>
            <a:chOff x="2968403" y="2425910"/>
            <a:chExt cx="2980271" cy="3979122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3CC55FD-D707-4DBA-8BEF-B36BA1A95F41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1F2BBC-1D77-4429-A1AF-2FBBE40BC2A8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93A9DB48-8ABF-4A9E-AC7A-FEF9AE5EF4AA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08CE310-3ECF-4AD0-9780-6FF988F5AE3F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A036F2AC-D1C7-44FE-8E2E-B5F7E24234F9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F4E54E14-F487-41AA-AEB6-50D969EF2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48BA4F59-FEE7-4D76-A7E4-ABAA65E7C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AC6381E6-10D0-4262-9BAD-B0D2C49EE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DF4C01E4-05B4-44FA-AD34-442DE6C79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3E947EFF-7E4F-46AB-9FCA-E16B0E4C7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3953BEA-5547-4A9D-8A9C-26C035D5C184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8CAFE1A-AFE3-4249-899C-59B8C9443AB5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498EA16-DD54-4A07-BD87-5F0035399B45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63AD563-1AC4-4EC8-AE76-E0B279070F05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EA8B47-2679-43A2-8B56-22195C3A6D5D}"/>
                </a:ext>
              </a:extLst>
            </p:cNvPr>
            <p:cNvSpPr txBox="1"/>
            <p:nvPr/>
          </p:nvSpPr>
          <p:spPr>
            <a:xfrm>
              <a:off x="3987015" y="5481702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1</a:t>
              </a:r>
            </a:p>
            <a:p>
              <a:r>
                <a:rPr lang="en-US" altLang="ko-KR" dirty="0"/>
                <a:t>rear : 2</a:t>
              </a:r>
            </a:p>
            <a:p>
              <a:r>
                <a:rPr lang="en-US" altLang="ko-KR" dirty="0"/>
                <a:t>size : 1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410E48-856F-462C-AFCD-7594C5F3AD52}"/>
              </a:ext>
            </a:extLst>
          </p:cNvPr>
          <p:cNvSpPr txBox="1"/>
          <p:nvPr/>
        </p:nvSpPr>
        <p:spPr>
          <a:xfrm>
            <a:off x="3837577" y="429662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622A5-46D5-4D32-96C1-537299E65C29}"/>
              </a:ext>
            </a:extLst>
          </p:cNvPr>
          <p:cNvSpPr txBox="1"/>
          <p:nvPr/>
        </p:nvSpPr>
        <p:spPr>
          <a:xfrm>
            <a:off x="3532765" y="3443997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4BCAF35-F6E5-4137-B3AF-19E6B83E7A6B}"/>
              </a:ext>
            </a:extLst>
          </p:cNvPr>
          <p:cNvGrpSpPr/>
          <p:nvPr/>
        </p:nvGrpSpPr>
        <p:grpSpPr>
          <a:xfrm>
            <a:off x="6010958" y="2359256"/>
            <a:ext cx="2980271" cy="3899356"/>
            <a:chOff x="2968403" y="2425910"/>
            <a:chExt cx="2980271" cy="3899356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715D92C-DD2F-4DF7-B8A5-221B001652EE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40189D-016D-48BE-B2C1-30140DDE15B4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AE6DF31-509B-413A-9F65-79FF066B328E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7E491148-E0B8-4B1D-A0A2-510DC6F23E13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FD9619BC-FB84-42D7-AF49-444C486D82E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BC51B13F-D7A8-46A0-B5A2-B94F89256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1D0CCFA-E817-4000-96CF-867E8DAC3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023DA758-D386-4C37-AFE9-151586F4C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8DD175BA-DF06-4E2D-B1A7-A96B39A59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0CF6DC00-3C9D-47F3-8C0E-3C357AB9D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5855A5-9E5D-4CF4-AA83-1FBC3DD835EC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21687A6-316B-43B6-9226-0773755FA43C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702C3F5A-7057-4ABE-8D33-3E42AD87146D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7588850-B72D-4F27-801F-8C95569BF30C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939118-3D9A-47E1-B838-73D2FF1401D8}"/>
                </a:ext>
              </a:extLst>
            </p:cNvPr>
            <p:cNvSpPr txBox="1"/>
            <p:nvPr/>
          </p:nvSpPr>
          <p:spPr>
            <a:xfrm>
              <a:off x="4035541" y="5401936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1</a:t>
              </a:r>
            </a:p>
            <a:p>
              <a:r>
                <a:rPr lang="en-US" altLang="ko-KR" dirty="0"/>
                <a:t>rear : 3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5ACC5-5FC7-44A9-B499-6410892009E7}"/>
              </a:ext>
            </a:extLst>
          </p:cNvPr>
          <p:cNvSpPr txBox="1"/>
          <p:nvPr/>
        </p:nvSpPr>
        <p:spPr>
          <a:xfrm>
            <a:off x="6816842" y="436726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CF6EEB-1A64-4B03-94A0-AED803B81F7E}"/>
              </a:ext>
            </a:extLst>
          </p:cNvPr>
          <p:cNvSpPr txBox="1"/>
          <p:nvPr/>
        </p:nvSpPr>
        <p:spPr>
          <a:xfrm>
            <a:off x="6589838" y="3503966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C4637-E9E4-434C-BFC0-44B8EA58E914}"/>
              </a:ext>
            </a:extLst>
          </p:cNvPr>
          <p:cNvSpPr txBox="1"/>
          <p:nvPr/>
        </p:nvSpPr>
        <p:spPr>
          <a:xfrm>
            <a:off x="7232669" y="286981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FCF183-5B82-4DA4-9E21-EB1D06DFA252}"/>
              </a:ext>
            </a:extLst>
          </p:cNvPr>
          <p:cNvSpPr txBox="1"/>
          <p:nvPr/>
        </p:nvSpPr>
        <p:spPr>
          <a:xfrm>
            <a:off x="2468338" y="5346937"/>
            <a:ext cx="145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</a:rPr>
              <a:t>dequeue()</a:t>
            </a:r>
          </a:p>
          <a:p>
            <a:r>
              <a:rPr lang="en-US" altLang="ko-KR" dirty="0">
                <a:solidFill>
                  <a:srgbClr val="FF0066"/>
                </a:solidFill>
              </a:rPr>
              <a:t>=&gt;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AD8AF2-7AF3-42CC-B702-34B912462777}"/>
              </a:ext>
            </a:extLst>
          </p:cNvPr>
          <p:cNvSpPr txBox="1"/>
          <p:nvPr/>
        </p:nvSpPr>
        <p:spPr>
          <a:xfrm>
            <a:off x="5480005" y="5346937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enqueue(50)</a:t>
            </a:r>
          </a:p>
        </p:txBody>
      </p:sp>
      <p:graphicFrame>
        <p:nvGraphicFramePr>
          <p:cNvPr id="20" name="표 172">
            <a:extLst>
              <a:ext uri="{FF2B5EF4-FFF2-40B4-BE49-F238E27FC236}">
                <a16:creationId xmlns:a16="http://schemas.microsoft.com/office/drawing/2014/main" id="{2675354A-C09D-4001-B90E-EC0A5E01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9482"/>
              </p:ext>
            </p:extLst>
          </p:nvPr>
        </p:nvGraphicFramePr>
        <p:xfrm>
          <a:off x="2214293" y="1742339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6929D4-DE1F-4922-9BBD-6F17B36414BF}"/>
              </a:ext>
            </a:extLst>
          </p:cNvPr>
          <p:cNvSpPr txBox="1"/>
          <p:nvPr/>
        </p:nvSpPr>
        <p:spPr>
          <a:xfrm>
            <a:off x="2289805" y="1223401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884574-AB80-487F-B0C9-0F466DC6CFEC}"/>
              </a:ext>
            </a:extLst>
          </p:cNvPr>
          <p:cNvSpPr txBox="1"/>
          <p:nvPr/>
        </p:nvSpPr>
        <p:spPr>
          <a:xfrm>
            <a:off x="2971468" y="1230837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7363E-DD99-4268-BFEF-8BBB1D98E1C8}"/>
              </a:ext>
            </a:extLst>
          </p:cNvPr>
          <p:cNvSpPr txBox="1"/>
          <p:nvPr/>
        </p:nvSpPr>
        <p:spPr>
          <a:xfrm>
            <a:off x="3583279" y="1223401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A21DB-A7BE-4895-818C-0F7682B98F3B}"/>
              </a:ext>
            </a:extLst>
          </p:cNvPr>
          <p:cNvSpPr txBox="1"/>
          <p:nvPr/>
        </p:nvSpPr>
        <p:spPr>
          <a:xfrm>
            <a:off x="4142084" y="1223401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3A149-3F29-4EB9-AB90-09483A36C5DF}"/>
              </a:ext>
            </a:extLst>
          </p:cNvPr>
          <p:cNvSpPr txBox="1"/>
          <p:nvPr/>
        </p:nvSpPr>
        <p:spPr>
          <a:xfrm>
            <a:off x="4773059" y="1230837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aphicFrame>
        <p:nvGraphicFramePr>
          <p:cNvPr id="26" name="표 172">
            <a:extLst>
              <a:ext uri="{FF2B5EF4-FFF2-40B4-BE49-F238E27FC236}">
                <a16:creationId xmlns:a16="http://schemas.microsoft.com/office/drawing/2014/main" id="{BF2769C0-B526-4F4A-AC8C-E3073218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5760"/>
              </p:ext>
            </p:extLst>
          </p:nvPr>
        </p:nvGraphicFramePr>
        <p:xfrm>
          <a:off x="5930829" y="1704162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6EDBC4-FA46-44BA-BDDA-1FE49D7E3AD9}"/>
              </a:ext>
            </a:extLst>
          </p:cNvPr>
          <p:cNvSpPr txBox="1"/>
          <p:nvPr/>
        </p:nvSpPr>
        <p:spPr>
          <a:xfrm>
            <a:off x="6006341" y="1185224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EB604-9F8A-4307-94E0-57FA05534B52}"/>
              </a:ext>
            </a:extLst>
          </p:cNvPr>
          <p:cNvSpPr txBox="1"/>
          <p:nvPr/>
        </p:nvSpPr>
        <p:spPr>
          <a:xfrm>
            <a:off x="6688004" y="1192660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96519-68A7-49AF-B007-7665BE6B4280}"/>
              </a:ext>
            </a:extLst>
          </p:cNvPr>
          <p:cNvSpPr txBox="1"/>
          <p:nvPr/>
        </p:nvSpPr>
        <p:spPr>
          <a:xfrm>
            <a:off x="7299815" y="118522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93362-A780-4080-945C-494B021318E8}"/>
              </a:ext>
            </a:extLst>
          </p:cNvPr>
          <p:cNvSpPr txBox="1"/>
          <p:nvPr/>
        </p:nvSpPr>
        <p:spPr>
          <a:xfrm>
            <a:off x="7858620" y="118522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2F91-C6CB-4AFE-84F4-40F36BE7A3B6}"/>
              </a:ext>
            </a:extLst>
          </p:cNvPr>
          <p:cNvSpPr txBox="1"/>
          <p:nvPr/>
        </p:nvSpPr>
        <p:spPr>
          <a:xfrm>
            <a:off x="8489595" y="1192660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D203B-0BF8-46E4-A968-A928115E415C}"/>
              </a:ext>
            </a:extLst>
          </p:cNvPr>
          <p:cNvSpPr txBox="1"/>
          <p:nvPr/>
        </p:nvSpPr>
        <p:spPr>
          <a:xfrm>
            <a:off x="4290423" y="2786326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0DC78-1885-422B-8BD2-2CB3D8040088}"/>
              </a:ext>
            </a:extLst>
          </p:cNvPr>
          <p:cNvSpPr txBox="1"/>
          <p:nvPr/>
        </p:nvSpPr>
        <p:spPr>
          <a:xfrm>
            <a:off x="8095119" y="3356726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E737A7C-D591-4BFD-A60A-C4BB1B3900E6}"/>
                  </a:ext>
                </a:extLst>
              </p14:cNvPr>
              <p14:cNvContentPartPr/>
              <p14:nvPr/>
            </p14:nvContentPartPr>
            <p14:xfrm>
              <a:off x="607680" y="2843040"/>
              <a:ext cx="1550880" cy="1451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E737A7C-D591-4BFD-A60A-C4BB1B390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40" y="2735400"/>
                <a:ext cx="1658520" cy="16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BD9067E-96AA-404E-A5AA-2DF0D76DBE28}"/>
                  </a:ext>
                </a:extLst>
              </p14:cNvPr>
              <p14:cNvContentPartPr/>
              <p14:nvPr/>
            </p14:nvContentPartPr>
            <p14:xfrm>
              <a:off x="3881880" y="2752680"/>
              <a:ext cx="1103400" cy="584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BD9067E-96AA-404E-A5AA-2DF0D76DB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2645040"/>
                <a:ext cx="121104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E1C08FF-625F-4F09-ABE7-95C81059C1C5}"/>
                  </a:ext>
                </a:extLst>
              </p14:cNvPr>
              <p14:cNvContentPartPr/>
              <p14:nvPr/>
            </p14:nvContentPartPr>
            <p14:xfrm>
              <a:off x="6786360" y="2801280"/>
              <a:ext cx="1759320" cy="12448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E1C08FF-625F-4F09-ABE7-95C81059C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720" y="2693280"/>
                <a:ext cx="186696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24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715D92C-DD2F-4DF7-B8A5-221B001652EE}"/>
              </a:ext>
            </a:extLst>
          </p:cNvPr>
          <p:cNvGrpSpPr/>
          <p:nvPr/>
        </p:nvGrpSpPr>
        <p:grpSpPr>
          <a:xfrm>
            <a:off x="116505" y="2478256"/>
            <a:ext cx="2980271" cy="2827008"/>
            <a:chOff x="122943" y="2443600"/>
            <a:chExt cx="2980271" cy="282700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C40189D-016D-48BE-B2C1-30140DDE15B4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AE6DF31-509B-413A-9F65-79FF066B328E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E491148-E0B8-4B1D-A0A2-510DC6F23E13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FD9619BC-FB84-42D7-AF49-444C486D82EF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C51B13F-D7A8-46A0-B5A2-B94F892561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1D0CCFA-E817-4000-96CF-867E8DAC3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23DA758-D386-4C37-AFE9-151586F4C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DD175BA-DF06-4E2D-B1A7-A96B39A59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0CF6DC00-3C9D-47F3-8C0E-3C357AB9D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D5855A5-9E5D-4CF4-AA83-1FBC3DD835EC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21687A6-316B-43B6-9226-0773755FA43C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2C3F5A-7057-4ABE-8D33-3E42AD87146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7588850-B72D-4F27-801F-8C95569BF30C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F939118-3D9A-47E1-B838-73D2FF1401D8}"/>
              </a:ext>
            </a:extLst>
          </p:cNvPr>
          <p:cNvSpPr txBox="1"/>
          <p:nvPr/>
        </p:nvSpPr>
        <p:spPr>
          <a:xfrm>
            <a:off x="1183643" y="5454282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= 1</a:t>
            </a:r>
          </a:p>
          <a:p>
            <a:r>
              <a:rPr lang="en-US" altLang="ko-KR" dirty="0"/>
              <a:t>rear = 3</a:t>
            </a:r>
          </a:p>
          <a:p>
            <a:r>
              <a:rPr lang="en-US" altLang="ko-KR" dirty="0"/>
              <a:t>size = 2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5ACC5-5FC7-44A9-B499-6410892009E7}"/>
              </a:ext>
            </a:extLst>
          </p:cNvPr>
          <p:cNvSpPr txBox="1"/>
          <p:nvPr/>
        </p:nvSpPr>
        <p:spPr>
          <a:xfrm>
            <a:off x="904707" y="447621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CF6EEB-1A64-4B03-94A0-AED803B81F7E}"/>
              </a:ext>
            </a:extLst>
          </p:cNvPr>
          <p:cNvSpPr txBox="1"/>
          <p:nvPr/>
        </p:nvSpPr>
        <p:spPr>
          <a:xfrm>
            <a:off x="710441" y="361440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C4637-E9E4-434C-BFC0-44B8EA58E914}"/>
              </a:ext>
            </a:extLst>
          </p:cNvPr>
          <p:cNvSpPr txBox="1"/>
          <p:nvPr/>
        </p:nvSpPr>
        <p:spPr>
          <a:xfrm>
            <a:off x="1340640" y="301902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AD8AF2-7AF3-42CC-B702-34B912462777}"/>
              </a:ext>
            </a:extLst>
          </p:cNvPr>
          <p:cNvSpPr txBox="1"/>
          <p:nvPr/>
        </p:nvSpPr>
        <p:spPr>
          <a:xfrm>
            <a:off x="2595142" y="5458368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enqueue(40)</a:t>
            </a:r>
          </a:p>
        </p:txBody>
      </p:sp>
      <p:graphicFrame>
        <p:nvGraphicFramePr>
          <p:cNvPr id="26" name="표 172">
            <a:extLst>
              <a:ext uri="{FF2B5EF4-FFF2-40B4-BE49-F238E27FC236}">
                <a16:creationId xmlns:a16="http://schemas.microsoft.com/office/drawing/2014/main" id="{BF2769C0-B526-4F4A-AC8C-E3073218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33066"/>
              </p:ext>
            </p:extLst>
          </p:nvPr>
        </p:nvGraphicFramePr>
        <p:xfrm>
          <a:off x="2025700" y="1868527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6EDBC4-FA46-44BA-BDDA-1FE49D7E3AD9}"/>
              </a:ext>
            </a:extLst>
          </p:cNvPr>
          <p:cNvSpPr txBox="1"/>
          <p:nvPr/>
        </p:nvSpPr>
        <p:spPr>
          <a:xfrm>
            <a:off x="2101212" y="1349589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EB604-9F8A-4307-94E0-57FA05534B52}"/>
              </a:ext>
            </a:extLst>
          </p:cNvPr>
          <p:cNvSpPr txBox="1"/>
          <p:nvPr/>
        </p:nvSpPr>
        <p:spPr>
          <a:xfrm>
            <a:off x="2782875" y="1357025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96519-68A7-49AF-B007-7665BE6B4280}"/>
              </a:ext>
            </a:extLst>
          </p:cNvPr>
          <p:cNvSpPr txBox="1"/>
          <p:nvPr/>
        </p:nvSpPr>
        <p:spPr>
          <a:xfrm>
            <a:off x="3394686" y="134958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93362-A780-4080-945C-494B021318E8}"/>
              </a:ext>
            </a:extLst>
          </p:cNvPr>
          <p:cNvSpPr txBox="1"/>
          <p:nvPr/>
        </p:nvSpPr>
        <p:spPr>
          <a:xfrm>
            <a:off x="3953491" y="134958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2F91-C6CB-4AFE-84F4-40F36BE7A3B6}"/>
              </a:ext>
            </a:extLst>
          </p:cNvPr>
          <p:cNvSpPr txBox="1"/>
          <p:nvPr/>
        </p:nvSpPr>
        <p:spPr>
          <a:xfrm>
            <a:off x="4584466" y="1357025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C85BADC-CDDD-4795-93C5-4D9DC6F65E64}"/>
              </a:ext>
            </a:extLst>
          </p:cNvPr>
          <p:cNvGrpSpPr/>
          <p:nvPr/>
        </p:nvGrpSpPr>
        <p:grpSpPr>
          <a:xfrm>
            <a:off x="2959356" y="2495087"/>
            <a:ext cx="2980271" cy="2827008"/>
            <a:chOff x="122943" y="2443600"/>
            <a:chExt cx="2980271" cy="28270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E70754-ACD3-4A2B-B0CE-AB7C73A43CE5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C0330CE-C5DA-4046-B11C-A36177DD69C9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6163949-24B6-44EA-B693-E1AA6209E83F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F4CCAA6B-6AC7-4873-9875-EFF8FFA8C172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55B5199-78E8-45CC-A093-4A1EE1E19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048533E1-1A32-4A0C-B298-517D4AAC7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ABDFFFDF-F221-49B8-B9FD-1CC2A3790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AB45F73-650C-4DE2-A333-96AD7F32E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9394C74-D620-4B44-8208-6E0DA5C30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EFE7DF3-D18E-43C7-AE36-241CCBF77AFC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FA3E421-3A93-4A29-8957-B923E2162E0E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A1F73E4-921C-4EF5-B351-DCD96AB5A02E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C65B817-2349-4525-8D8C-967C10AA08B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91C15F-E72D-45D8-9A36-892FBAF4D739}"/>
              </a:ext>
            </a:extLst>
          </p:cNvPr>
          <p:cNvSpPr txBox="1"/>
          <p:nvPr/>
        </p:nvSpPr>
        <p:spPr>
          <a:xfrm>
            <a:off x="4026494" y="5471113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= 1</a:t>
            </a:r>
          </a:p>
          <a:p>
            <a:r>
              <a:rPr lang="en-US" altLang="ko-KR" dirty="0"/>
              <a:t>rear =4</a:t>
            </a:r>
          </a:p>
          <a:p>
            <a:r>
              <a:rPr lang="en-US" altLang="ko-KR" dirty="0"/>
              <a:t>size = 3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8121D1-3067-400D-93CA-798737A843AF}"/>
              </a:ext>
            </a:extLst>
          </p:cNvPr>
          <p:cNvSpPr txBox="1"/>
          <p:nvPr/>
        </p:nvSpPr>
        <p:spPr>
          <a:xfrm>
            <a:off x="3847669" y="445495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EC23E56-E19A-4BD9-A1E3-C8146394D70D}"/>
              </a:ext>
            </a:extLst>
          </p:cNvPr>
          <p:cNvSpPr txBox="1"/>
          <p:nvPr/>
        </p:nvSpPr>
        <p:spPr>
          <a:xfrm>
            <a:off x="3533583" y="3682288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C98A8B-7367-4E22-A443-EBBAB732A13C}"/>
              </a:ext>
            </a:extLst>
          </p:cNvPr>
          <p:cNvSpPr txBox="1"/>
          <p:nvPr/>
        </p:nvSpPr>
        <p:spPr>
          <a:xfrm>
            <a:off x="4235630" y="304194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F3783-49E4-4608-B03F-0F0A974F08B8}"/>
              </a:ext>
            </a:extLst>
          </p:cNvPr>
          <p:cNvSpPr txBox="1"/>
          <p:nvPr/>
        </p:nvSpPr>
        <p:spPr>
          <a:xfrm>
            <a:off x="5042703" y="361231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EE2844D2-6913-4741-8A1F-22921B9F8FA6}"/>
              </a:ext>
            </a:extLst>
          </p:cNvPr>
          <p:cNvGrpSpPr/>
          <p:nvPr/>
        </p:nvGrpSpPr>
        <p:grpSpPr>
          <a:xfrm>
            <a:off x="6096203" y="2512909"/>
            <a:ext cx="2980271" cy="2827008"/>
            <a:chOff x="122943" y="2443600"/>
            <a:chExt cx="2980271" cy="2827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EEC9456-0335-4C02-96F8-5DFED240897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7E8A269-04A7-485E-A8B0-6888196DA512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5DD3944-7EB6-4ABF-B732-6971E86A1F22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1E336C8-D45F-48EA-A833-3AC29050BEAD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0020413-F46D-423F-B6E2-FAF5C73AD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AA7876A-D50F-471B-B441-5F04CD34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3CACBD66-46BF-4495-A592-4971A1E4A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B9B552AD-F51C-479B-A4E1-0F3F22916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ABB25844-28E8-4CED-963B-AF7F52CC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362EB4A-833A-4CFC-890F-2A55E2A22E30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8EE1CC-5FAE-49BA-97CA-CAC283B99BE9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B527E54-49EF-4A58-95E2-6F2E160DA565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D215385-AE78-4F7B-9594-EBE076DFBEC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1B66AFE-1B6C-42F3-B959-9312BF1E3ABA}"/>
              </a:ext>
            </a:extLst>
          </p:cNvPr>
          <p:cNvSpPr txBox="1"/>
          <p:nvPr/>
        </p:nvSpPr>
        <p:spPr>
          <a:xfrm>
            <a:off x="7163341" y="5488935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= 1</a:t>
            </a:r>
          </a:p>
          <a:p>
            <a:r>
              <a:rPr lang="en-US" altLang="ko-KR" b="1" dirty="0">
                <a:solidFill>
                  <a:srgbClr val="3366FF"/>
                </a:solidFill>
              </a:rPr>
              <a:t>rear = 0</a:t>
            </a:r>
          </a:p>
          <a:p>
            <a:r>
              <a:rPr lang="en-US" altLang="ko-KR" dirty="0"/>
              <a:t>size = 4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19867B-CE94-4F96-8825-67C1CAD18CEC}"/>
              </a:ext>
            </a:extLst>
          </p:cNvPr>
          <p:cNvSpPr txBox="1"/>
          <p:nvPr/>
        </p:nvSpPr>
        <p:spPr>
          <a:xfrm>
            <a:off x="7016239" y="453982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2EDC62B-2CB9-4354-BCB7-A39F63EC5BAD}"/>
              </a:ext>
            </a:extLst>
          </p:cNvPr>
          <p:cNvSpPr txBox="1"/>
          <p:nvPr/>
        </p:nvSpPr>
        <p:spPr>
          <a:xfrm>
            <a:off x="6670430" y="368787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C9B3A5-0A5F-442F-82F8-4B3DEDF66DFF}"/>
              </a:ext>
            </a:extLst>
          </p:cNvPr>
          <p:cNvSpPr txBox="1"/>
          <p:nvPr/>
        </p:nvSpPr>
        <p:spPr>
          <a:xfrm>
            <a:off x="7288649" y="298881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C50289C-3076-4236-9DBA-3878AAA3FCB9}"/>
              </a:ext>
            </a:extLst>
          </p:cNvPr>
          <p:cNvSpPr txBox="1"/>
          <p:nvPr/>
        </p:nvSpPr>
        <p:spPr>
          <a:xfrm>
            <a:off x="8134932" y="356710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E01D248-8694-4845-A167-7A353ED778CD}"/>
              </a:ext>
            </a:extLst>
          </p:cNvPr>
          <p:cNvSpPr txBox="1"/>
          <p:nvPr/>
        </p:nvSpPr>
        <p:spPr>
          <a:xfrm>
            <a:off x="7829468" y="451436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21B5-24E1-4F61-AA1A-C719E6E4740E}"/>
              </a:ext>
            </a:extLst>
          </p:cNvPr>
          <p:cNvSpPr txBox="1"/>
          <p:nvPr/>
        </p:nvSpPr>
        <p:spPr>
          <a:xfrm>
            <a:off x="5434306" y="5449709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enqueue(5)</a:t>
            </a:r>
          </a:p>
        </p:txBody>
      </p:sp>
      <p:graphicFrame>
        <p:nvGraphicFramePr>
          <p:cNvPr id="12" name="표 172">
            <a:extLst>
              <a:ext uri="{FF2B5EF4-FFF2-40B4-BE49-F238E27FC236}">
                <a16:creationId xmlns:a16="http://schemas.microsoft.com/office/drawing/2014/main" id="{629E1286-5A24-4B5B-831F-17C6FED59CD2}"/>
              </a:ext>
            </a:extLst>
          </p:cNvPr>
          <p:cNvGraphicFramePr>
            <a:graphicFrameLocks noGrp="1"/>
          </p:cNvGraphicFramePr>
          <p:nvPr/>
        </p:nvGraphicFramePr>
        <p:xfrm>
          <a:off x="5800930" y="1846414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4233F7-563F-4748-9093-F8FA266BFA84}"/>
              </a:ext>
            </a:extLst>
          </p:cNvPr>
          <p:cNvSpPr txBox="1"/>
          <p:nvPr/>
        </p:nvSpPr>
        <p:spPr>
          <a:xfrm>
            <a:off x="5876442" y="1327476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6D017-E045-489B-BA7D-2DAE6E058AD6}"/>
              </a:ext>
            </a:extLst>
          </p:cNvPr>
          <p:cNvSpPr txBox="1"/>
          <p:nvPr/>
        </p:nvSpPr>
        <p:spPr>
          <a:xfrm>
            <a:off x="6558105" y="1334912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892E6-088C-4012-8742-CF23E8A48548}"/>
              </a:ext>
            </a:extLst>
          </p:cNvPr>
          <p:cNvSpPr txBox="1"/>
          <p:nvPr/>
        </p:nvSpPr>
        <p:spPr>
          <a:xfrm>
            <a:off x="7169916" y="1327476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259C0-FA0A-4FB0-A513-324D5DE9F161}"/>
              </a:ext>
            </a:extLst>
          </p:cNvPr>
          <p:cNvSpPr txBox="1"/>
          <p:nvPr/>
        </p:nvSpPr>
        <p:spPr>
          <a:xfrm>
            <a:off x="7728721" y="1327476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1827-9F45-4E31-B25B-1309FFECB15C}"/>
              </a:ext>
            </a:extLst>
          </p:cNvPr>
          <p:cNvSpPr txBox="1"/>
          <p:nvPr/>
        </p:nvSpPr>
        <p:spPr>
          <a:xfrm>
            <a:off x="8359696" y="1334912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AAC1C-6474-41EE-A003-BFE9B3398035}"/>
              </a:ext>
            </a:extLst>
          </p:cNvPr>
          <p:cNvSpPr txBox="1"/>
          <p:nvPr/>
        </p:nvSpPr>
        <p:spPr>
          <a:xfrm>
            <a:off x="2124477" y="3502626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76EC7-1C10-4DC9-847B-7DC2648FC217}"/>
              </a:ext>
            </a:extLst>
          </p:cNvPr>
          <p:cNvSpPr txBox="1"/>
          <p:nvPr/>
        </p:nvSpPr>
        <p:spPr>
          <a:xfrm>
            <a:off x="4751708" y="443195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61A0570-076B-446D-9873-D2024D475F49}"/>
                  </a:ext>
                </a:extLst>
              </p14:cNvPr>
              <p14:cNvContentPartPr/>
              <p14:nvPr/>
            </p14:nvContentPartPr>
            <p14:xfrm>
              <a:off x="3785040" y="2903880"/>
              <a:ext cx="1712880" cy="2128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61A0570-076B-446D-9873-D2024D475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1040" y="2795880"/>
                <a:ext cx="1820520" cy="23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43976DA-B09D-4E74-B553-EA27770AE99F}"/>
                  </a:ext>
                </a:extLst>
              </p14:cNvPr>
              <p14:cNvContentPartPr/>
              <p14:nvPr/>
            </p14:nvContentPartPr>
            <p14:xfrm>
              <a:off x="6904440" y="2943840"/>
              <a:ext cx="1749960" cy="2145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43976DA-B09D-4E74-B553-EA27770AE9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0800" y="2836200"/>
                <a:ext cx="1857600" cy="23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2C693FA-1FB3-42A8-AB69-6BDD4DF76D35}"/>
                  </a:ext>
                </a:extLst>
              </p14:cNvPr>
              <p14:cNvContentPartPr/>
              <p14:nvPr/>
            </p14:nvContentPartPr>
            <p14:xfrm>
              <a:off x="6652440" y="4338120"/>
              <a:ext cx="1115640" cy="6616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2C693FA-1FB3-42A8-AB69-6BDD4DF76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8440" y="4230120"/>
                <a:ext cx="1223280" cy="8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77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EE2844D2-6913-4741-8A1F-22921B9F8FA6}"/>
              </a:ext>
            </a:extLst>
          </p:cNvPr>
          <p:cNvGrpSpPr/>
          <p:nvPr/>
        </p:nvGrpSpPr>
        <p:grpSpPr>
          <a:xfrm>
            <a:off x="105702" y="2440364"/>
            <a:ext cx="2980271" cy="2827008"/>
            <a:chOff x="122943" y="2443600"/>
            <a:chExt cx="2980271" cy="2827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EEC9456-0335-4C02-96F8-5DFED240897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7E8A269-04A7-485E-A8B0-6888196DA512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5DD3944-7EB6-4ABF-B732-6971E86A1F22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1E336C8-D45F-48EA-A833-3AC29050BEAD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0020413-F46D-423F-B6E2-FAF5C73AD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AA7876A-D50F-471B-B441-5F04CD34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3CACBD66-46BF-4495-A592-4971A1E4A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B9B552AD-F51C-479B-A4E1-0F3F22916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ABB25844-28E8-4CED-963B-AF7F52CC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362EB4A-833A-4CFC-890F-2A55E2A22E30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8EE1CC-5FAE-49BA-97CA-CAC283B99BE9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B527E54-49EF-4A58-95E2-6F2E160DA565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D215385-AE78-4F7B-9594-EBE076DFBEC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1B66AFE-1B6C-42F3-B959-9312BF1E3ABA}"/>
              </a:ext>
            </a:extLst>
          </p:cNvPr>
          <p:cNvSpPr txBox="1"/>
          <p:nvPr/>
        </p:nvSpPr>
        <p:spPr>
          <a:xfrm>
            <a:off x="1172840" y="5416390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= 1</a:t>
            </a:r>
          </a:p>
          <a:p>
            <a:r>
              <a:rPr lang="en-US" altLang="ko-KR" dirty="0"/>
              <a:t>rear = 0</a:t>
            </a:r>
          </a:p>
          <a:p>
            <a:r>
              <a:rPr lang="en-US" altLang="ko-KR" dirty="0"/>
              <a:t>size = 4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19867B-CE94-4F96-8825-67C1CAD18CEC}"/>
              </a:ext>
            </a:extLst>
          </p:cNvPr>
          <p:cNvSpPr txBox="1"/>
          <p:nvPr/>
        </p:nvSpPr>
        <p:spPr>
          <a:xfrm>
            <a:off x="902283" y="444941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2EDC62B-2CB9-4354-BCB7-A39F63EC5BAD}"/>
              </a:ext>
            </a:extLst>
          </p:cNvPr>
          <p:cNvSpPr txBox="1"/>
          <p:nvPr/>
        </p:nvSpPr>
        <p:spPr>
          <a:xfrm>
            <a:off x="679929" y="3615327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C9B3A5-0A5F-442F-82F8-4B3DEDF66DFF}"/>
              </a:ext>
            </a:extLst>
          </p:cNvPr>
          <p:cNvSpPr txBox="1"/>
          <p:nvPr/>
        </p:nvSpPr>
        <p:spPr>
          <a:xfrm>
            <a:off x="1298148" y="291626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14:cNvPr>
              <p14:cNvContentPartPr/>
              <p14:nvPr/>
            </p14:nvContentPartPr>
            <p14:xfrm>
              <a:off x="1648130" y="2966009"/>
              <a:ext cx="360" cy="36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130" y="28580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14:cNvPr>
              <p14:cNvContentPartPr/>
              <p14:nvPr/>
            </p14:nvContentPartPr>
            <p14:xfrm>
              <a:off x="976370" y="2913449"/>
              <a:ext cx="1108800" cy="4734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730" y="2805809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7C50289C-3076-4236-9DBA-3878AAA3FCB9}"/>
              </a:ext>
            </a:extLst>
          </p:cNvPr>
          <p:cNvSpPr txBox="1"/>
          <p:nvPr/>
        </p:nvSpPr>
        <p:spPr>
          <a:xfrm>
            <a:off x="2144431" y="349455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14:cNvPr>
              <p14:cNvContentPartPr/>
              <p14:nvPr/>
            </p14:nvContentPartPr>
            <p14:xfrm>
              <a:off x="2007260" y="3043630"/>
              <a:ext cx="622440" cy="10285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3620" y="2935990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84" name="TextBox 183">
            <a:extLst>
              <a:ext uri="{FF2B5EF4-FFF2-40B4-BE49-F238E27FC236}">
                <a16:creationId xmlns:a16="http://schemas.microsoft.com/office/drawing/2014/main" id="{AE01D248-8694-4845-A167-7A353ED778CD}"/>
              </a:ext>
            </a:extLst>
          </p:cNvPr>
          <p:cNvSpPr txBox="1"/>
          <p:nvPr/>
        </p:nvSpPr>
        <p:spPr>
          <a:xfrm>
            <a:off x="1838967" y="444182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14:cNvPr>
              <p14:cNvContentPartPr/>
              <p14:nvPr/>
            </p14:nvContentPartPr>
            <p14:xfrm>
              <a:off x="1647066" y="4127517"/>
              <a:ext cx="896760" cy="83088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3426" y="4019517"/>
                <a:ext cx="1004400" cy="1046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F321B5-24E1-4F61-AA1A-C719E6E4740E}"/>
              </a:ext>
            </a:extLst>
          </p:cNvPr>
          <p:cNvSpPr txBox="1"/>
          <p:nvPr/>
        </p:nvSpPr>
        <p:spPr>
          <a:xfrm>
            <a:off x="2626867" y="5364406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14:cNvPr>
              <p14:cNvContentPartPr/>
              <p14:nvPr/>
            </p14:nvContentPartPr>
            <p14:xfrm>
              <a:off x="755179" y="4255135"/>
              <a:ext cx="901800" cy="693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179" y="4147135"/>
                <a:ext cx="1009440" cy="90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표 172">
            <a:extLst>
              <a:ext uri="{FF2B5EF4-FFF2-40B4-BE49-F238E27FC236}">
                <a16:creationId xmlns:a16="http://schemas.microsoft.com/office/drawing/2014/main" id="{629E1286-5A24-4B5B-831F-17C6FED59CD2}"/>
              </a:ext>
            </a:extLst>
          </p:cNvPr>
          <p:cNvGraphicFramePr>
            <a:graphicFrameLocks noGrp="1"/>
          </p:cNvGraphicFramePr>
          <p:nvPr/>
        </p:nvGraphicFramePr>
        <p:xfrm>
          <a:off x="2096743" y="1855587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4233F7-563F-4748-9093-F8FA266BFA84}"/>
              </a:ext>
            </a:extLst>
          </p:cNvPr>
          <p:cNvSpPr txBox="1"/>
          <p:nvPr/>
        </p:nvSpPr>
        <p:spPr>
          <a:xfrm>
            <a:off x="2172255" y="1336649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6D017-E045-489B-BA7D-2DAE6E058AD6}"/>
              </a:ext>
            </a:extLst>
          </p:cNvPr>
          <p:cNvSpPr txBox="1"/>
          <p:nvPr/>
        </p:nvSpPr>
        <p:spPr>
          <a:xfrm>
            <a:off x="2853918" y="1344085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892E6-088C-4012-8742-CF23E8A48548}"/>
              </a:ext>
            </a:extLst>
          </p:cNvPr>
          <p:cNvSpPr txBox="1"/>
          <p:nvPr/>
        </p:nvSpPr>
        <p:spPr>
          <a:xfrm>
            <a:off x="3465729" y="133664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259C0-FA0A-4FB0-A513-324D5DE9F161}"/>
              </a:ext>
            </a:extLst>
          </p:cNvPr>
          <p:cNvSpPr txBox="1"/>
          <p:nvPr/>
        </p:nvSpPr>
        <p:spPr>
          <a:xfrm>
            <a:off x="4024534" y="133664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1827-9F45-4E31-B25B-1309FFECB15C}"/>
              </a:ext>
            </a:extLst>
          </p:cNvPr>
          <p:cNvSpPr txBox="1"/>
          <p:nvPr/>
        </p:nvSpPr>
        <p:spPr>
          <a:xfrm>
            <a:off x="4655509" y="1344085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9423161-18B4-4E64-8538-5C96511E48AC}"/>
              </a:ext>
            </a:extLst>
          </p:cNvPr>
          <p:cNvGrpSpPr/>
          <p:nvPr/>
        </p:nvGrpSpPr>
        <p:grpSpPr>
          <a:xfrm>
            <a:off x="3105216" y="2410037"/>
            <a:ext cx="2980271" cy="2827008"/>
            <a:chOff x="122943" y="2443600"/>
            <a:chExt cx="2980271" cy="282700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14904B-4380-4F34-B18D-E7859A03346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D59A450-3BAD-467C-AC21-1C0256D78FD0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F0370BF-8585-4F93-8A86-FA85C868FA61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D57729C-8A59-48E3-8408-CD90329CC270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C0434C5-A435-48D3-9F3C-0C2AE3268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63E1A0B-0E0E-43CC-9B23-4188D6276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1A78ED2A-5092-4F3F-9EE5-9CB656264D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90EE7EA6-5E17-4745-B6B1-07F4D0F8B2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3B75115-6292-4AF3-9EB7-479350571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536164F-034A-4188-A6C7-97FCF8EFE65A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225381D-2EA4-41D5-8FB6-351E73F1B3DD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2CB88F-AC25-4FF4-B575-DDD63CE4042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1264EF4-6423-4A4D-B980-A052D5ACC134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829A316-B18D-4DD4-9053-31BAA67CF2AA}"/>
              </a:ext>
            </a:extLst>
          </p:cNvPr>
          <p:cNvSpPr txBox="1"/>
          <p:nvPr/>
        </p:nvSpPr>
        <p:spPr>
          <a:xfrm>
            <a:off x="4172354" y="5386063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= 1</a:t>
            </a:r>
          </a:p>
          <a:p>
            <a:r>
              <a:rPr lang="en-US" altLang="ko-KR" dirty="0"/>
              <a:t>rear = 1</a:t>
            </a:r>
          </a:p>
          <a:p>
            <a:r>
              <a:rPr lang="en-US" altLang="ko-KR" dirty="0"/>
              <a:t>size = 4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7EE97A-437E-49D2-855E-F3ED7A5842A1}"/>
              </a:ext>
            </a:extLst>
          </p:cNvPr>
          <p:cNvSpPr txBox="1"/>
          <p:nvPr/>
        </p:nvSpPr>
        <p:spPr>
          <a:xfrm>
            <a:off x="3901797" y="441908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8741E7-5B68-4E7B-B0DE-1EFFDC53CCC5}"/>
              </a:ext>
            </a:extLst>
          </p:cNvPr>
          <p:cNvSpPr txBox="1"/>
          <p:nvPr/>
        </p:nvSpPr>
        <p:spPr>
          <a:xfrm>
            <a:off x="3679443" y="358500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34E128-5CB1-4E5E-B1EA-362A44AAF096}"/>
              </a:ext>
            </a:extLst>
          </p:cNvPr>
          <p:cNvSpPr txBox="1"/>
          <p:nvPr/>
        </p:nvSpPr>
        <p:spPr>
          <a:xfrm>
            <a:off x="4297662" y="288594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95372DCB-32DB-40C0-A4FE-42B633EDA7FF}"/>
                  </a:ext>
                </a:extLst>
              </p14:cNvPr>
              <p14:cNvContentPartPr/>
              <p14:nvPr/>
            </p14:nvContentPartPr>
            <p14:xfrm>
              <a:off x="4647644" y="2935682"/>
              <a:ext cx="360" cy="3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95372DCB-32DB-40C0-A4FE-42B633EDA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3644" y="282768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16C80BF9-E7E4-491B-BCE6-943AEB93F174}"/>
                  </a:ext>
                </a:extLst>
              </p14:cNvPr>
              <p14:cNvContentPartPr/>
              <p14:nvPr/>
            </p14:nvContentPartPr>
            <p14:xfrm>
              <a:off x="3975884" y="2883122"/>
              <a:ext cx="1108800" cy="4734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16C80BF9-E7E4-491B-BCE6-943AEB93F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244" y="2775482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D1BCB4BA-0EFF-4281-818D-6D6CAC456FC2}"/>
              </a:ext>
            </a:extLst>
          </p:cNvPr>
          <p:cNvSpPr txBox="1"/>
          <p:nvPr/>
        </p:nvSpPr>
        <p:spPr>
          <a:xfrm>
            <a:off x="5143945" y="346423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6601E94F-C00A-4DE1-BE44-06B7A4906EC9}"/>
                  </a:ext>
                </a:extLst>
              </p14:cNvPr>
              <p14:cNvContentPartPr/>
              <p14:nvPr/>
            </p14:nvContentPartPr>
            <p14:xfrm>
              <a:off x="5006774" y="3013303"/>
              <a:ext cx="622440" cy="102852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6601E94F-C00A-4DE1-BE44-06B7A4906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3134" y="2905663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FAB0B84B-EEF3-48A3-993B-953C1DB8F8F1}"/>
              </a:ext>
            </a:extLst>
          </p:cNvPr>
          <p:cNvSpPr txBox="1"/>
          <p:nvPr/>
        </p:nvSpPr>
        <p:spPr>
          <a:xfrm>
            <a:off x="4838481" y="441149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45FB00D3-A483-4E29-ADEC-B47A71B2AFDF}"/>
                  </a:ext>
                </a:extLst>
              </p14:cNvPr>
              <p14:cNvContentPartPr/>
              <p14:nvPr/>
            </p14:nvContentPartPr>
            <p14:xfrm>
              <a:off x="4646580" y="4097190"/>
              <a:ext cx="896760" cy="83088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45FB00D3-A483-4E29-ADEC-B47A71B2A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2940" y="3989190"/>
                <a:ext cx="100440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5089B70A-D776-46ED-A40E-12127AB94B03}"/>
                  </a:ext>
                </a:extLst>
              </p14:cNvPr>
              <p14:cNvContentPartPr/>
              <p14:nvPr/>
            </p14:nvContentPartPr>
            <p14:xfrm>
              <a:off x="3754693" y="4224808"/>
              <a:ext cx="901800" cy="69336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5089B70A-D776-46ED-A40E-12127AB94B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0693" y="4116808"/>
                <a:ext cx="100944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D6A4DE-9AFF-4271-935A-97D684C8E918}"/>
                  </a:ext>
                </a:extLst>
              </p14:cNvPr>
              <p14:cNvContentPartPr/>
              <p14:nvPr/>
            </p14:nvContentPartPr>
            <p14:xfrm>
              <a:off x="4094280" y="354540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D6A4DE-9AFF-4271-935A-97D684C8E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280" y="3437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6AC8807-449A-4AFF-A981-9A432E7A4591}"/>
                  </a:ext>
                </a:extLst>
              </p14:cNvPr>
              <p14:cNvContentPartPr/>
              <p14:nvPr/>
            </p14:nvContentPartPr>
            <p14:xfrm>
              <a:off x="3537000" y="3199800"/>
              <a:ext cx="570240" cy="1103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6AC8807-449A-4AFF-A981-9A432E7A45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3000" y="3091800"/>
                <a:ext cx="677880" cy="1319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7521C9-4C44-4AC8-845A-8E588ACB301C}"/>
              </a:ext>
            </a:extLst>
          </p:cNvPr>
          <p:cNvSpPr txBox="1"/>
          <p:nvPr/>
        </p:nvSpPr>
        <p:spPr>
          <a:xfrm>
            <a:off x="5885574" y="5386063"/>
            <a:ext cx="27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enqueue(30)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=&gt; Queue Full</a:t>
            </a:r>
          </a:p>
        </p:txBody>
      </p:sp>
    </p:spTree>
    <p:extLst>
      <p:ext uri="{BB962C8B-B14F-4D97-AF65-F5344CB8AC3E}">
        <p14:creationId xmlns:p14="http://schemas.microsoft.com/office/powerpoint/2010/main" val="153171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1B96D7BA-61C4-41B9-979E-6040E2B5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10" y="1373606"/>
            <a:ext cx="7329345" cy="4979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class Queue:</a:t>
            </a:r>
          </a:p>
          <a:p>
            <a:pPr marL="0" indent="0">
              <a:buNone/>
            </a:pPr>
            <a:r>
              <a:rPr lang="en-US" altLang="ko-KR" sz="1800" dirty="0"/>
              <a:t>    MAX_QSIZE = 100   # </a:t>
            </a:r>
            <a:r>
              <a:rPr lang="ko-KR" altLang="en-US" sz="1800" dirty="0"/>
              <a:t>새로운 모든 큐에 대한 적당한 크기 설정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 = [None]*</a:t>
            </a:r>
            <a:r>
              <a:rPr lang="en-US" altLang="ko-KR" sz="1800" dirty="0" err="1"/>
              <a:t>Queue.MAX_QSIZE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self.front</a:t>
            </a:r>
            <a:r>
              <a:rPr lang="en-US" altLang="ko-KR" sz="1800" dirty="0"/>
              <a:t> = -1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self.rear</a:t>
            </a:r>
            <a:r>
              <a:rPr lang="en-US" altLang="ko-KR" sz="1800" dirty="0"/>
              <a:t> =-1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</a:t>
            </a:r>
            <a:r>
              <a:rPr lang="en-US" altLang="ko-KR" sz="1800" dirty="0" err="1"/>
              <a:t>isEmpty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== 0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9179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F51BAE1-5B71-47B4-AB2E-EA9282D34E20}"/>
              </a:ext>
            </a:extLst>
          </p:cNvPr>
          <p:cNvSpPr txBox="1">
            <a:spLocks/>
          </p:cNvSpPr>
          <p:nvPr/>
        </p:nvSpPr>
        <p:spPr>
          <a:xfrm>
            <a:off x="656564" y="1393955"/>
            <a:ext cx="3420381" cy="108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(self):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return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self.size</a:t>
            </a:r>
            <a:r>
              <a:rPr lang="en-US" altLang="ko-KR" sz="2000" dirty="0"/>
              <a:t> == 0</a:t>
            </a:r>
            <a:endParaRPr lang="ko-KR" altLang="en-US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457E023-5651-4619-A2CC-170261C0731B}"/>
              </a:ext>
            </a:extLst>
          </p:cNvPr>
          <p:cNvSpPr txBox="1">
            <a:spLocks/>
          </p:cNvSpPr>
          <p:nvPr/>
        </p:nvSpPr>
        <p:spPr>
          <a:xfrm>
            <a:off x="656564" y="3564015"/>
            <a:ext cx="5094275" cy="243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def enqueue(self, e):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if </a:t>
            </a:r>
            <a:r>
              <a:rPr kumimoji="0" lang="en-US" altLang="ko-KR" sz="1800" dirty="0" err="1"/>
              <a:t>self.size</a:t>
            </a:r>
            <a:r>
              <a:rPr kumimoji="0" lang="en-US" altLang="ko-KR" sz="1800" dirty="0"/>
              <a:t> == 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print("Queue is full")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#             </a:t>
            </a:r>
            <a:r>
              <a:rPr kumimoji="0" lang="en-US" altLang="ko-KR" sz="1800" dirty="0" err="1"/>
              <a:t>self.resize</a:t>
            </a:r>
            <a:r>
              <a:rPr kumimoji="0" lang="en-US" altLang="ko-KR" sz="1800" dirty="0"/>
              <a:t>(2*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self.rear</a:t>
            </a:r>
            <a:r>
              <a:rPr kumimoji="0" lang="en-US" altLang="ko-KR" sz="1800" dirty="0"/>
              <a:t> = (self.rear+1)%(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))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[</a:t>
            </a:r>
            <a:r>
              <a:rPr kumimoji="0" lang="en-US" altLang="ko-KR" sz="1800" dirty="0" err="1"/>
              <a:t>self.rear</a:t>
            </a:r>
            <a:r>
              <a:rPr kumimoji="0" lang="en-US" altLang="ko-KR" sz="1800" dirty="0"/>
              <a:t>] = 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self.size</a:t>
            </a:r>
            <a:r>
              <a:rPr kumimoji="0" lang="en-US" altLang="ko-KR" sz="1800" dirty="0"/>
              <a:t> += 1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8859FE-F6C6-4FC7-AA12-054905507A27}"/>
              </a:ext>
            </a:extLst>
          </p:cNvPr>
          <p:cNvSpPr txBox="1">
            <a:spLocks/>
          </p:cNvSpPr>
          <p:nvPr/>
        </p:nvSpPr>
        <p:spPr>
          <a:xfrm>
            <a:off x="3941930" y="1354936"/>
            <a:ext cx="4824245" cy="2524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def dequeue(self):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if </a:t>
            </a:r>
            <a:r>
              <a:rPr kumimoji="0" lang="en-US" altLang="ko-KR" sz="2000" dirty="0" err="1"/>
              <a:t>self.isEmpty</a:t>
            </a:r>
            <a:r>
              <a:rPr kumimoji="0" lang="en-US" altLang="ko-KR" sz="2000" dirty="0"/>
              <a:t>():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print("Queue is empty")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else:    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 = (self.front+1)%(</a:t>
            </a:r>
            <a:r>
              <a:rPr kumimoji="0" lang="en-US" altLang="ko-KR" sz="2000" dirty="0" err="1"/>
              <a:t>len</a:t>
            </a:r>
            <a:r>
              <a:rPr kumimoji="0" lang="en-US" altLang="ko-KR" sz="2000" dirty="0"/>
              <a:t>(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e =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[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self.size</a:t>
            </a:r>
            <a:r>
              <a:rPr kumimoji="0" lang="en-US" altLang="ko-KR" sz="2000" dirty="0"/>
              <a:t> -= 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return e</a:t>
            </a:r>
          </a:p>
        </p:txBody>
      </p:sp>
    </p:spTree>
    <p:extLst>
      <p:ext uri="{BB962C8B-B14F-4D97-AF65-F5344CB8AC3E}">
        <p14:creationId xmlns:p14="http://schemas.microsoft.com/office/powerpoint/2010/main" val="290042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5.1 </a:t>
            </a:r>
            <a:r>
              <a:rPr lang="ko-KR" altLang="en-US" dirty="0" err="1">
                <a:solidFill>
                  <a:srgbClr val="0000FF"/>
                </a:solidFill>
              </a:rPr>
              <a:t>큐란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큐는 선입선출</a:t>
            </a:r>
            <a:r>
              <a:rPr lang="en-US" altLang="ko-KR" sz="2400" kern="0" dirty="0">
                <a:solidFill>
                  <a:schemeClr val="tx2"/>
                </a:solidFill>
              </a:rPr>
              <a:t>(First-In First Out: FIFO)</a:t>
            </a:r>
            <a:r>
              <a:rPr lang="ko-KR" altLang="en-US" sz="2400" kern="0" dirty="0">
                <a:solidFill>
                  <a:schemeClr val="tx2"/>
                </a:solidFill>
              </a:rPr>
              <a:t>의 자료구조이다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큐의 구조</a:t>
            </a:r>
            <a:endParaRPr lang="en-US" altLang="ko-KR" sz="2000" kern="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큐의 </a:t>
            </a:r>
            <a:r>
              <a:rPr lang="en-US" altLang="ko-KR" sz="2000" kern="0" dirty="0">
                <a:solidFill>
                  <a:schemeClr val="tx2"/>
                </a:solidFill>
              </a:rPr>
              <a:t>ADT</a:t>
            </a:r>
          </a:p>
          <a:p>
            <a:pPr lvl="1">
              <a:defRPr/>
            </a:pPr>
            <a:r>
              <a:rPr lang="ko-KR" altLang="en-US" sz="2000" kern="0" dirty="0">
                <a:solidFill>
                  <a:schemeClr val="tx2"/>
                </a:solidFill>
              </a:rPr>
              <a:t>큐의 연산</a:t>
            </a:r>
            <a:endParaRPr lang="en-US" altLang="ko-KR" sz="20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큐의 응용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3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F51BAE1-5B71-47B4-AB2E-EA9282D34E20}"/>
              </a:ext>
            </a:extLst>
          </p:cNvPr>
          <p:cNvSpPr txBox="1">
            <a:spLocks/>
          </p:cNvSpPr>
          <p:nvPr/>
        </p:nvSpPr>
        <p:spPr>
          <a:xfrm>
            <a:off x="656564" y="1583795"/>
            <a:ext cx="6525726" cy="319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def resize(self, cap):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 = </a:t>
            </a:r>
            <a:r>
              <a:rPr kumimoji="0" lang="en-US" altLang="ko-KR" sz="2000" dirty="0" err="1"/>
              <a:t>self.items</a:t>
            </a: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 = [None]*cap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walk = </a:t>
            </a:r>
            <a:r>
              <a:rPr kumimoji="0" lang="en-US" altLang="ko-KR" sz="2000" dirty="0" err="1"/>
              <a:t>self.front</a:t>
            </a: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for k in range(</a:t>
            </a:r>
            <a:r>
              <a:rPr kumimoji="0" lang="en-US" altLang="ko-KR" sz="2000" dirty="0" err="1"/>
              <a:t>self.size</a:t>
            </a:r>
            <a:r>
              <a:rPr kumimoji="0" lang="en-US" altLang="ko-KR" sz="2000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   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[k] = 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[walk]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    walk = (walk + 1)% </a:t>
            </a:r>
            <a:r>
              <a:rPr kumimoji="0" lang="en-US" altLang="ko-KR" sz="2000" dirty="0" err="1"/>
              <a:t>len</a:t>
            </a:r>
            <a:r>
              <a:rPr kumimoji="0" lang="en-US" altLang="ko-KR" sz="2000" dirty="0"/>
              <a:t>(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 = -1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self.rear</a:t>
            </a:r>
            <a:r>
              <a:rPr kumimoji="0" lang="en-US" altLang="ko-KR" sz="2000" dirty="0"/>
              <a:t> = </a:t>
            </a:r>
            <a:r>
              <a:rPr kumimoji="0" lang="en-US" altLang="ko-KR" sz="2000" dirty="0" err="1"/>
              <a:t>self.size</a:t>
            </a:r>
            <a:r>
              <a:rPr kumimoji="0" lang="en-US" altLang="ko-KR" sz="2000" dirty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407488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원형큐</a:t>
            </a:r>
            <a:endParaRPr lang="en-US" altLang="ko-KR" sz="2400" dirty="0"/>
          </a:p>
          <a:p>
            <a:pPr lvl="1"/>
            <a:r>
              <a:rPr lang="ko-KR" altLang="en-US" dirty="0"/>
              <a:t>배열을 원형으로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전단과 후단을 위한 </a:t>
            </a:r>
            <a:r>
              <a:rPr lang="en-US" altLang="ko-KR" dirty="0"/>
              <a:t>2</a:t>
            </a:r>
            <a:r>
              <a:rPr lang="ko-KR" altLang="en-US" dirty="0"/>
              <a:t>개의 변수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front: </a:t>
            </a:r>
            <a:r>
              <a:rPr lang="ko-KR" altLang="en-US" dirty="0">
                <a:solidFill>
                  <a:srgbClr val="3366FF"/>
                </a:solidFill>
              </a:rPr>
              <a:t>큐에 삽입된 첫번째 요소의 인덱스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rear: </a:t>
            </a:r>
            <a:r>
              <a:rPr lang="ko-KR" altLang="en-US" dirty="0">
                <a:solidFill>
                  <a:srgbClr val="3366FF"/>
                </a:solidFill>
              </a:rPr>
              <a:t>큐에 삽입된 마지막 요소 바로 다음의 인덱스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회전</a:t>
            </a:r>
            <a:r>
              <a:rPr lang="en-US" altLang="ko-KR" dirty="0"/>
              <a:t>(</a:t>
            </a:r>
            <a:r>
              <a:rPr lang="ko-KR" altLang="en-US" dirty="0"/>
              <a:t>시계방향</a:t>
            </a:r>
            <a:r>
              <a:rPr lang="en-US" altLang="ko-KR" dirty="0"/>
              <a:t>)</a:t>
            </a:r>
            <a:r>
              <a:rPr lang="ko-KR" altLang="en-US" dirty="0"/>
              <a:t> 방법</a:t>
            </a:r>
          </a:p>
          <a:p>
            <a:pPr lvl="1"/>
            <a:endParaRPr lang="ko-KR" altLang="en-US" dirty="0"/>
          </a:p>
        </p:txBody>
      </p:sp>
      <p:pic>
        <p:nvPicPr>
          <p:cNvPr id="30721" name="_x37276696" descr="EMB00001cdc36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1133746"/>
            <a:ext cx="3555395" cy="229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원형 큐 </a:t>
            </a:r>
            <a:r>
              <a:rPr lang="en-US" altLang="ko-KR" sz="3200" dirty="0"/>
              <a:t>– </a:t>
            </a:r>
            <a:r>
              <a:rPr lang="ko-KR" altLang="en-US" sz="3200" dirty="0"/>
              <a:t>구현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5" y="5094185"/>
            <a:ext cx="3469822" cy="76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742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4" name="Rectangle 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공백상태와 포화상태 구별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멤버 변수 </a:t>
            </a:r>
            <a:r>
              <a:rPr lang="en-US" altLang="ko-KR" dirty="0"/>
              <a:t>size</a:t>
            </a:r>
            <a:r>
              <a:rPr lang="ko-KR" altLang="en-US" dirty="0"/>
              <a:t>를 추가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   size: </a:t>
            </a:r>
            <a:r>
              <a:rPr lang="ko-KR" altLang="en-US" dirty="0"/>
              <a:t>큐에 있는 요소의 개수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공백상태</a:t>
            </a:r>
            <a:r>
              <a:rPr lang="en-US" altLang="ko-KR" sz="2400" dirty="0"/>
              <a:t>: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en-US" altLang="ko-KR" sz="2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400" dirty="0"/>
              <a:t>   포화상태</a:t>
            </a:r>
            <a:r>
              <a:rPr lang="en-US" altLang="ko-KR" sz="2400" dirty="0"/>
              <a:t>: </a:t>
            </a:r>
            <a:r>
              <a:rPr lang="en-US" altLang="ko-KR" sz="2400" dirty="0">
                <a:latin typeface="Consolas" panose="020B0609020204030204" pitchFamily="49" charset="0"/>
              </a:rPr>
              <a:t>size == </a:t>
            </a:r>
            <a:r>
              <a:rPr lang="ko-KR" altLang="en-US" sz="2400" dirty="0">
                <a:latin typeface="Consolas" panose="020B0609020204030204" pitchFamily="49" charset="0"/>
              </a:rPr>
              <a:t>리스트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배열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길이</a:t>
            </a: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공백상태와</a:t>
            </a:r>
            <a:r>
              <a:rPr lang="en-US" altLang="ko-KR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포화</a:t>
            </a:r>
            <a:r>
              <a:rPr lang="ko-KR" altLang="en-US" sz="3200" dirty="0"/>
              <a:t>상태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0C53E-91A1-4810-B50F-BA9674E91765}"/>
              </a:ext>
            </a:extLst>
          </p:cNvPr>
          <p:cNvSpPr txBox="1"/>
          <p:nvPr/>
        </p:nvSpPr>
        <p:spPr>
          <a:xfrm>
            <a:off x="6867255" y="22138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3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D0569734-ABE4-4AA6-89A7-3914A22233B3}"/>
              </a:ext>
            </a:extLst>
          </p:cNvPr>
          <p:cNvGrpSpPr/>
          <p:nvPr/>
        </p:nvGrpSpPr>
        <p:grpSpPr>
          <a:xfrm>
            <a:off x="122943" y="2443600"/>
            <a:ext cx="2980271" cy="2827008"/>
            <a:chOff x="122943" y="2443600"/>
            <a:chExt cx="2980271" cy="28270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F80A1D-5CA0-488C-B53D-EE0CA52BB60C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EA8C451F-E88C-404E-BF9D-D61CA1863179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12E2AC8-48C5-4A2B-8B29-690C204B093E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939DEB1-EB2C-42FE-B7C4-E67CA48DB3F8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5569E2B-7113-472A-8253-6D4B6C7C7A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D90DAC-6A0C-4457-A755-0D5359755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42E6EB8-4DD9-4A69-B375-5DFD775F11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714E0C4-AE0A-4E62-BD0B-6C70029CD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0BA62AD-5D05-4902-A59F-91390953B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895D17-7309-490C-AA39-FB4B80F7AB3B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B7480B-38CD-455E-9C89-3A030F4DE99A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DA06AF-5302-4583-AFD3-7E8E3CB0C7BA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15C4A5-BD79-4869-9572-1DD836CE83A8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B13320D-286F-45FD-BDC1-EC815F08F814}"/>
              </a:ext>
            </a:extLst>
          </p:cNvPr>
          <p:cNvSpPr txBox="1"/>
          <p:nvPr/>
        </p:nvSpPr>
        <p:spPr>
          <a:xfrm>
            <a:off x="323980" y="5459182"/>
            <a:ext cx="139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0</a:t>
            </a:r>
          </a:p>
          <a:p>
            <a:r>
              <a:rPr lang="en-US" altLang="ko-KR" dirty="0"/>
              <a:t>rear  : 0</a:t>
            </a:r>
          </a:p>
          <a:p>
            <a:r>
              <a:rPr lang="en-US" altLang="ko-KR" dirty="0"/>
              <a:t>size : 0</a:t>
            </a:r>
            <a:endParaRPr lang="ko-KR" altLang="en-US" dirty="0"/>
          </a:p>
        </p:txBody>
      </p:sp>
      <p:graphicFrame>
        <p:nvGraphicFramePr>
          <p:cNvPr id="172" name="표 172">
            <a:extLst>
              <a:ext uri="{FF2B5EF4-FFF2-40B4-BE49-F238E27FC236}">
                <a16:creationId xmlns:a16="http://schemas.microsoft.com/office/drawing/2014/main" id="{6C26E5F3-5C92-4D07-96E1-02C7AB4C8405}"/>
              </a:ext>
            </a:extLst>
          </p:cNvPr>
          <p:cNvGraphicFramePr>
            <a:graphicFrameLocks noGrp="1"/>
          </p:cNvGraphicFramePr>
          <p:nvPr/>
        </p:nvGraphicFramePr>
        <p:xfrm>
          <a:off x="2375521" y="1627830"/>
          <a:ext cx="5049305" cy="58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861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1009861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588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77F866EF-6C86-44E2-9D87-533915B3A2A0}"/>
              </a:ext>
            </a:extLst>
          </p:cNvPr>
          <p:cNvSpPr txBox="1"/>
          <p:nvPr/>
        </p:nvSpPr>
        <p:spPr>
          <a:xfrm>
            <a:off x="2671835" y="1182762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0B71607-3036-4B30-A78F-7CE4E848E1F7}"/>
              </a:ext>
            </a:extLst>
          </p:cNvPr>
          <p:cNvSpPr txBox="1"/>
          <p:nvPr/>
        </p:nvSpPr>
        <p:spPr>
          <a:xfrm>
            <a:off x="3567443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7F4679-3A51-4E84-BEFD-2191DD6E8322}"/>
              </a:ext>
            </a:extLst>
          </p:cNvPr>
          <p:cNvSpPr txBox="1"/>
          <p:nvPr/>
        </p:nvSpPr>
        <p:spPr>
          <a:xfrm>
            <a:off x="4647121" y="1181228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66B65E-6A71-4A26-AA17-DDBB53C74112}"/>
              </a:ext>
            </a:extLst>
          </p:cNvPr>
          <p:cNvSpPr txBox="1"/>
          <p:nvPr/>
        </p:nvSpPr>
        <p:spPr>
          <a:xfrm>
            <a:off x="5682028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965E639-617B-4C11-9CF1-FE4644085C18}"/>
              </a:ext>
            </a:extLst>
          </p:cNvPr>
          <p:cNvSpPr txBox="1"/>
          <p:nvPr/>
        </p:nvSpPr>
        <p:spPr>
          <a:xfrm>
            <a:off x="6622407" y="1180180"/>
            <a:ext cx="3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18A85E5-5D02-4771-AF93-8B7E01E38E65}"/>
              </a:ext>
            </a:extLst>
          </p:cNvPr>
          <p:cNvGrpSpPr/>
          <p:nvPr/>
        </p:nvGrpSpPr>
        <p:grpSpPr>
          <a:xfrm>
            <a:off x="2968403" y="2425910"/>
            <a:ext cx="2980271" cy="3950289"/>
            <a:chOff x="2968403" y="2425910"/>
            <a:chExt cx="2980271" cy="3950289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BC24E6D6-5C44-4E9F-89B1-866A9A297466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1B9C56-F927-47CA-AB43-2EBBAF3F7CDC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9CCDC79F-9B2A-4E8D-85D5-299922EA26E4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A6D95E05-2C51-4352-8478-6BE18B43B49C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2B6C79DA-9E88-43D8-88D9-AF622C1E7ED5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837EFDB-3218-4664-8333-1BE1A6D08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5E494023-6BA9-4DA8-BBC9-CF94FBC17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EA2FDDF7-1CB4-4D6B-8EA3-A587D8FDB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20289C6A-5A12-4DB2-B01D-41F4BBF92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459B2F3B-1665-4B09-879A-5938F610F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811254B-730C-40F1-AD6C-B79C3D974D1E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B868689-CE0A-4CF4-8788-F957DCF13D0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61E75F1-DD91-49BD-834F-99C6443FDA80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0960D00-7BE0-4193-9A3F-59DCEB817C5C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11A854-E536-4156-B6F6-353900813CF5}"/>
                </a:ext>
              </a:extLst>
            </p:cNvPr>
            <p:cNvSpPr txBox="1"/>
            <p:nvPr/>
          </p:nvSpPr>
          <p:spPr>
            <a:xfrm>
              <a:off x="3834693" y="5452869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0</a:t>
              </a:r>
            </a:p>
            <a:p>
              <a:r>
                <a:rPr lang="en-US" altLang="ko-KR" dirty="0"/>
                <a:t>rear  : 1</a:t>
              </a:r>
            </a:p>
            <a:p>
              <a:r>
                <a:rPr lang="en-US" altLang="ko-KR" dirty="0"/>
                <a:t>size : 1</a:t>
              </a:r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5EE4A03-B204-4566-BC5B-065A261760AC}"/>
                </a:ext>
              </a:extLst>
            </p:cNvPr>
            <p:cNvSpPr txBox="1"/>
            <p:nvPr/>
          </p:nvSpPr>
          <p:spPr>
            <a:xfrm>
              <a:off x="3823617" y="4504578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10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C9486B7-0C3E-408D-97C3-DCD35F8CD247}"/>
              </a:ext>
            </a:extLst>
          </p:cNvPr>
          <p:cNvGrpSpPr/>
          <p:nvPr/>
        </p:nvGrpSpPr>
        <p:grpSpPr>
          <a:xfrm>
            <a:off x="5844245" y="2431158"/>
            <a:ext cx="2980271" cy="3945041"/>
            <a:chOff x="2968403" y="2425910"/>
            <a:chExt cx="2980271" cy="3945041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8B368A4C-52CB-4EA8-B899-6D3918C52FC2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0AD56C-1F0D-46DD-B2C6-014BBB0E8760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78E65D48-315D-4FB0-84D3-3BC7D55B491D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2E7891C1-8EE6-4458-B55D-5FE4F3E8A9B3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237858B0-A890-482E-B4BC-A2E47F5B9AAE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CD8FEC9B-A3D8-4145-B59C-6E0B3AAC9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F5D7E99E-6B0C-4473-82F4-29DF9D12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2981F955-CB21-40D3-A187-4A048D9F1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54F2F6DB-F3B6-4E35-B491-99C0EB3C0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148C053-9E2A-4421-A8D1-A5212D9F1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A93C05A-187E-4AD3-887A-56B5877AE729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DE031C11-15C7-461B-9B27-F73C3E681203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9C2754-AA96-44EB-B9D1-4F6562D046DD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63A79BD-1C9D-4E21-A850-112E6F0E6BBD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70FF27D-D208-49EE-B63E-B146B6FB779D}"/>
                </a:ext>
              </a:extLst>
            </p:cNvPr>
            <p:cNvSpPr txBox="1"/>
            <p:nvPr/>
          </p:nvSpPr>
          <p:spPr>
            <a:xfrm>
              <a:off x="3911035" y="5447621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0</a:t>
              </a:r>
            </a:p>
            <a:p>
              <a:r>
                <a:rPr lang="en-US" altLang="ko-KR" dirty="0"/>
                <a:t>rear  : 2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D5D3EF8-094B-4E3E-87FB-E68649A3B35E}"/>
                </a:ext>
              </a:extLst>
            </p:cNvPr>
            <p:cNvSpPr txBox="1"/>
            <p:nvPr/>
          </p:nvSpPr>
          <p:spPr>
            <a:xfrm>
              <a:off x="3764984" y="443495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10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B278B9CA-B34C-409F-A245-E746252757C4}"/>
              </a:ext>
            </a:extLst>
          </p:cNvPr>
          <p:cNvSpPr txBox="1"/>
          <p:nvPr/>
        </p:nvSpPr>
        <p:spPr>
          <a:xfrm>
            <a:off x="6387035" y="362476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FF3DC738-A886-4F59-81BC-668055750292}"/>
                  </a:ext>
                </a:extLst>
              </p14:cNvPr>
              <p14:cNvContentPartPr/>
              <p14:nvPr/>
            </p14:nvContentPartPr>
            <p14:xfrm>
              <a:off x="6366240" y="3169200"/>
              <a:ext cx="982440" cy="176760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FF3DC738-A886-4F59-81BC-668055750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40" y="3061560"/>
                <a:ext cx="1090080" cy="1983240"/>
              </a:xfrm>
              <a:prstGeom prst="rect">
                <a:avLst/>
              </a:prstGeom>
            </p:spPr>
          </p:pic>
        </mc:Fallback>
      </mc:AlternateContent>
      <p:sp>
        <p:nvSpPr>
          <p:cNvPr id="219" name="TextBox 218">
            <a:extLst>
              <a:ext uri="{FF2B5EF4-FFF2-40B4-BE49-F238E27FC236}">
                <a16:creationId xmlns:a16="http://schemas.microsoft.com/office/drawing/2014/main" id="{C6166437-071C-40C4-ADBB-FB7115AF2C26}"/>
              </a:ext>
            </a:extLst>
          </p:cNvPr>
          <p:cNvSpPr txBox="1"/>
          <p:nvPr/>
        </p:nvSpPr>
        <p:spPr>
          <a:xfrm>
            <a:off x="2193820" y="5512428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C2759A1-7091-4BE9-8DEE-9E5FFA20957C}"/>
              </a:ext>
            </a:extLst>
          </p:cNvPr>
          <p:cNvSpPr txBox="1"/>
          <p:nvPr/>
        </p:nvSpPr>
        <p:spPr>
          <a:xfrm>
            <a:off x="5295275" y="5501831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enqueue(20)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16A6ED-91AA-4A96-9418-5617752744D6}"/>
                  </a:ext>
                </a:extLst>
              </p14:cNvPr>
              <p14:cNvContentPartPr/>
              <p14:nvPr/>
            </p14:nvContentPartPr>
            <p14:xfrm>
              <a:off x="3517200" y="4321200"/>
              <a:ext cx="906480" cy="589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16A6ED-91AA-4A96-9418-561775274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560" y="4213200"/>
                <a:ext cx="101412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08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aphicFrame>
        <p:nvGraphicFramePr>
          <p:cNvPr id="172" name="표 172">
            <a:extLst>
              <a:ext uri="{FF2B5EF4-FFF2-40B4-BE49-F238E27FC236}">
                <a16:creationId xmlns:a16="http://schemas.microsoft.com/office/drawing/2014/main" id="{6C26E5F3-5C92-4D07-96E1-02C7AB4C8405}"/>
              </a:ext>
            </a:extLst>
          </p:cNvPr>
          <p:cNvGraphicFramePr>
            <a:graphicFrameLocks noGrp="1"/>
          </p:cNvGraphicFramePr>
          <p:nvPr/>
        </p:nvGraphicFramePr>
        <p:xfrm>
          <a:off x="2375523" y="1627830"/>
          <a:ext cx="3006570" cy="46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65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77F866EF-6C86-44E2-9D87-533915B3A2A0}"/>
              </a:ext>
            </a:extLst>
          </p:cNvPr>
          <p:cNvSpPr txBox="1"/>
          <p:nvPr/>
        </p:nvSpPr>
        <p:spPr>
          <a:xfrm>
            <a:off x="2451035" y="1149534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0B71607-3036-4B30-A78F-7CE4E848E1F7}"/>
              </a:ext>
            </a:extLst>
          </p:cNvPr>
          <p:cNvSpPr txBox="1"/>
          <p:nvPr/>
        </p:nvSpPr>
        <p:spPr>
          <a:xfrm>
            <a:off x="3132698" y="1156970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7F4679-3A51-4E84-BEFD-2191DD6E8322}"/>
              </a:ext>
            </a:extLst>
          </p:cNvPr>
          <p:cNvSpPr txBox="1"/>
          <p:nvPr/>
        </p:nvSpPr>
        <p:spPr>
          <a:xfrm>
            <a:off x="3744509" y="114953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66B65E-6A71-4A26-AA17-DDBB53C74112}"/>
              </a:ext>
            </a:extLst>
          </p:cNvPr>
          <p:cNvSpPr txBox="1"/>
          <p:nvPr/>
        </p:nvSpPr>
        <p:spPr>
          <a:xfrm>
            <a:off x="4303314" y="114953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965E639-617B-4C11-9CF1-FE4644085C18}"/>
              </a:ext>
            </a:extLst>
          </p:cNvPr>
          <p:cNvSpPr txBox="1"/>
          <p:nvPr/>
        </p:nvSpPr>
        <p:spPr>
          <a:xfrm>
            <a:off x="4934289" y="1156970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278B9CA-B34C-409F-A245-E746252757C4}"/>
              </a:ext>
            </a:extLst>
          </p:cNvPr>
          <p:cNvSpPr txBox="1"/>
          <p:nvPr/>
        </p:nvSpPr>
        <p:spPr>
          <a:xfrm>
            <a:off x="917494" y="331658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B368A4C-52CB-4EA8-B899-6D3918C52FC2}"/>
              </a:ext>
            </a:extLst>
          </p:cNvPr>
          <p:cNvGrpSpPr/>
          <p:nvPr/>
        </p:nvGrpSpPr>
        <p:grpSpPr>
          <a:xfrm>
            <a:off x="341530" y="2285828"/>
            <a:ext cx="2980271" cy="2827008"/>
            <a:chOff x="122943" y="2443600"/>
            <a:chExt cx="2980271" cy="2827008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90AD56C-1F0D-46DD-B2C6-014BBB0E8760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78E65D48-315D-4FB0-84D3-3BC7D55B491D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E7891C1-8EE6-4458-B55D-5FE4F3E8A9B3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37858B0-A890-482E-B4BC-A2E47F5B9AAE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CD8FEC9B-A3D8-4145-B59C-6E0B3AAC9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5D7E99E-6B0C-4473-82F4-29DF9D12F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2981F955-CB21-40D3-A187-4A048D9F1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54F2F6DB-F3B6-4E35-B491-99C0EB3C0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4148C053-9E2A-4421-A8D1-A5212D9F1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A93C05A-187E-4AD3-887A-56B5877AE729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E031C11-15C7-461B-9B27-F73C3E681203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A9C2754-AA96-44EB-B9D1-4F6562D046D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63A79BD-1C9D-4E21-A850-112E6F0E6BBD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70FF27D-D208-49EE-B63E-B146B6FB779D}"/>
              </a:ext>
            </a:extLst>
          </p:cNvPr>
          <p:cNvSpPr txBox="1"/>
          <p:nvPr/>
        </p:nvSpPr>
        <p:spPr>
          <a:xfrm>
            <a:off x="1207820" y="5312787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0</a:t>
            </a:r>
          </a:p>
          <a:p>
            <a:r>
              <a:rPr lang="en-US" altLang="ko-KR" dirty="0"/>
              <a:t>rear  : 2</a:t>
            </a:r>
          </a:p>
          <a:p>
            <a:r>
              <a:rPr lang="en-US" altLang="ko-KR" dirty="0"/>
              <a:t>size : 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D5D3EF8-094B-4E3E-87FB-E68649A3B35E}"/>
              </a:ext>
            </a:extLst>
          </p:cNvPr>
          <p:cNvSpPr txBox="1"/>
          <p:nvPr/>
        </p:nvSpPr>
        <p:spPr>
          <a:xfrm>
            <a:off x="1138111" y="429487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FF3DC738-A886-4F59-81BC-668055750292}"/>
                  </a:ext>
                </a:extLst>
              </p14:cNvPr>
              <p14:cNvContentPartPr/>
              <p14:nvPr/>
            </p14:nvContentPartPr>
            <p14:xfrm>
              <a:off x="900380" y="3148063"/>
              <a:ext cx="982440" cy="176760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FF3DC738-A886-4F59-81BC-668055750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380" y="3040423"/>
                <a:ext cx="1090080" cy="198324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6A5B4DC0-4153-4393-BADE-98106FA6EB56}"/>
              </a:ext>
            </a:extLst>
          </p:cNvPr>
          <p:cNvSpPr txBox="1"/>
          <p:nvPr/>
        </p:nvSpPr>
        <p:spPr>
          <a:xfrm>
            <a:off x="3771052" y="335757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20`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153BD50-4111-41D8-A1A4-9BB94E06202D}"/>
              </a:ext>
            </a:extLst>
          </p:cNvPr>
          <p:cNvGrpSpPr/>
          <p:nvPr/>
        </p:nvGrpSpPr>
        <p:grpSpPr>
          <a:xfrm>
            <a:off x="3141937" y="2253124"/>
            <a:ext cx="2980271" cy="3924325"/>
            <a:chOff x="508909" y="2078850"/>
            <a:chExt cx="2980271" cy="392432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B8ACAC5-F61D-4517-8FA5-0BF357E8E685}"/>
                </a:ext>
              </a:extLst>
            </p:cNvPr>
            <p:cNvGrpSpPr/>
            <p:nvPr/>
          </p:nvGrpSpPr>
          <p:grpSpPr>
            <a:xfrm>
              <a:off x="508909" y="2078850"/>
              <a:ext cx="2980271" cy="3924325"/>
              <a:chOff x="2968403" y="2425910"/>
              <a:chExt cx="2980271" cy="3924325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44615CD-4C32-44D1-8154-8F94F4C0000A}"/>
                  </a:ext>
                </a:extLst>
              </p:cNvPr>
              <p:cNvGrpSpPr/>
              <p:nvPr/>
            </p:nvGrpSpPr>
            <p:grpSpPr>
              <a:xfrm>
                <a:off x="2968403" y="2425910"/>
                <a:ext cx="2980271" cy="2827008"/>
                <a:chOff x="122943" y="2443600"/>
                <a:chExt cx="2980271" cy="2827008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53FE12-833D-40A7-A11E-4ACD10A91CF8}"/>
                    </a:ext>
                  </a:extLst>
                </p:cNvPr>
                <p:cNvSpPr txBox="1"/>
                <p:nvPr/>
              </p:nvSpPr>
              <p:spPr>
                <a:xfrm>
                  <a:off x="1510282" y="2443600"/>
                  <a:ext cx="423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[2]</a:t>
                  </a:r>
                  <a:endParaRPr lang="ko-KR" altLang="en-US" dirty="0"/>
                </a:p>
              </p:txBody>
            </p: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4CAA64FA-11D5-45FE-94F9-D2EF4790C579}"/>
                    </a:ext>
                  </a:extLst>
                </p:cNvPr>
                <p:cNvGrpSpPr/>
                <p:nvPr/>
              </p:nvGrpSpPr>
              <p:grpSpPr>
                <a:xfrm>
                  <a:off x="122943" y="2819529"/>
                  <a:ext cx="2980271" cy="2451079"/>
                  <a:chOff x="524352" y="2799322"/>
                  <a:chExt cx="2980271" cy="2451079"/>
                </a:xfrm>
              </p:grpSpPr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4D057968-1BC2-4F65-840D-1359526BA46D}"/>
                      </a:ext>
                    </a:extLst>
                  </p:cNvPr>
                  <p:cNvSpPr/>
                  <p:nvPr/>
                </p:nvSpPr>
                <p:spPr>
                  <a:xfrm>
                    <a:off x="974901" y="2799322"/>
                    <a:ext cx="2167871" cy="22391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031AE03F-29B7-4980-9251-358D97353A73}"/>
                      </a:ext>
                    </a:extLst>
                  </p:cNvPr>
                  <p:cNvSpPr/>
                  <p:nvPr/>
                </p:nvSpPr>
                <p:spPr>
                  <a:xfrm>
                    <a:off x="1543522" y="3368605"/>
                    <a:ext cx="1030627" cy="110061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1F749818-20B3-4FE7-9D35-7524762B3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98579" y="4154012"/>
                    <a:ext cx="497260" cy="2607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A2799A8A-B3F9-462A-8B63-0F8950FEC0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7155" y="4504333"/>
                    <a:ext cx="1680" cy="5341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F46FE651-3B1C-4ED2-9F0E-8F046DBC49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16482" y="3118617"/>
                    <a:ext cx="405606" cy="3994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E1E06154-C992-485B-B099-E72BB3168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16704" y="3027891"/>
                    <a:ext cx="287951" cy="4500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BD5C68FD-DA44-47A9-8BF7-C41F9C4C7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760" y="4072010"/>
                    <a:ext cx="576010" cy="1640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A9717A-FBD4-4E51-B885-D3D703CE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1168292" y="4881069"/>
                    <a:ext cx="388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[0]</a:t>
                    </a:r>
                    <a:endParaRPr lang="ko-KR" altLang="en-US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A59BFC5-FD2C-44D1-A08E-7FDBF067A2F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52" y="3702678"/>
                    <a:ext cx="402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[1]</a:t>
                    </a:r>
                    <a:endParaRPr lang="ko-KR" altLang="en-US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AB802B7-3524-49B5-B7E7-8BC3B06C1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062808" y="3252916"/>
                    <a:ext cx="441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[3]</a:t>
                    </a:r>
                    <a:endParaRPr lang="ko-KR" alt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47A8968-AAC6-4106-9B52-C1171214B11A}"/>
                      </a:ext>
                    </a:extLst>
                  </p:cNvPr>
                  <p:cNvSpPr txBox="1"/>
                  <p:nvPr/>
                </p:nvSpPr>
                <p:spPr>
                  <a:xfrm>
                    <a:off x="2574149" y="4853835"/>
                    <a:ext cx="4288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[4]</a:t>
                    </a:r>
                    <a:endParaRPr lang="ko-KR" altLang="en-US" dirty="0"/>
                  </a:p>
                </p:txBody>
              </p:sp>
            </p:grp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5EC21D-C5B5-4DEB-BBD4-F7023081E636}"/>
                  </a:ext>
                </a:extLst>
              </p:cNvPr>
              <p:cNvSpPr txBox="1"/>
              <p:nvPr/>
            </p:nvSpPr>
            <p:spPr>
              <a:xfrm>
                <a:off x="3903057" y="5426905"/>
                <a:ext cx="14540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front : 0</a:t>
                </a:r>
              </a:p>
              <a:p>
                <a:r>
                  <a:rPr lang="en-US" altLang="ko-KR" dirty="0"/>
                  <a:t>rear  : 3</a:t>
                </a:r>
              </a:p>
              <a:p>
                <a:r>
                  <a:rPr lang="en-US" altLang="ko-KR" dirty="0"/>
                  <a:t>size : 3</a:t>
                </a:r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C29A381-665B-48AE-AA42-329CCD8B187B}"/>
                  </a:ext>
                </a:extLst>
              </p:cNvPr>
              <p:cNvSpPr txBox="1"/>
              <p:nvPr/>
            </p:nvSpPr>
            <p:spPr>
              <a:xfrm>
                <a:off x="3764984" y="4434957"/>
                <a:ext cx="590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3366FF"/>
                    </a:solidFill>
                  </a:rPr>
                  <a:t>10</a:t>
                </a:r>
                <a:endParaRPr lang="ko-KR" altLang="en-US" b="1" dirty="0">
                  <a:solidFill>
                    <a:srgbClr val="3366FF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AC1E07E-E6C7-454E-B280-FE2FE85E8297}"/>
                    </a:ext>
                  </a:extLst>
                </p14:cNvPr>
                <p14:cNvContentPartPr/>
                <p14:nvPr/>
              </p14:nvContentPartPr>
              <p14:xfrm>
                <a:off x="1000254" y="2875273"/>
                <a:ext cx="982440" cy="17676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AC1E07E-E6C7-454E-B280-FE2FE85E82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254" y="2767633"/>
                  <a:ext cx="1090080" cy="19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99A13A-E4BA-4B51-879B-0B0D8B71F6D9}"/>
              </a:ext>
            </a:extLst>
          </p:cNvPr>
          <p:cNvSpPr txBox="1"/>
          <p:nvPr/>
        </p:nvSpPr>
        <p:spPr>
          <a:xfrm>
            <a:off x="4420708" y="2740775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B86B884-73D3-46CD-B712-E54EC1D60B03}"/>
                  </a:ext>
                </a:extLst>
              </p14:cNvPr>
              <p14:cNvContentPartPr/>
              <p14:nvPr/>
            </p14:nvContentPartPr>
            <p14:xfrm>
              <a:off x="4793201" y="2889315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B86B884-73D3-46CD-B712-E54EC1D60B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9561" y="27816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5CCFBB-8F83-4CD8-9C35-DD3C5335BB3D}"/>
                  </a:ext>
                </a:extLst>
              </p14:cNvPr>
              <p14:cNvContentPartPr/>
              <p14:nvPr/>
            </p14:nvContentPartPr>
            <p14:xfrm>
              <a:off x="4045808" y="2736539"/>
              <a:ext cx="1123200" cy="444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5CCFBB-8F83-4CD8-9C35-DD3C5335BB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2168" y="2628899"/>
                <a:ext cx="1230840" cy="65988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AC201F90-DABE-4700-B679-9F0EF46C3AC9}"/>
              </a:ext>
            </a:extLst>
          </p:cNvPr>
          <p:cNvSpPr txBox="1"/>
          <p:nvPr/>
        </p:nvSpPr>
        <p:spPr>
          <a:xfrm>
            <a:off x="6391737" y="334731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03CCCFD-5AE5-4EB5-943F-69DEA6894464}"/>
              </a:ext>
            </a:extLst>
          </p:cNvPr>
          <p:cNvGrpSpPr/>
          <p:nvPr/>
        </p:nvGrpSpPr>
        <p:grpSpPr>
          <a:xfrm>
            <a:off x="5875656" y="2253124"/>
            <a:ext cx="2980271" cy="3904690"/>
            <a:chOff x="2968403" y="2425910"/>
            <a:chExt cx="2980271" cy="3904690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76BB321-54F7-45C8-A5A7-34E6C712610B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8598A95-00DC-498D-9D09-12D8A6315B3E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509F161-FE4A-4D84-AA4D-E70AF01DBD05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8B827AF-16A4-4C46-8B51-7DFEE3A600E7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FE782DEC-E31A-4837-AEDB-83DFE0F841F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83094D41-1F90-443C-B5A7-3E24B9C1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684B3E8-6A04-4C43-851C-614456A42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25C8E314-79C9-408C-BF38-5F55CF6D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61BC182A-04FC-4A37-8A46-75BC525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F74F5748-0260-4D33-8039-79C4A4183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AC41E66-4979-46A3-8654-086BEE3153ED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A4599F-833A-4FCB-A216-7782CD833A1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C829AB2-0933-4D8A-8331-C9BC592BCAB2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D6964FB-B318-4C9E-BA73-34442F82FDBA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12C07E-B05E-4944-B013-0771FCC1C913}"/>
                </a:ext>
              </a:extLst>
            </p:cNvPr>
            <p:cNvSpPr txBox="1"/>
            <p:nvPr/>
          </p:nvSpPr>
          <p:spPr>
            <a:xfrm>
              <a:off x="4103612" y="5407270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1</a:t>
              </a:r>
            </a:p>
            <a:p>
              <a:r>
                <a:rPr lang="en-US" altLang="ko-KR" dirty="0"/>
                <a:t>rear : 3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4171CA-3D2E-4D6D-9ECA-05D41C01A198}"/>
                </a:ext>
              </a:extLst>
            </p:cNvPr>
            <p:cNvSpPr txBox="1"/>
            <p:nvPr/>
          </p:nvSpPr>
          <p:spPr>
            <a:xfrm>
              <a:off x="3764984" y="443495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66"/>
                  </a:solidFill>
                </a:rPr>
                <a:t>10</a:t>
              </a:r>
              <a:endParaRPr lang="ko-KR" alt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35CB4-F0A3-4D5E-A9CB-AFE90C9457A3}"/>
              </a:ext>
            </a:extLst>
          </p:cNvPr>
          <p:cNvSpPr txBox="1"/>
          <p:nvPr/>
        </p:nvSpPr>
        <p:spPr>
          <a:xfrm>
            <a:off x="7154427" y="2740775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AC2BE1DF-6239-4F13-88B8-75136CC8611C}"/>
                  </a:ext>
                </a:extLst>
              </p14:cNvPr>
              <p14:cNvContentPartPr/>
              <p14:nvPr/>
            </p14:nvContentPartPr>
            <p14:xfrm>
              <a:off x="7526920" y="2889315"/>
              <a:ext cx="360" cy="36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AC2BE1DF-6239-4F13-88B8-75136CC861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3280" y="27816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FE620117-B94C-42D5-9326-F6F9DF59E4AD}"/>
                  </a:ext>
                </a:extLst>
              </p14:cNvPr>
              <p14:cNvContentPartPr/>
              <p14:nvPr/>
            </p14:nvContentPartPr>
            <p14:xfrm>
              <a:off x="6744557" y="2754576"/>
              <a:ext cx="1123200" cy="44424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FE620117-B94C-42D5-9326-F6F9DF59E4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0917" y="2646936"/>
                <a:ext cx="12308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0FFFC83-0F3A-4C2C-932C-28344FBB6BCC}"/>
                  </a:ext>
                </a:extLst>
              </p14:cNvPr>
              <p14:cNvContentPartPr/>
              <p14:nvPr/>
            </p14:nvContentPartPr>
            <p14:xfrm>
              <a:off x="6410520" y="2979840"/>
              <a:ext cx="487800" cy="1201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0FFFC83-0F3A-4C2C-932C-28344FBB6B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6520" y="2871840"/>
                <a:ext cx="595440" cy="14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3AF61E5-FD62-4D00-8977-5EC77395F5EC}"/>
                  </a:ext>
                </a:extLst>
              </p14:cNvPr>
              <p14:cNvContentPartPr/>
              <p14:nvPr/>
            </p14:nvContentPartPr>
            <p14:xfrm>
              <a:off x="6762960" y="3525240"/>
              <a:ext cx="64800" cy="233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3AF61E5-FD62-4D00-8977-5EC77395F5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8960" y="3417600"/>
                <a:ext cx="17244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8547D6F-7B83-4044-ACC1-8D0474002DDC}"/>
              </a:ext>
            </a:extLst>
          </p:cNvPr>
          <p:cNvSpPr txBox="1"/>
          <p:nvPr/>
        </p:nvSpPr>
        <p:spPr>
          <a:xfrm>
            <a:off x="2570408" y="5298060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D75C7-A7A7-489F-84A0-5D6453F18484}"/>
              </a:ext>
            </a:extLst>
          </p:cNvPr>
          <p:cNvSpPr txBox="1"/>
          <p:nvPr/>
        </p:nvSpPr>
        <p:spPr>
          <a:xfrm>
            <a:off x="5484156" y="5259361"/>
            <a:ext cx="145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</a:rPr>
              <a:t>dequeue()</a:t>
            </a:r>
          </a:p>
          <a:p>
            <a:r>
              <a:rPr lang="en-US" altLang="ko-KR" dirty="0">
                <a:solidFill>
                  <a:srgbClr val="FF0066"/>
                </a:solidFill>
              </a:rPr>
              <a:t>=&gt; 10</a:t>
            </a:r>
          </a:p>
        </p:txBody>
      </p:sp>
      <p:graphicFrame>
        <p:nvGraphicFramePr>
          <p:cNvPr id="18" name="표 172">
            <a:extLst>
              <a:ext uri="{FF2B5EF4-FFF2-40B4-BE49-F238E27FC236}">
                <a16:creationId xmlns:a16="http://schemas.microsoft.com/office/drawing/2014/main" id="{7E5AF510-9A08-40FC-9FF1-DEFDDE812FDF}"/>
              </a:ext>
            </a:extLst>
          </p:cNvPr>
          <p:cNvGraphicFramePr>
            <a:graphicFrameLocks noGrp="1"/>
          </p:cNvGraphicFramePr>
          <p:nvPr/>
        </p:nvGraphicFramePr>
        <p:xfrm>
          <a:off x="5905174" y="1628800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5183F9B-CD2A-4C79-BE01-D6147C32CD6D}"/>
              </a:ext>
            </a:extLst>
          </p:cNvPr>
          <p:cNvSpPr txBox="1"/>
          <p:nvPr/>
        </p:nvSpPr>
        <p:spPr>
          <a:xfrm>
            <a:off x="5980686" y="1109862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652DC-DA9F-49A3-88FD-DCFEAC022F8A}"/>
              </a:ext>
            </a:extLst>
          </p:cNvPr>
          <p:cNvSpPr txBox="1"/>
          <p:nvPr/>
        </p:nvSpPr>
        <p:spPr>
          <a:xfrm>
            <a:off x="6662349" y="1117298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B98DA-466D-4282-8BCA-E81FA6773B1E}"/>
              </a:ext>
            </a:extLst>
          </p:cNvPr>
          <p:cNvSpPr txBox="1"/>
          <p:nvPr/>
        </p:nvSpPr>
        <p:spPr>
          <a:xfrm>
            <a:off x="7274160" y="1109862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9B2E3-2320-4FED-AACC-978C0A77FA4C}"/>
              </a:ext>
            </a:extLst>
          </p:cNvPr>
          <p:cNvSpPr txBox="1"/>
          <p:nvPr/>
        </p:nvSpPr>
        <p:spPr>
          <a:xfrm>
            <a:off x="7832965" y="1109862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BBBAC-AA5A-4DC4-A10A-3BBAB86721A3}"/>
              </a:ext>
            </a:extLst>
          </p:cNvPr>
          <p:cNvSpPr txBox="1"/>
          <p:nvPr/>
        </p:nvSpPr>
        <p:spPr>
          <a:xfrm>
            <a:off x="8463940" y="1117298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7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201F90-DABE-4700-B679-9F0EF46C3AC9}"/>
              </a:ext>
            </a:extLst>
          </p:cNvPr>
          <p:cNvSpPr txBox="1"/>
          <p:nvPr/>
        </p:nvSpPr>
        <p:spPr>
          <a:xfrm>
            <a:off x="652498" y="355742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20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03CCCFD-5AE5-4EB5-943F-69DEA6894464}"/>
              </a:ext>
            </a:extLst>
          </p:cNvPr>
          <p:cNvGrpSpPr/>
          <p:nvPr/>
        </p:nvGrpSpPr>
        <p:grpSpPr>
          <a:xfrm>
            <a:off x="161128" y="2366494"/>
            <a:ext cx="2980271" cy="3950289"/>
            <a:chOff x="2968403" y="2425910"/>
            <a:chExt cx="2980271" cy="3950289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76BB321-54F7-45C8-A5A7-34E6C712610B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8598A95-00DC-498D-9D09-12D8A6315B3E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9509F161-FE4A-4D84-AA4D-E70AF01DBD05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8B827AF-16A4-4C46-8B51-7DFEE3A600E7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FE782DEC-E31A-4837-AEDB-83DFE0F841F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83094D41-1F90-443C-B5A7-3E24B9C1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684B3E8-6A04-4C43-851C-614456A42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25C8E314-79C9-408C-BF38-5F55CF6D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61BC182A-04FC-4A37-8A46-75BC525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F74F5748-0260-4D33-8039-79C4A4183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AC41E66-4979-46A3-8654-086BEE3153ED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A4599F-833A-4FCB-A216-7782CD833A1E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C829AB2-0933-4D8A-8331-C9BC592BCAB2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D6964FB-B318-4C9E-BA73-34442F82FDBA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12C07E-B05E-4944-B013-0771FCC1C913}"/>
                </a:ext>
              </a:extLst>
            </p:cNvPr>
            <p:cNvSpPr txBox="1"/>
            <p:nvPr/>
          </p:nvSpPr>
          <p:spPr>
            <a:xfrm>
              <a:off x="3834693" y="5452869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1</a:t>
              </a:r>
            </a:p>
            <a:p>
              <a:r>
                <a:rPr lang="en-US" altLang="ko-KR" dirty="0"/>
                <a:t>rear : 3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4171CA-3D2E-4D6D-9ECA-05D41C01A198}"/>
                </a:ext>
              </a:extLst>
            </p:cNvPr>
            <p:cNvSpPr txBox="1"/>
            <p:nvPr/>
          </p:nvSpPr>
          <p:spPr>
            <a:xfrm>
              <a:off x="3764984" y="443495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66"/>
                  </a:solidFill>
                </a:rPr>
                <a:t>10</a:t>
              </a:r>
              <a:endParaRPr lang="ko-KR" alt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35CB4-F0A3-4D5E-A9CB-AFE90C9457A3}"/>
              </a:ext>
            </a:extLst>
          </p:cNvPr>
          <p:cNvSpPr txBox="1"/>
          <p:nvPr/>
        </p:nvSpPr>
        <p:spPr>
          <a:xfrm>
            <a:off x="1332514" y="2859495"/>
            <a:ext cx="6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571A21A-0D74-4715-A6D6-262CA4C00E96}"/>
              </a:ext>
            </a:extLst>
          </p:cNvPr>
          <p:cNvGrpSpPr/>
          <p:nvPr/>
        </p:nvGrpSpPr>
        <p:grpSpPr>
          <a:xfrm>
            <a:off x="3009052" y="2298675"/>
            <a:ext cx="2980271" cy="3979122"/>
            <a:chOff x="2968403" y="2425910"/>
            <a:chExt cx="2980271" cy="3979122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3CC55FD-D707-4DBA-8BEF-B36BA1A95F41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1F2BBC-1D77-4429-A1AF-2FBBE40BC2A8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93A9DB48-8ABF-4A9E-AC7A-FEF9AE5EF4AA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08CE310-3ECF-4AD0-9780-6FF988F5AE3F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A036F2AC-D1C7-44FE-8E2E-B5F7E24234F9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F4E54E14-F487-41AA-AEB6-50D969EF2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48BA4F59-FEE7-4D76-A7E4-ABAA65E7C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AC6381E6-10D0-4262-9BAD-B0D2C49EE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DF4C01E4-05B4-44FA-AD34-442DE6C79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3E947EFF-7E4F-46AB-9FCA-E16B0E4C7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3953BEA-5547-4A9D-8A9C-26C035D5C184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8CAFE1A-AFE3-4249-899C-59B8C9443AB5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498EA16-DD54-4A07-BD87-5F0035399B45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63AD563-1AC4-4EC8-AE76-E0B279070F05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EA8B47-2679-43A2-8B56-22195C3A6D5D}"/>
                </a:ext>
              </a:extLst>
            </p:cNvPr>
            <p:cNvSpPr txBox="1"/>
            <p:nvPr/>
          </p:nvSpPr>
          <p:spPr>
            <a:xfrm>
              <a:off x="3987015" y="5481702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 2</a:t>
              </a:r>
            </a:p>
            <a:p>
              <a:r>
                <a:rPr lang="en-US" altLang="ko-KR" dirty="0"/>
                <a:t>rear : 3</a:t>
              </a:r>
            </a:p>
            <a:p>
              <a:r>
                <a:rPr lang="en-US" altLang="ko-KR" dirty="0"/>
                <a:t>size : 1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2B5214-22AD-48B6-8282-5156B9906DD7}"/>
                </a:ext>
              </a:extLst>
            </p:cNvPr>
            <p:cNvSpPr txBox="1"/>
            <p:nvPr/>
          </p:nvSpPr>
          <p:spPr>
            <a:xfrm>
              <a:off x="3764984" y="443495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66"/>
                  </a:solidFill>
                </a:rPr>
                <a:t>10</a:t>
              </a:r>
              <a:endParaRPr lang="ko-KR" altLang="en-US" b="1" dirty="0">
                <a:solidFill>
                  <a:srgbClr val="FF0066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C331249-C9EE-4EAD-9D8F-529AD60EB9EE}"/>
                  </a:ext>
                </a:extLst>
              </p14:cNvPr>
              <p14:cNvContentPartPr/>
              <p14:nvPr/>
            </p14:nvContentPartPr>
            <p14:xfrm>
              <a:off x="944640" y="383988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C331249-C9EE-4EAD-9D8F-529AD60EB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640" y="3731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BB919CC-E9E1-4C92-AAB3-6010EA3CAA43}"/>
                  </a:ext>
                </a:extLst>
              </p14:cNvPr>
              <p14:cNvContentPartPr/>
              <p14:nvPr/>
            </p14:nvContentPartPr>
            <p14:xfrm>
              <a:off x="539280" y="2771760"/>
              <a:ext cx="1540440" cy="1429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BB919CC-E9E1-4C92-AAB3-6010EA3CAA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280" y="2664120"/>
                <a:ext cx="1648080" cy="1645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410E48-856F-462C-AFCD-7594C5F3AD52}"/>
              </a:ext>
            </a:extLst>
          </p:cNvPr>
          <p:cNvSpPr txBox="1"/>
          <p:nvPr/>
        </p:nvSpPr>
        <p:spPr>
          <a:xfrm>
            <a:off x="3583279" y="3473638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622A5-46D5-4D32-96C1-537299E65C29}"/>
              </a:ext>
            </a:extLst>
          </p:cNvPr>
          <p:cNvSpPr txBox="1"/>
          <p:nvPr/>
        </p:nvSpPr>
        <p:spPr>
          <a:xfrm>
            <a:off x="4201498" y="277458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3E79D9E-03C7-4E67-8192-B87E588FE206}"/>
                  </a:ext>
                </a:extLst>
              </p14:cNvPr>
              <p14:cNvContentPartPr/>
              <p14:nvPr/>
            </p14:nvContentPartPr>
            <p14:xfrm>
              <a:off x="4551480" y="2824320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3E79D9E-03C7-4E67-8192-B87E588FE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480" y="27163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86855A5-1755-4BAA-BC7C-490F23A07ADE}"/>
                  </a:ext>
                </a:extLst>
              </p14:cNvPr>
              <p14:cNvContentPartPr/>
              <p14:nvPr/>
            </p14:nvContentPartPr>
            <p14:xfrm>
              <a:off x="3879720" y="2771760"/>
              <a:ext cx="1108800" cy="473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86855A5-1755-4BAA-BC7C-490F23A07A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6080" y="2664120"/>
                <a:ext cx="121644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4BCAF35-F6E5-4137-B3AF-19E6B83E7A6B}"/>
              </a:ext>
            </a:extLst>
          </p:cNvPr>
          <p:cNvGrpSpPr/>
          <p:nvPr/>
        </p:nvGrpSpPr>
        <p:grpSpPr>
          <a:xfrm>
            <a:off x="6010958" y="2359256"/>
            <a:ext cx="2980271" cy="3899356"/>
            <a:chOff x="2968403" y="2425910"/>
            <a:chExt cx="2980271" cy="3899356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715D92C-DD2F-4DF7-B8A5-221B001652EE}"/>
                </a:ext>
              </a:extLst>
            </p:cNvPr>
            <p:cNvGrpSpPr/>
            <p:nvPr/>
          </p:nvGrpSpPr>
          <p:grpSpPr>
            <a:xfrm>
              <a:off x="2968403" y="2425910"/>
              <a:ext cx="2980271" cy="2827008"/>
              <a:chOff x="122943" y="2443600"/>
              <a:chExt cx="2980271" cy="2827008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40189D-016D-48BE-B2C1-30140DDE15B4}"/>
                  </a:ext>
                </a:extLst>
              </p:cNvPr>
              <p:cNvSpPr txBox="1"/>
              <p:nvPr/>
            </p:nvSpPr>
            <p:spPr>
              <a:xfrm>
                <a:off x="1510282" y="2443600"/>
                <a:ext cx="42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[2]</a:t>
                </a:r>
                <a:endParaRPr lang="ko-KR" altLang="en-US" dirty="0"/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AE6DF31-509B-413A-9F65-79FF066B328E}"/>
                  </a:ext>
                </a:extLst>
              </p:cNvPr>
              <p:cNvGrpSpPr/>
              <p:nvPr/>
            </p:nvGrpSpPr>
            <p:grpSpPr>
              <a:xfrm>
                <a:off x="122943" y="2819529"/>
                <a:ext cx="2980271" cy="2451079"/>
                <a:chOff x="524352" y="2799322"/>
                <a:chExt cx="2980271" cy="2451079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7E491148-E0B8-4B1D-A0A2-510DC6F23E13}"/>
                    </a:ext>
                  </a:extLst>
                </p:cNvPr>
                <p:cNvSpPr/>
                <p:nvPr/>
              </p:nvSpPr>
              <p:spPr>
                <a:xfrm>
                  <a:off x="974901" y="2799322"/>
                  <a:ext cx="2167871" cy="2239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FD9619BC-FB84-42D7-AF49-444C486D82EF}"/>
                    </a:ext>
                  </a:extLst>
                </p:cNvPr>
                <p:cNvSpPr/>
                <p:nvPr/>
              </p:nvSpPr>
              <p:spPr>
                <a:xfrm>
                  <a:off x="1543522" y="3368605"/>
                  <a:ext cx="1030627" cy="110061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BC51B13F-D7A8-46A0-B5A2-B94F89256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8579" y="4154012"/>
                  <a:ext cx="497260" cy="2607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1D0CCFA-E817-4000-96CF-867E8DAC3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155" y="4504333"/>
                  <a:ext cx="1680" cy="5341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023DA758-D386-4C37-AFE9-151586F4C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6482" y="3118617"/>
                  <a:ext cx="405606" cy="399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8DD175BA-DF06-4E2D-B1A7-A96B39A59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6704" y="3027891"/>
                  <a:ext cx="287951" cy="4500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0CF6DC00-3C9D-47F3-8C0E-3C357AB9D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760" y="4072010"/>
                  <a:ext cx="576010" cy="1640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5855A5-9E5D-4CF4-AA83-1FBC3DD835EC}"/>
                    </a:ext>
                  </a:extLst>
                </p:cNvPr>
                <p:cNvSpPr txBox="1"/>
                <p:nvPr/>
              </p:nvSpPr>
              <p:spPr>
                <a:xfrm>
                  <a:off x="1168292" y="4881069"/>
                  <a:ext cx="388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[0]</a:t>
                  </a:r>
                  <a:endParaRPr lang="ko-KR" altLang="en-US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21687A6-316B-43B6-9226-0773755FA43C}"/>
                    </a:ext>
                  </a:extLst>
                </p:cNvPr>
                <p:cNvSpPr txBox="1"/>
                <p:nvPr/>
              </p:nvSpPr>
              <p:spPr>
                <a:xfrm>
                  <a:off x="524352" y="3702678"/>
                  <a:ext cx="402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[1]</a:t>
                  </a:r>
                  <a:endParaRPr lang="ko-KR" altLang="en-US" dirty="0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702C3F5A-7057-4ABE-8D33-3E42AD87146D}"/>
                    </a:ext>
                  </a:extLst>
                </p:cNvPr>
                <p:cNvSpPr txBox="1"/>
                <p:nvPr/>
              </p:nvSpPr>
              <p:spPr>
                <a:xfrm>
                  <a:off x="3062808" y="3252916"/>
                  <a:ext cx="441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[3]</a:t>
                  </a:r>
                  <a:endParaRPr lang="ko-KR" alt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7588850-B72D-4F27-801F-8C95569BF30C}"/>
                    </a:ext>
                  </a:extLst>
                </p:cNvPr>
                <p:cNvSpPr txBox="1"/>
                <p:nvPr/>
              </p:nvSpPr>
              <p:spPr>
                <a:xfrm>
                  <a:off x="2574149" y="4853835"/>
                  <a:ext cx="428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[4]</a:t>
                  </a:r>
                  <a:endParaRPr lang="ko-KR" altLang="en-US" dirty="0"/>
                </a:p>
              </p:txBody>
            </p: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939118-3D9A-47E1-B838-73D2FF1401D8}"/>
                </a:ext>
              </a:extLst>
            </p:cNvPr>
            <p:cNvSpPr txBox="1"/>
            <p:nvPr/>
          </p:nvSpPr>
          <p:spPr>
            <a:xfrm>
              <a:off x="4035541" y="5401936"/>
              <a:ext cx="14540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front := 2</a:t>
              </a:r>
            </a:p>
            <a:p>
              <a:r>
                <a:rPr lang="en-US" altLang="ko-KR" dirty="0"/>
                <a:t>rear : 4</a:t>
              </a:r>
            </a:p>
            <a:p>
              <a:r>
                <a:rPr lang="en-US" altLang="ko-KR" dirty="0"/>
                <a:t>size : 2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331D33B-0A41-49D8-B4F9-A407A39E1803}"/>
                </a:ext>
              </a:extLst>
            </p:cNvPr>
            <p:cNvSpPr txBox="1"/>
            <p:nvPr/>
          </p:nvSpPr>
          <p:spPr>
            <a:xfrm>
              <a:off x="3764984" y="4434957"/>
              <a:ext cx="590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66"/>
                  </a:solidFill>
                </a:rPr>
                <a:t>10</a:t>
              </a:r>
              <a:endParaRPr lang="ko-KR" altLang="en-US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5ACC5-5FC7-44A9-B499-6410892009E7}"/>
              </a:ext>
            </a:extLst>
          </p:cNvPr>
          <p:cNvSpPr txBox="1"/>
          <p:nvPr/>
        </p:nvSpPr>
        <p:spPr>
          <a:xfrm>
            <a:off x="6585185" y="353421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CF6EEB-1A64-4B03-94A0-AED803B81F7E}"/>
              </a:ext>
            </a:extLst>
          </p:cNvPr>
          <p:cNvSpPr txBox="1"/>
          <p:nvPr/>
        </p:nvSpPr>
        <p:spPr>
          <a:xfrm>
            <a:off x="7203404" y="283516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79EF440B-723F-4808-8BDD-01317A5FE0A0}"/>
                  </a:ext>
                </a:extLst>
              </p14:cNvPr>
              <p14:cNvContentPartPr/>
              <p14:nvPr/>
            </p14:nvContentPartPr>
            <p14:xfrm>
              <a:off x="7553386" y="2884901"/>
              <a:ext cx="360" cy="36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79EF440B-723F-4808-8BDD-01317A5FE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9386" y="27769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C74F810-54CF-4A9C-BBDF-EEAA715A35B9}"/>
                  </a:ext>
                </a:extLst>
              </p14:cNvPr>
              <p14:cNvContentPartPr/>
              <p14:nvPr/>
            </p14:nvContentPartPr>
            <p14:xfrm>
              <a:off x="6881626" y="2832341"/>
              <a:ext cx="1108800" cy="47340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C74F810-54CF-4A9C-BBDF-EEAA715A35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986" y="2724701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11C4637-E9E4-434C-BFC0-44B8EA58E914}"/>
              </a:ext>
            </a:extLst>
          </p:cNvPr>
          <p:cNvSpPr txBox="1"/>
          <p:nvPr/>
        </p:nvSpPr>
        <p:spPr>
          <a:xfrm>
            <a:off x="8049687" y="341345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BEC2CED-CD19-49CB-9EB2-4D28344A59A2}"/>
                  </a:ext>
                </a:extLst>
              </p14:cNvPr>
              <p14:cNvContentPartPr/>
              <p14:nvPr/>
            </p14:nvContentPartPr>
            <p14:xfrm>
              <a:off x="7912516" y="2962522"/>
              <a:ext cx="622440" cy="1028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BEC2CED-CD19-49CB-9EB2-4D28344A59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58876" y="2854882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FCF183-5B82-4DA4-9E21-EB1D06DFA252}"/>
              </a:ext>
            </a:extLst>
          </p:cNvPr>
          <p:cNvSpPr txBox="1"/>
          <p:nvPr/>
        </p:nvSpPr>
        <p:spPr>
          <a:xfrm>
            <a:off x="2468338" y="5346937"/>
            <a:ext cx="145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</a:rPr>
              <a:t>dequeue()</a:t>
            </a:r>
          </a:p>
          <a:p>
            <a:r>
              <a:rPr lang="en-US" altLang="ko-KR" dirty="0">
                <a:solidFill>
                  <a:srgbClr val="FF0066"/>
                </a:solidFill>
              </a:rPr>
              <a:t>=&gt;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AD8AF2-7AF3-42CC-B702-34B912462777}"/>
              </a:ext>
            </a:extLst>
          </p:cNvPr>
          <p:cNvSpPr txBox="1"/>
          <p:nvPr/>
        </p:nvSpPr>
        <p:spPr>
          <a:xfrm>
            <a:off x="5480005" y="5346937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enqueue(50)</a:t>
            </a:r>
          </a:p>
        </p:txBody>
      </p:sp>
      <p:graphicFrame>
        <p:nvGraphicFramePr>
          <p:cNvPr id="20" name="표 172">
            <a:extLst>
              <a:ext uri="{FF2B5EF4-FFF2-40B4-BE49-F238E27FC236}">
                <a16:creationId xmlns:a16="http://schemas.microsoft.com/office/drawing/2014/main" id="{2675354A-C09D-4001-B90E-EC0A5E01A6B3}"/>
              </a:ext>
            </a:extLst>
          </p:cNvPr>
          <p:cNvGraphicFramePr>
            <a:graphicFrameLocks noGrp="1"/>
          </p:cNvGraphicFramePr>
          <p:nvPr/>
        </p:nvGraphicFramePr>
        <p:xfrm>
          <a:off x="2214293" y="1742339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6929D4-DE1F-4922-9BBD-6F17B36414BF}"/>
              </a:ext>
            </a:extLst>
          </p:cNvPr>
          <p:cNvSpPr txBox="1"/>
          <p:nvPr/>
        </p:nvSpPr>
        <p:spPr>
          <a:xfrm>
            <a:off x="2289805" y="1223401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884574-AB80-487F-B0C9-0F466DC6CFEC}"/>
              </a:ext>
            </a:extLst>
          </p:cNvPr>
          <p:cNvSpPr txBox="1"/>
          <p:nvPr/>
        </p:nvSpPr>
        <p:spPr>
          <a:xfrm>
            <a:off x="2971468" y="1230837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7363E-DD99-4268-BFEF-8BBB1D98E1C8}"/>
              </a:ext>
            </a:extLst>
          </p:cNvPr>
          <p:cNvSpPr txBox="1"/>
          <p:nvPr/>
        </p:nvSpPr>
        <p:spPr>
          <a:xfrm>
            <a:off x="3583279" y="1223401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A21DB-A7BE-4895-818C-0F7682B98F3B}"/>
              </a:ext>
            </a:extLst>
          </p:cNvPr>
          <p:cNvSpPr txBox="1"/>
          <p:nvPr/>
        </p:nvSpPr>
        <p:spPr>
          <a:xfrm>
            <a:off x="4142084" y="1223401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3A149-3F29-4EB9-AB90-09483A36C5DF}"/>
              </a:ext>
            </a:extLst>
          </p:cNvPr>
          <p:cNvSpPr txBox="1"/>
          <p:nvPr/>
        </p:nvSpPr>
        <p:spPr>
          <a:xfrm>
            <a:off x="4773059" y="1230837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aphicFrame>
        <p:nvGraphicFramePr>
          <p:cNvPr id="26" name="표 172">
            <a:extLst>
              <a:ext uri="{FF2B5EF4-FFF2-40B4-BE49-F238E27FC236}">
                <a16:creationId xmlns:a16="http://schemas.microsoft.com/office/drawing/2014/main" id="{BF2769C0-B526-4F4A-AC8C-E307321870D9}"/>
              </a:ext>
            </a:extLst>
          </p:cNvPr>
          <p:cNvGraphicFramePr>
            <a:graphicFrameLocks noGrp="1"/>
          </p:cNvGraphicFramePr>
          <p:nvPr/>
        </p:nvGraphicFramePr>
        <p:xfrm>
          <a:off x="5930829" y="1704162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6EDBC4-FA46-44BA-BDDA-1FE49D7E3AD9}"/>
              </a:ext>
            </a:extLst>
          </p:cNvPr>
          <p:cNvSpPr txBox="1"/>
          <p:nvPr/>
        </p:nvSpPr>
        <p:spPr>
          <a:xfrm>
            <a:off x="6006341" y="1185224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EB604-9F8A-4307-94E0-57FA05534B52}"/>
              </a:ext>
            </a:extLst>
          </p:cNvPr>
          <p:cNvSpPr txBox="1"/>
          <p:nvPr/>
        </p:nvSpPr>
        <p:spPr>
          <a:xfrm>
            <a:off x="6688004" y="1192660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96519-68A7-49AF-B007-7665BE6B4280}"/>
              </a:ext>
            </a:extLst>
          </p:cNvPr>
          <p:cNvSpPr txBox="1"/>
          <p:nvPr/>
        </p:nvSpPr>
        <p:spPr>
          <a:xfrm>
            <a:off x="7299815" y="118522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93362-A780-4080-945C-494B021318E8}"/>
              </a:ext>
            </a:extLst>
          </p:cNvPr>
          <p:cNvSpPr txBox="1"/>
          <p:nvPr/>
        </p:nvSpPr>
        <p:spPr>
          <a:xfrm>
            <a:off x="7858620" y="1185224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2F91-C6CB-4AFE-84F4-40F36BE7A3B6}"/>
              </a:ext>
            </a:extLst>
          </p:cNvPr>
          <p:cNvSpPr txBox="1"/>
          <p:nvPr/>
        </p:nvSpPr>
        <p:spPr>
          <a:xfrm>
            <a:off x="8489595" y="1192660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80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715D92C-DD2F-4DF7-B8A5-221B001652EE}"/>
              </a:ext>
            </a:extLst>
          </p:cNvPr>
          <p:cNvGrpSpPr/>
          <p:nvPr/>
        </p:nvGrpSpPr>
        <p:grpSpPr>
          <a:xfrm>
            <a:off x="116505" y="2478256"/>
            <a:ext cx="2980271" cy="2827008"/>
            <a:chOff x="122943" y="2443600"/>
            <a:chExt cx="2980271" cy="282700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C40189D-016D-48BE-B2C1-30140DDE15B4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AE6DF31-509B-413A-9F65-79FF066B328E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E491148-E0B8-4B1D-A0A2-510DC6F23E13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FD9619BC-FB84-42D7-AF49-444C486D82EF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C51B13F-D7A8-46A0-B5A2-B94F892561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1D0CCFA-E817-4000-96CF-867E8DAC3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23DA758-D386-4C37-AFE9-151586F4C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DD175BA-DF06-4E2D-B1A7-A96B39A59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0CF6DC00-3C9D-47F3-8C0E-3C357AB9D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D5855A5-9E5D-4CF4-AA83-1FBC3DD835EC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21687A6-316B-43B6-9226-0773755FA43C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2C3F5A-7057-4ABE-8D33-3E42AD87146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7588850-B72D-4F27-801F-8C95569BF30C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F939118-3D9A-47E1-B838-73D2FF1401D8}"/>
              </a:ext>
            </a:extLst>
          </p:cNvPr>
          <p:cNvSpPr txBox="1"/>
          <p:nvPr/>
        </p:nvSpPr>
        <p:spPr>
          <a:xfrm>
            <a:off x="1183643" y="5454282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2</a:t>
            </a:r>
          </a:p>
          <a:p>
            <a:r>
              <a:rPr lang="en-US" altLang="ko-KR" dirty="0"/>
              <a:t>rear : 4</a:t>
            </a:r>
          </a:p>
          <a:p>
            <a:r>
              <a:rPr lang="en-US" altLang="ko-KR" dirty="0"/>
              <a:t>size : 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31D33B-0A41-49D8-B4F9-A407A39E1803}"/>
              </a:ext>
            </a:extLst>
          </p:cNvPr>
          <p:cNvSpPr txBox="1"/>
          <p:nvPr/>
        </p:nvSpPr>
        <p:spPr>
          <a:xfrm>
            <a:off x="913086" y="448730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5ACC5-5FC7-44A9-B499-6410892009E7}"/>
              </a:ext>
            </a:extLst>
          </p:cNvPr>
          <p:cNvSpPr txBox="1"/>
          <p:nvPr/>
        </p:nvSpPr>
        <p:spPr>
          <a:xfrm>
            <a:off x="690732" y="365321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CF6EEB-1A64-4B03-94A0-AED803B81F7E}"/>
              </a:ext>
            </a:extLst>
          </p:cNvPr>
          <p:cNvSpPr txBox="1"/>
          <p:nvPr/>
        </p:nvSpPr>
        <p:spPr>
          <a:xfrm>
            <a:off x="1308951" y="295416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79EF440B-723F-4808-8BDD-01317A5FE0A0}"/>
                  </a:ext>
                </a:extLst>
              </p14:cNvPr>
              <p14:cNvContentPartPr/>
              <p14:nvPr/>
            </p14:nvContentPartPr>
            <p14:xfrm>
              <a:off x="1658933" y="3003901"/>
              <a:ext cx="360" cy="36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79EF440B-723F-4808-8BDD-01317A5FE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4933" y="28959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C74F810-54CF-4A9C-BBDF-EEAA715A35B9}"/>
                  </a:ext>
                </a:extLst>
              </p14:cNvPr>
              <p14:cNvContentPartPr/>
              <p14:nvPr/>
            </p14:nvContentPartPr>
            <p14:xfrm>
              <a:off x="987173" y="2951341"/>
              <a:ext cx="1108800" cy="47340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C74F810-54CF-4A9C-BBDF-EEAA715A3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533" y="2843701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11C4637-E9E4-434C-BFC0-44B8EA58E914}"/>
              </a:ext>
            </a:extLst>
          </p:cNvPr>
          <p:cNvSpPr txBox="1"/>
          <p:nvPr/>
        </p:nvSpPr>
        <p:spPr>
          <a:xfrm>
            <a:off x="2155234" y="353245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BEC2CED-CD19-49CB-9EB2-4D28344A59A2}"/>
                  </a:ext>
                </a:extLst>
              </p14:cNvPr>
              <p14:cNvContentPartPr/>
              <p14:nvPr/>
            </p14:nvContentPartPr>
            <p14:xfrm>
              <a:off x="2018063" y="3081522"/>
              <a:ext cx="622440" cy="1028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BEC2CED-CD19-49CB-9EB2-4D28344A5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4423" y="2973882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AD8AF2-7AF3-42CC-B702-34B912462777}"/>
              </a:ext>
            </a:extLst>
          </p:cNvPr>
          <p:cNvSpPr txBox="1"/>
          <p:nvPr/>
        </p:nvSpPr>
        <p:spPr>
          <a:xfrm>
            <a:off x="2595142" y="5458368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enqueue(40)</a:t>
            </a:r>
          </a:p>
        </p:txBody>
      </p:sp>
      <p:graphicFrame>
        <p:nvGraphicFramePr>
          <p:cNvPr id="26" name="표 172">
            <a:extLst>
              <a:ext uri="{FF2B5EF4-FFF2-40B4-BE49-F238E27FC236}">
                <a16:creationId xmlns:a16="http://schemas.microsoft.com/office/drawing/2014/main" id="{BF2769C0-B526-4F4A-AC8C-E307321870D9}"/>
              </a:ext>
            </a:extLst>
          </p:cNvPr>
          <p:cNvGraphicFramePr>
            <a:graphicFrameLocks noGrp="1"/>
          </p:cNvGraphicFramePr>
          <p:nvPr/>
        </p:nvGraphicFramePr>
        <p:xfrm>
          <a:off x="2025700" y="1868527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6EDBC4-FA46-44BA-BDDA-1FE49D7E3AD9}"/>
              </a:ext>
            </a:extLst>
          </p:cNvPr>
          <p:cNvSpPr txBox="1"/>
          <p:nvPr/>
        </p:nvSpPr>
        <p:spPr>
          <a:xfrm>
            <a:off x="2101212" y="1349589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EB604-9F8A-4307-94E0-57FA05534B52}"/>
              </a:ext>
            </a:extLst>
          </p:cNvPr>
          <p:cNvSpPr txBox="1"/>
          <p:nvPr/>
        </p:nvSpPr>
        <p:spPr>
          <a:xfrm>
            <a:off x="2782875" y="1357025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96519-68A7-49AF-B007-7665BE6B4280}"/>
              </a:ext>
            </a:extLst>
          </p:cNvPr>
          <p:cNvSpPr txBox="1"/>
          <p:nvPr/>
        </p:nvSpPr>
        <p:spPr>
          <a:xfrm>
            <a:off x="3394686" y="134958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93362-A780-4080-945C-494B021318E8}"/>
              </a:ext>
            </a:extLst>
          </p:cNvPr>
          <p:cNvSpPr txBox="1"/>
          <p:nvPr/>
        </p:nvSpPr>
        <p:spPr>
          <a:xfrm>
            <a:off x="3953491" y="134958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2F91-C6CB-4AFE-84F4-40F36BE7A3B6}"/>
              </a:ext>
            </a:extLst>
          </p:cNvPr>
          <p:cNvSpPr txBox="1"/>
          <p:nvPr/>
        </p:nvSpPr>
        <p:spPr>
          <a:xfrm>
            <a:off x="4584466" y="1357025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C85BADC-CDDD-4795-93C5-4D9DC6F65E64}"/>
              </a:ext>
            </a:extLst>
          </p:cNvPr>
          <p:cNvGrpSpPr/>
          <p:nvPr/>
        </p:nvGrpSpPr>
        <p:grpSpPr>
          <a:xfrm>
            <a:off x="2959356" y="2495087"/>
            <a:ext cx="2980271" cy="2827008"/>
            <a:chOff x="122943" y="2443600"/>
            <a:chExt cx="2980271" cy="28270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E70754-ACD3-4A2B-B0CE-AB7C73A43CE5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C0330CE-C5DA-4046-B11C-A36177DD69C9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6163949-24B6-44EA-B693-E1AA6209E83F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F4CCAA6B-6AC7-4873-9875-EFF8FFA8C172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55B5199-78E8-45CC-A093-4A1EE1E19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048533E1-1A32-4A0C-B298-517D4AAC7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ABDFFFDF-F221-49B8-B9FD-1CC2A3790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AB45F73-650C-4DE2-A333-96AD7F32E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9394C74-D620-4B44-8208-6E0DA5C30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EFE7DF3-D18E-43C7-AE36-241CCBF77AFC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FA3E421-3A93-4A29-8957-B923E2162E0E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A1F73E4-921C-4EF5-B351-DCD96AB5A02E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C65B817-2349-4525-8D8C-967C10AA08B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91C15F-E72D-45D8-9A36-892FBAF4D739}"/>
              </a:ext>
            </a:extLst>
          </p:cNvPr>
          <p:cNvSpPr txBox="1"/>
          <p:nvPr/>
        </p:nvSpPr>
        <p:spPr>
          <a:xfrm>
            <a:off x="4026494" y="5471113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2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rear : 0</a:t>
            </a:r>
          </a:p>
          <a:p>
            <a:r>
              <a:rPr lang="en-US" altLang="ko-KR" dirty="0"/>
              <a:t>size : 3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C3E5C6-78B1-47B8-8D38-66A8DD164690}"/>
              </a:ext>
            </a:extLst>
          </p:cNvPr>
          <p:cNvSpPr txBox="1"/>
          <p:nvPr/>
        </p:nvSpPr>
        <p:spPr>
          <a:xfrm>
            <a:off x="3755937" y="450413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10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8121D1-3067-400D-93CA-798737A843AF}"/>
              </a:ext>
            </a:extLst>
          </p:cNvPr>
          <p:cNvSpPr txBox="1"/>
          <p:nvPr/>
        </p:nvSpPr>
        <p:spPr>
          <a:xfrm>
            <a:off x="3533583" y="367005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EC23E56-E19A-4BD9-A1E3-C8146394D70D}"/>
              </a:ext>
            </a:extLst>
          </p:cNvPr>
          <p:cNvSpPr txBox="1"/>
          <p:nvPr/>
        </p:nvSpPr>
        <p:spPr>
          <a:xfrm>
            <a:off x="4151802" y="297099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8B773D0A-16E5-4A8C-ADDD-618433FB3B25}"/>
                  </a:ext>
                </a:extLst>
              </p14:cNvPr>
              <p14:cNvContentPartPr/>
              <p14:nvPr/>
            </p14:nvContentPartPr>
            <p14:xfrm>
              <a:off x="4501784" y="3020732"/>
              <a:ext cx="360" cy="36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8B773D0A-16E5-4A8C-ADDD-618433FB3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7784" y="29127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BD8AC21E-B6F0-4E23-B051-FBF90154F94E}"/>
                  </a:ext>
                </a:extLst>
              </p14:cNvPr>
              <p14:cNvContentPartPr/>
              <p14:nvPr/>
            </p14:nvContentPartPr>
            <p14:xfrm>
              <a:off x="3830024" y="2968172"/>
              <a:ext cx="1108800" cy="47340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BD8AC21E-B6F0-4E23-B051-FBF90154F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384" y="2860532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9DC98A8B-7367-4E22-A443-EBBAB732A13C}"/>
              </a:ext>
            </a:extLst>
          </p:cNvPr>
          <p:cNvSpPr txBox="1"/>
          <p:nvPr/>
        </p:nvSpPr>
        <p:spPr>
          <a:xfrm>
            <a:off x="4998085" y="354928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E9C28B1D-C50B-45D8-845B-D86A3F7D975B}"/>
                  </a:ext>
                </a:extLst>
              </p14:cNvPr>
              <p14:cNvContentPartPr/>
              <p14:nvPr/>
            </p14:nvContentPartPr>
            <p14:xfrm>
              <a:off x="4860914" y="3098353"/>
              <a:ext cx="622440" cy="10285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E9C28B1D-C50B-45D8-845B-D86A3F7D97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7274" y="2990713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2F3783-49E4-4608-B03F-0F0A974F08B8}"/>
              </a:ext>
            </a:extLst>
          </p:cNvPr>
          <p:cNvSpPr txBox="1"/>
          <p:nvPr/>
        </p:nvSpPr>
        <p:spPr>
          <a:xfrm>
            <a:off x="4692621" y="449654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D003D93-A519-4E27-A341-94248A72F560}"/>
                  </a:ext>
                </a:extLst>
              </p14:cNvPr>
              <p14:cNvContentPartPr/>
              <p14:nvPr/>
            </p14:nvContentPartPr>
            <p14:xfrm>
              <a:off x="4500720" y="4182240"/>
              <a:ext cx="896760" cy="830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D003D93-A519-4E27-A341-94248A72F5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47080" y="4074240"/>
                <a:ext cx="1004400" cy="10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EE2844D2-6913-4741-8A1F-22921B9F8FA6}"/>
              </a:ext>
            </a:extLst>
          </p:cNvPr>
          <p:cNvGrpSpPr/>
          <p:nvPr/>
        </p:nvGrpSpPr>
        <p:grpSpPr>
          <a:xfrm>
            <a:off x="6096203" y="2512909"/>
            <a:ext cx="2980271" cy="2827008"/>
            <a:chOff x="122943" y="2443600"/>
            <a:chExt cx="2980271" cy="2827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EEC9456-0335-4C02-96F8-5DFED240897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7E8A269-04A7-485E-A8B0-6888196DA512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5DD3944-7EB6-4ABF-B732-6971E86A1F22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1E336C8-D45F-48EA-A833-3AC29050BEAD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0020413-F46D-423F-B6E2-FAF5C73AD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AA7876A-D50F-471B-B441-5F04CD34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3CACBD66-46BF-4495-A592-4971A1E4A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B9B552AD-F51C-479B-A4E1-0F3F22916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ABB25844-28E8-4CED-963B-AF7F52CC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362EB4A-833A-4CFC-890F-2A55E2A22E30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8EE1CC-5FAE-49BA-97CA-CAC283B99BE9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B527E54-49EF-4A58-95E2-6F2E160DA565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D215385-AE78-4F7B-9594-EBE076DFBEC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1B66AFE-1B6C-42F3-B959-9312BF1E3ABA}"/>
              </a:ext>
            </a:extLst>
          </p:cNvPr>
          <p:cNvSpPr txBox="1"/>
          <p:nvPr/>
        </p:nvSpPr>
        <p:spPr>
          <a:xfrm>
            <a:off x="7163341" y="5488935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2</a:t>
            </a:r>
          </a:p>
          <a:p>
            <a:r>
              <a:rPr lang="en-US" altLang="ko-KR" dirty="0"/>
              <a:t>rear : 1</a:t>
            </a:r>
          </a:p>
          <a:p>
            <a:r>
              <a:rPr lang="en-US" altLang="ko-KR" dirty="0"/>
              <a:t>size : 4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19867B-CE94-4F96-8825-67C1CAD18CEC}"/>
              </a:ext>
            </a:extLst>
          </p:cNvPr>
          <p:cNvSpPr txBox="1"/>
          <p:nvPr/>
        </p:nvSpPr>
        <p:spPr>
          <a:xfrm>
            <a:off x="6892784" y="4521956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2EDC62B-2CB9-4354-BCB7-A39F63EC5BAD}"/>
              </a:ext>
            </a:extLst>
          </p:cNvPr>
          <p:cNvSpPr txBox="1"/>
          <p:nvPr/>
        </p:nvSpPr>
        <p:spPr>
          <a:xfrm>
            <a:off x="6670430" y="368787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C9B3A5-0A5F-442F-82F8-4B3DEDF66DFF}"/>
              </a:ext>
            </a:extLst>
          </p:cNvPr>
          <p:cNvSpPr txBox="1"/>
          <p:nvPr/>
        </p:nvSpPr>
        <p:spPr>
          <a:xfrm>
            <a:off x="7288649" y="298881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14:cNvPr>
              <p14:cNvContentPartPr/>
              <p14:nvPr/>
            </p14:nvContentPartPr>
            <p14:xfrm>
              <a:off x="7638631" y="3038554"/>
              <a:ext cx="360" cy="36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631" y="293055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14:cNvPr>
              <p14:cNvContentPartPr/>
              <p14:nvPr/>
            </p14:nvContentPartPr>
            <p14:xfrm>
              <a:off x="6966871" y="2985994"/>
              <a:ext cx="1108800" cy="4734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3231" y="2878354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7C50289C-3076-4236-9DBA-3878AAA3FCB9}"/>
              </a:ext>
            </a:extLst>
          </p:cNvPr>
          <p:cNvSpPr txBox="1"/>
          <p:nvPr/>
        </p:nvSpPr>
        <p:spPr>
          <a:xfrm>
            <a:off x="8134932" y="356710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14:cNvPr>
              <p14:cNvContentPartPr/>
              <p14:nvPr/>
            </p14:nvContentPartPr>
            <p14:xfrm>
              <a:off x="7997761" y="3116175"/>
              <a:ext cx="622440" cy="10285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4121" y="3008535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84" name="TextBox 183">
            <a:extLst>
              <a:ext uri="{FF2B5EF4-FFF2-40B4-BE49-F238E27FC236}">
                <a16:creationId xmlns:a16="http://schemas.microsoft.com/office/drawing/2014/main" id="{AE01D248-8694-4845-A167-7A353ED778CD}"/>
              </a:ext>
            </a:extLst>
          </p:cNvPr>
          <p:cNvSpPr txBox="1"/>
          <p:nvPr/>
        </p:nvSpPr>
        <p:spPr>
          <a:xfrm>
            <a:off x="7829468" y="4514365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14:cNvPr>
              <p14:cNvContentPartPr/>
              <p14:nvPr/>
            </p14:nvContentPartPr>
            <p14:xfrm>
              <a:off x="7637567" y="4200062"/>
              <a:ext cx="896760" cy="83088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3927" y="4092062"/>
                <a:ext cx="1004400" cy="1046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F321B5-24E1-4F61-AA1A-C719E6E4740E}"/>
              </a:ext>
            </a:extLst>
          </p:cNvPr>
          <p:cNvSpPr txBox="1"/>
          <p:nvPr/>
        </p:nvSpPr>
        <p:spPr>
          <a:xfrm>
            <a:off x="5434306" y="5449709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14:cNvPr>
              <p14:cNvContentPartPr/>
              <p14:nvPr/>
            </p14:nvContentPartPr>
            <p14:xfrm>
              <a:off x="6745680" y="4327680"/>
              <a:ext cx="901800" cy="693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1680" y="4219680"/>
                <a:ext cx="1009440" cy="90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표 172">
            <a:extLst>
              <a:ext uri="{FF2B5EF4-FFF2-40B4-BE49-F238E27FC236}">
                <a16:creationId xmlns:a16="http://schemas.microsoft.com/office/drawing/2014/main" id="{629E1286-5A24-4B5B-831F-17C6FED59CD2}"/>
              </a:ext>
            </a:extLst>
          </p:cNvPr>
          <p:cNvGraphicFramePr>
            <a:graphicFrameLocks noGrp="1"/>
          </p:cNvGraphicFramePr>
          <p:nvPr/>
        </p:nvGraphicFramePr>
        <p:xfrm>
          <a:off x="5800930" y="1846414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66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4233F7-563F-4748-9093-F8FA266BFA84}"/>
              </a:ext>
            </a:extLst>
          </p:cNvPr>
          <p:cNvSpPr txBox="1"/>
          <p:nvPr/>
        </p:nvSpPr>
        <p:spPr>
          <a:xfrm>
            <a:off x="5876442" y="1327476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6D017-E045-489B-BA7D-2DAE6E058AD6}"/>
              </a:ext>
            </a:extLst>
          </p:cNvPr>
          <p:cNvSpPr txBox="1"/>
          <p:nvPr/>
        </p:nvSpPr>
        <p:spPr>
          <a:xfrm>
            <a:off x="6558105" y="1334912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892E6-088C-4012-8742-CF23E8A48548}"/>
              </a:ext>
            </a:extLst>
          </p:cNvPr>
          <p:cNvSpPr txBox="1"/>
          <p:nvPr/>
        </p:nvSpPr>
        <p:spPr>
          <a:xfrm>
            <a:off x="7169916" y="1327476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259C0-FA0A-4FB0-A513-324D5DE9F161}"/>
              </a:ext>
            </a:extLst>
          </p:cNvPr>
          <p:cNvSpPr txBox="1"/>
          <p:nvPr/>
        </p:nvSpPr>
        <p:spPr>
          <a:xfrm>
            <a:off x="7728721" y="1327476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1827-9F45-4E31-B25B-1309FFECB15C}"/>
              </a:ext>
            </a:extLst>
          </p:cNvPr>
          <p:cNvSpPr txBox="1"/>
          <p:nvPr/>
        </p:nvSpPr>
        <p:spPr>
          <a:xfrm>
            <a:off x="8359696" y="1334912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7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A5A48DE8-2229-4E1E-BE6C-2B9A2212A207}"/>
              </a:ext>
            </a:extLst>
          </p:cNvPr>
          <p:cNvSpPr txBox="1"/>
          <p:nvPr/>
        </p:nvSpPr>
        <p:spPr>
          <a:xfrm>
            <a:off x="710699" y="1367428"/>
            <a:ext cx="177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Items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EE2844D2-6913-4741-8A1F-22921B9F8FA6}"/>
              </a:ext>
            </a:extLst>
          </p:cNvPr>
          <p:cNvGrpSpPr/>
          <p:nvPr/>
        </p:nvGrpSpPr>
        <p:grpSpPr>
          <a:xfrm>
            <a:off x="105702" y="2440364"/>
            <a:ext cx="2980271" cy="2827008"/>
            <a:chOff x="122943" y="2443600"/>
            <a:chExt cx="2980271" cy="2827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EEC9456-0335-4C02-96F8-5DFED240897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7E8A269-04A7-485E-A8B0-6888196DA512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5DD3944-7EB6-4ABF-B732-6971E86A1F22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1E336C8-D45F-48EA-A833-3AC29050BEAD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0020413-F46D-423F-B6E2-FAF5C73AD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4AA7876A-D50F-471B-B441-5F04CD34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3CACBD66-46BF-4495-A592-4971A1E4A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B9B552AD-F51C-479B-A4E1-0F3F22916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ABB25844-28E8-4CED-963B-AF7F52CC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362EB4A-833A-4CFC-890F-2A55E2A22E30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8EE1CC-5FAE-49BA-97CA-CAC283B99BE9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B527E54-49EF-4A58-95E2-6F2E160DA565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D215385-AE78-4F7B-9594-EBE076DFBEC9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1B66AFE-1B6C-42F3-B959-9312BF1E3ABA}"/>
              </a:ext>
            </a:extLst>
          </p:cNvPr>
          <p:cNvSpPr txBox="1"/>
          <p:nvPr/>
        </p:nvSpPr>
        <p:spPr>
          <a:xfrm>
            <a:off x="1172840" y="5416390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2</a:t>
            </a:r>
          </a:p>
          <a:p>
            <a:r>
              <a:rPr lang="en-US" altLang="ko-KR" dirty="0"/>
              <a:t>rear : 1</a:t>
            </a:r>
          </a:p>
          <a:p>
            <a:r>
              <a:rPr lang="en-US" altLang="ko-KR" dirty="0"/>
              <a:t>size : 4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19867B-CE94-4F96-8825-67C1CAD18CEC}"/>
              </a:ext>
            </a:extLst>
          </p:cNvPr>
          <p:cNvSpPr txBox="1"/>
          <p:nvPr/>
        </p:nvSpPr>
        <p:spPr>
          <a:xfrm>
            <a:off x="902283" y="4449411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2EDC62B-2CB9-4354-BCB7-A39F63EC5BAD}"/>
              </a:ext>
            </a:extLst>
          </p:cNvPr>
          <p:cNvSpPr txBox="1"/>
          <p:nvPr/>
        </p:nvSpPr>
        <p:spPr>
          <a:xfrm>
            <a:off x="679929" y="3615327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20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EC9B3A5-0A5F-442F-82F8-4B3DEDF66DFF}"/>
              </a:ext>
            </a:extLst>
          </p:cNvPr>
          <p:cNvSpPr txBox="1"/>
          <p:nvPr/>
        </p:nvSpPr>
        <p:spPr>
          <a:xfrm>
            <a:off x="1298148" y="291626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14:cNvPr>
              <p14:cNvContentPartPr/>
              <p14:nvPr/>
            </p14:nvContentPartPr>
            <p14:xfrm>
              <a:off x="1648130" y="2966009"/>
              <a:ext cx="360" cy="36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F9775A7E-7C72-4D20-9CB9-B4DBF1696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130" y="28580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14:cNvPr>
              <p14:cNvContentPartPr/>
              <p14:nvPr/>
            </p14:nvContentPartPr>
            <p14:xfrm>
              <a:off x="976370" y="2913449"/>
              <a:ext cx="1108800" cy="4734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19EFA5E6-49E5-4D0F-B72F-CBA943432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730" y="2805809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7C50289C-3076-4236-9DBA-3878AAA3FCB9}"/>
              </a:ext>
            </a:extLst>
          </p:cNvPr>
          <p:cNvSpPr txBox="1"/>
          <p:nvPr/>
        </p:nvSpPr>
        <p:spPr>
          <a:xfrm>
            <a:off x="2144431" y="3494559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14:cNvPr>
              <p14:cNvContentPartPr/>
              <p14:nvPr/>
            </p14:nvContentPartPr>
            <p14:xfrm>
              <a:off x="2007260" y="3043630"/>
              <a:ext cx="622440" cy="10285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DF645E4-58AD-4AE9-A8AA-C019380E9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3620" y="2935990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84" name="TextBox 183">
            <a:extLst>
              <a:ext uri="{FF2B5EF4-FFF2-40B4-BE49-F238E27FC236}">
                <a16:creationId xmlns:a16="http://schemas.microsoft.com/office/drawing/2014/main" id="{AE01D248-8694-4845-A167-7A353ED778CD}"/>
              </a:ext>
            </a:extLst>
          </p:cNvPr>
          <p:cNvSpPr txBox="1"/>
          <p:nvPr/>
        </p:nvSpPr>
        <p:spPr>
          <a:xfrm>
            <a:off x="1838967" y="444182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14:cNvPr>
              <p14:cNvContentPartPr/>
              <p14:nvPr/>
            </p14:nvContentPartPr>
            <p14:xfrm>
              <a:off x="1647066" y="4127517"/>
              <a:ext cx="896760" cy="83088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0B4E729E-9488-4845-B728-5B4AC9F45D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3426" y="4019517"/>
                <a:ext cx="1004400" cy="1046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F321B5-24E1-4F61-AA1A-C719E6E4740E}"/>
              </a:ext>
            </a:extLst>
          </p:cNvPr>
          <p:cNvSpPr txBox="1"/>
          <p:nvPr/>
        </p:nvSpPr>
        <p:spPr>
          <a:xfrm>
            <a:off x="2626867" y="5364406"/>
            <a:ext cx="14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enqueue(10)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14:cNvPr>
              <p14:cNvContentPartPr/>
              <p14:nvPr/>
            </p14:nvContentPartPr>
            <p14:xfrm>
              <a:off x="755179" y="4255135"/>
              <a:ext cx="901800" cy="693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988151E-CDA9-4F9E-9E25-5D2CB579E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179" y="4147135"/>
                <a:ext cx="1009440" cy="90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표 172">
            <a:extLst>
              <a:ext uri="{FF2B5EF4-FFF2-40B4-BE49-F238E27FC236}">
                <a16:creationId xmlns:a16="http://schemas.microsoft.com/office/drawing/2014/main" id="{629E1286-5A24-4B5B-831F-17C6FED59CD2}"/>
              </a:ext>
            </a:extLst>
          </p:cNvPr>
          <p:cNvGraphicFramePr>
            <a:graphicFrameLocks noGrp="1"/>
          </p:cNvGraphicFramePr>
          <p:nvPr/>
        </p:nvGraphicFramePr>
        <p:xfrm>
          <a:off x="2096743" y="1855587"/>
          <a:ext cx="3006570" cy="42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14">
                  <a:extLst>
                    <a:ext uri="{9D8B030D-6E8A-4147-A177-3AD203B41FA5}">
                      <a16:colId xmlns:a16="http://schemas.microsoft.com/office/drawing/2014/main" val="12314640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617770844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45295492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888007458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3048489101"/>
                    </a:ext>
                  </a:extLst>
                </a:gridCol>
              </a:tblGrid>
              <a:tr h="42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50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ko-KR" alt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85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4233F7-563F-4748-9093-F8FA266BFA84}"/>
              </a:ext>
            </a:extLst>
          </p:cNvPr>
          <p:cNvSpPr txBox="1"/>
          <p:nvPr/>
        </p:nvSpPr>
        <p:spPr>
          <a:xfrm>
            <a:off x="2172255" y="1336649"/>
            <a:ext cx="4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6D017-E045-489B-BA7D-2DAE6E058AD6}"/>
              </a:ext>
            </a:extLst>
          </p:cNvPr>
          <p:cNvSpPr txBox="1"/>
          <p:nvPr/>
        </p:nvSpPr>
        <p:spPr>
          <a:xfrm>
            <a:off x="2853918" y="1344085"/>
            <a:ext cx="3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892E6-088C-4012-8742-CF23E8A48548}"/>
              </a:ext>
            </a:extLst>
          </p:cNvPr>
          <p:cNvSpPr txBox="1"/>
          <p:nvPr/>
        </p:nvSpPr>
        <p:spPr>
          <a:xfrm>
            <a:off x="3465729" y="133664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259C0-FA0A-4FB0-A513-324D5DE9F161}"/>
              </a:ext>
            </a:extLst>
          </p:cNvPr>
          <p:cNvSpPr txBox="1"/>
          <p:nvPr/>
        </p:nvSpPr>
        <p:spPr>
          <a:xfrm>
            <a:off x="4024534" y="1336649"/>
            <a:ext cx="3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1827-9F45-4E31-B25B-1309FFECB15C}"/>
              </a:ext>
            </a:extLst>
          </p:cNvPr>
          <p:cNvSpPr txBox="1"/>
          <p:nvPr/>
        </p:nvSpPr>
        <p:spPr>
          <a:xfrm>
            <a:off x="4655509" y="1344085"/>
            <a:ext cx="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9423161-18B4-4E64-8538-5C96511E48AC}"/>
              </a:ext>
            </a:extLst>
          </p:cNvPr>
          <p:cNvGrpSpPr/>
          <p:nvPr/>
        </p:nvGrpSpPr>
        <p:grpSpPr>
          <a:xfrm>
            <a:off x="3105216" y="2410037"/>
            <a:ext cx="2980271" cy="2827008"/>
            <a:chOff x="122943" y="2443600"/>
            <a:chExt cx="2980271" cy="282700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14904B-4380-4F34-B18D-E7859A03346F}"/>
                </a:ext>
              </a:extLst>
            </p:cNvPr>
            <p:cNvSpPr txBox="1"/>
            <p:nvPr/>
          </p:nvSpPr>
          <p:spPr>
            <a:xfrm>
              <a:off x="1510282" y="2443600"/>
              <a:ext cx="42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D59A450-3BAD-467C-AC21-1C0256D78FD0}"/>
                </a:ext>
              </a:extLst>
            </p:cNvPr>
            <p:cNvGrpSpPr/>
            <p:nvPr/>
          </p:nvGrpSpPr>
          <p:grpSpPr>
            <a:xfrm>
              <a:off x="122943" y="2819529"/>
              <a:ext cx="2980271" cy="2451079"/>
              <a:chOff x="524352" y="2799322"/>
              <a:chExt cx="2980271" cy="2451079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F0370BF-8585-4F93-8A86-FA85C868FA61}"/>
                  </a:ext>
                </a:extLst>
              </p:cNvPr>
              <p:cNvSpPr/>
              <p:nvPr/>
            </p:nvSpPr>
            <p:spPr>
              <a:xfrm>
                <a:off x="974901" y="2799322"/>
                <a:ext cx="2167871" cy="2239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D57729C-8A59-48E3-8408-CD90329CC270}"/>
                  </a:ext>
                </a:extLst>
              </p:cNvPr>
              <p:cNvSpPr/>
              <p:nvPr/>
            </p:nvSpPr>
            <p:spPr>
              <a:xfrm>
                <a:off x="1543522" y="3368605"/>
                <a:ext cx="1030627" cy="11006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C0434C5-A435-48D3-9F3C-0C2AE3268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579" y="4154012"/>
                <a:ext cx="497260" cy="26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63E1A0B-0E0E-43CC-9B23-4188D6276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155" y="4504333"/>
                <a:ext cx="1680" cy="534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1A78ED2A-5092-4F3F-9EE5-9CB656264D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482" y="3118617"/>
                <a:ext cx="405606" cy="399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90EE7EA6-5E17-4745-B6B1-07F4D0F8B2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6704" y="3027891"/>
                <a:ext cx="287951" cy="45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3B75115-6292-4AF3-9EB7-479350571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60" y="4072010"/>
                <a:ext cx="576010" cy="164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536164F-034A-4188-A6C7-97FCF8EFE65A}"/>
                  </a:ext>
                </a:extLst>
              </p:cNvPr>
              <p:cNvSpPr txBox="1"/>
              <p:nvPr/>
            </p:nvSpPr>
            <p:spPr>
              <a:xfrm>
                <a:off x="1168292" y="4881069"/>
                <a:ext cx="38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[0]</a:t>
                </a:r>
                <a:endParaRPr lang="ko-KR" alt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225381D-2EA4-41D5-8FB6-351E73F1B3DD}"/>
                  </a:ext>
                </a:extLst>
              </p:cNvPr>
              <p:cNvSpPr txBox="1"/>
              <p:nvPr/>
            </p:nvSpPr>
            <p:spPr>
              <a:xfrm>
                <a:off x="524352" y="3702678"/>
                <a:ext cx="40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[1]</a:t>
                </a:r>
                <a:endParaRPr lang="ko-KR" alt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2CB88F-AC25-4FF4-B575-DDD63CE4042D}"/>
                  </a:ext>
                </a:extLst>
              </p:cNvPr>
              <p:cNvSpPr txBox="1"/>
              <p:nvPr/>
            </p:nvSpPr>
            <p:spPr>
              <a:xfrm>
                <a:off x="3062808" y="3252916"/>
                <a:ext cx="44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[3]</a:t>
                </a:r>
                <a:endParaRPr lang="ko-KR" alt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1264EF4-6423-4A4D-B980-A052D5ACC134}"/>
                  </a:ext>
                </a:extLst>
              </p:cNvPr>
              <p:cNvSpPr txBox="1"/>
              <p:nvPr/>
            </p:nvSpPr>
            <p:spPr>
              <a:xfrm>
                <a:off x="2574149" y="4853835"/>
                <a:ext cx="42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[4]</a:t>
                </a:r>
                <a:endParaRPr lang="ko-KR" altLang="en-US" dirty="0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829A316-B18D-4DD4-9053-31BAA67CF2AA}"/>
              </a:ext>
            </a:extLst>
          </p:cNvPr>
          <p:cNvSpPr txBox="1"/>
          <p:nvPr/>
        </p:nvSpPr>
        <p:spPr>
          <a:xfrm>
            <a:off x="4172354" y="5386063"/>
            <a:ext cx="145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 2</a:t>
            </a:r>
          </a:p>
          <a:p>
            <a:r>
              <a:rPr lang="en-US" altLang="ko-KR" dirty="0"/>
              <a:t>rear : 2</a:t>
            </a:r>
          </a:p>
          <a:p>
            <a:r>
              <a:rPr lang="en-US" altLang="ko-KR" dirty="0"/>
              <a:t>size : 5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7EE97A-437E-49D2-855E-F3ED7A5842A1}"/>
              </a:ext>
            </a:extLst>
          </p:cNvPr>
          <p:cNvSpPr txBox="1"/>
          <p:nvPr/>
        </p:nvSpPr>
        <p:spPr>
          <a:xfrm>
            <a:off x="3901797" y="4419084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8741E7-5B68-4E7B-B0DE-1EFFDC53CCC5}"/>
              </a:ext>
            </a:extLst>
          </p:cNvPr>
          <p:cNvSpPr txBox="1"/>
          <p:nvPr/>
        </p:nvSpPr>
        <p:spPr>
          <a:xfrm>
            <a:off x="3679443" y="3585000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34E128-5CB1-4E5E-B1EA-362A44AAF096}"/>
              </a:ext>
            </a:extLst>
          </p:cNvPr>
          <p:cNvSpPr txBox="1"/>
          <p:nvPr/>
        </p:nvSpPr>
        <p:spPr>
          <a:xfrm>
            <a:off x="4297662" y="288594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15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95372DCB-32DB-40C0-A4FE-42B633EDA7FF}"/>
                  </a:ext>
                </a:extLst>
              </p14:cNvPr>
              <p14:cNvContentPartPr/>
              <p14:nvPr/>
            </p14:nvContentPartPr>
            <p14:xfrm>
              <a:off x="4647644" y="2935682"/>
              <a:ext cx="360" cy="3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95372DCB-32DB-40C0-A4FE-42B633EDA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3644" y="282768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16C80BF9-E7E4-491B-BCE6-943AEB93F174}"/>
                  </a:ext>
                </a:extLst>
              </p14:cNvPr>
              <p14:cNvContentPartPr/>
              <p14:nvPr/>
            </p14:nvContentPartPr>
            <p14:xfrm>
              <a:off x="3975884" y="2883122"/>
              <a:ext cx="1108800" cy="4734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16C80BF9-E7E4-491B-BCE6-943AEB93F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244" y="2775482"/>
                <a:ext cx="1216440" cy="689040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D1BCB4BA-0EFF-4281-818D-6D6CAC456FC2}"/>
              </a:ext>
            </a:extLst>
          </p:cNvPr>
          <p:cNvSpPr txBox="1"/>
          <p:nvPr/>
        </p:nvSpPr>
        <p:spPr>
          <a:xfrm>
            <a:off x="5143945" y="3464232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50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6601E94F-C00A-4DE1-BE44-06B7A4906EC9}"/>
                  </a:ext>
                </a:extLst>
              </p14:cNvPr>
              <p14:cNvContentPartPr/>
              <p14:nvPr/>
            </p14:nvContentPartPr>
            <p14:xfrm>
              <a:off x="5006774" y="3013303"/>
              <a:ext cx="622440" cy="102852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6601E94F-C00A-4DE1-BE44-06B7A4906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3134" y="2905663"/>
                <a:ext cx="730080" cy="124416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FAB0B84B-EEF3-48A3-993B-953C1DB8F8F1}"/>
              </a:ext>
            </a:extLst>
          </p:cNvPr>
          <p:cNvSpPr txBox="1"/>
          <p:nvPr/>
        </p:nvSpPr>
        <p:spPr>
          <a:xfrm>
            <a:off x="4838481" y="4411493"/>
            <a:ext cx="5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40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45FB00D3-A483-4E29-ADEC-B47A71B2AFDF}"/>
                  </a:ext>
                </a:extLst>
              </p14:cNvPr>
              <p14:cNvContentPartPr/>
              <p14:nvPr/>
            </p14:nvContentPartPr>
            <p14:xfrm>
              <a:off x="4646580" y="4097190"/>
              <a:ext cx="896760" cy="83088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45FB00D3-A483-4E29-ADEC-B47A71B2A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2940" y="3989190"/>
                <a:ext cx="100440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5089B70A-D776-46ED-A40E-12127AB94B03}"/>
                  </a:ext>
                </a:extLst>
              </p14:cNvPr>
              <p14:cNvContentPartPr/>
              <p14:nvPr/>
            </p14:nvContentPartPr>
            <p14:xfrm>
              <a:off x="3754693" y="4224808"/>
              <a:ext cx="901800" cy="69336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5089B70A-D776-46ED-A40E-12127AB94B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0693" y="4116808"/>
                <a:ext cx="100944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D6A4DE-9AFF-4271-935A-97D684C8E918}"/>
                  </a:ext>
                </a:extLst>
              </p14:cNvPr>
              <p14:cNvContentPartPr/>
              <p14:nvPr/>
            </p14:nvContentPartPr>
            <p14:xfrm>
              <a:off x="4094280" y="354540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D6A4DE-9AFF-4271-935A-97D684C8E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280" y="3437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6AC8807-449A-4AFF-A981-9A432E7A4591}"/>
                  </a:ext>
                </a:extLst>
              </p14:cNvPr>
              <p14:cNvContentPartPr/>
              <p14:nvPr/>
            </p14:nvContentPartPr>
            <p14:xfrm>
              <a:off x="3537000" y="3199800"/>
              <a:ext cx="570240" cy="1103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6AC8807-449A-4AFF-A981-9A432E7A45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3000" y="3091800"/>
                <a:ext cx="677880" cy="1319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7521C9-4C44-4AC8-845A-8E588ACB301C}"/>
              </a:ext>
            </a:extLst>
          </p:cNvPr>
          <p:cNvSpPr txBox="1"/>
          <p:nvPr/>
        </p:nvSpPr>
        <p:spPr>
          <a:xfrm>
            <a:off x="5734703" y="5389987"/>
            <a:ext cx="27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enqueue(30)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=&gt; Queue Full</a:t>
            </a:r>
          </a:p>
        </p:txBody>
      </p:sp>
    </p:spTree>
    <p:extLst>
      <p:ext uri="{BB962C8B-B14F-4D97-AF65-F5344CB8AC3E}">
        <p14:creationId xmlns:p14="http://schemas.microsoft.com/office/powerpoint/2010/main" val="173389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 - 2</a:t>
            </a:r>
            <a:endParaRPr lang="ko-KR" altLang="en-US" sz="3200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1B96D7BA-61C4-41B9-979E-6040E2B5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10" y="1373606"/>
            <a:ext cx="5529145" cy="3720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class Queue:</a:t>
            </a:r>
          </a:p>
          <a:p>
            <a:pPr marL="0" indent="0">
              <a:buNone/>
            </a:pPr>
            <a:r>
              <a:rPr lang="en-US" altLang="ko-KR" sz="1800" dirty="0"/>
              <a:t>    MAX_QSIZE = 100</a:t>
            </a:r>
          </a:p>
          <a:p>
            <a:pPr marL="0" indent="0">
              <a:buNone/>
            </a:pPr>
            <a:r>
              <a:rPr lang="en-US" altLang="ko-KR" sz="1800" dirty="0"/>
              <a:t>    def 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 = [None]*</a:t>
            </a:r>
            <a:r>
              <a:rPr lang="en-US" altLang="ko-KR" sz="1800" dirty="0" err="1"/>
              <a:t>Queue.MAX_QSIZE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self.front</a:t>
            </a:r>
            <a:r>
              <a:rPr lang="en-US" altLang="ko-KR" sz="1800" dirty="0"/>
              <a:t> = 0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self.rear</a:t>
            </a:r>
            <a:r>
              <a:rPr lang="en-US" altLang="ko-KR" sz="1800" dirty="0"/>
              <a:t> = 0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</a:t>
            </a:r>
            <a:r>
              <a:rPr lang="en-US" altLang="ko-KR" sz="1800" dirty="0" err="1"/>
              <a:t>isEmpty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self.front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) == 0</a:t>
            </a:r>
          </a:p>
        </p:txBody>
      </p:sp>
    </p:spTree>
    <p:extLst>
      <p:ext uri="{BB962C8B-B14F-4D97-AF65-F5344CB8AC3E}">
        <p14:creationId xmlns:p14="http://schemas.microsoft.com/office/powerpoint/2010/main" val="398216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F51BAE1-5B71-47B4-AB2E-EA9282D34E20}"/>
              </a:ext>
            </a:extLst>
          </p:cNvPr>
          <p:cNvSpPr txBox="1">
            <a:spLocks/>
          </p:cNvSpPr>
          <p:nvPr/>
        </p:nvSpPr>
        <p:spPr>
          <a:xfrm>
            <a:off x="656564" y="1393955"/>
            <a:ext cx="3420381" cy="108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(self):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return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self.size</a:t>
            </a:r>
            <a:r>
              <a:rPr lang="en-US" altLang="ko-KR" sz="2000" dirty="0"/>
              <a:t> == 0</a:t>
            </a:r>
            <a:endParaRPr lang="ko-KR" altLang="en-US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457E023-5651-4619-A2CC-170261C0731B}"/>
              </a:ext>
            </a:extLst>
          </p:cNvPr>
          <p:cNvSpPr txBox="1">
            <a:spLocks/>
          </p:cNvSpPr>
          <p:nvPr/>
        </p:nvSpPr>
        <p:spPr>
          <a:xfrm>
            <a:off x="656564" y="3564015"/>
            <a:ext cx="5094275" cy="243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def enqueue(self, e):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if </a:t>
            </a:r>
            <a:r>
              <a:rPr kumimoji="0" lang="en-US" altLang="ko-KR" sz="1800" dirty="0" err="1"/>
              <a:t>self.size</a:t>
            </a:r>
            <a:r>
              <a:rPr kumimoji="0" lang="en-US" altLang="ko-KR" sz="1800" dirty="0"/>
              <a:t> == 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print("Queue is full")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#             </a:t>
            </a:r>
            <a:r>
              <a:rPr kumimoji="0" lang="en-US" altLang="ko-KR" sz="1800" dirty="0" err="1"/>
              <a:t>self.resize</a:t>
            </a:r>
            <a:r>
              <a:rPr kumimoji="0" lang="en-US" altLang="ko-KR" sz="1800" dirty="0"/>
              <a:t>(2*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[</a:t>
            </a:r>
            <a:r>
              <a:rPr kumimoji="0" lang="en-US" altLang="ko-KR" sz="1800" dirty="0" err="1"/>
              <a:t>self.rear</a:t>
            </a:r>
            <a:r>
              <a:rPr kumimoji="0" lang="en-US" altLang="ko-KR" sz="1800" dirty="0"/>
              <a:t>] = 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self.rear</a:t>
            </a:r>
            <a:r>
              <a:rPr kumimoji="0" lang="en-US" altLang="ko-KR" sz="1800" dirty="0"/>
              <a:t> = (self.rear+1)%(</a:t>
            </a:r>
            <a:r>
              <a:rPr kumimoji="0" lang="en-US" altLang="ko-KR" sz="1800" dirty="0" err="1"/>
              <a:t>len</a:t>
            </a:r>
            <a:r>
              <a:rPr kumimoji="0" lang="en-US" altLang="ko-KR" sz="1800" dirty="0"/>
              <a:t>(</a:t>
            </a:r>
            <a:r>
              <a:rPr kumimoji="0" lang="en-US" altLang="ko-KR" sz="1800" dirty="0" err="1"/>
              <a:t>self.items</a:t>
            </a:r>
            <a:r>
              <a:rPr kumimoji="0" lang="en-US" altLang="ko-KR" sz="1800" dirty="0"/>
              <a:t>))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800" dirty="0"/>
              <a:t>        </a:t>
            </a:r>
            <a:r>
              <a:rPr kumimoji="0" lang="en-US" altLang="ko-KR" sz="1800" dirty="0" err="1"/>
              <a:t>self.size</a:t>
            </a:r>
            <a:r>
              <a:rPr kumimoji="0" lang="en-US" altLang="ko-KR" sz="1800" dirty="0"/>
              <a:t> += 1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8859FE-F6C6-4FC7-AA12-054905507A27}"/>
              </a:ext>
            </a:extLst>
          </p:cNvPr>
          <p:cNvSpPr txBox="1">
            <a:spLocks/>
          </p:cNvSpPr>
          <p:nvPr/>
        </p:nvSpPr>
        <p:spPr>
          <a:xfrm>
            <a:off x="3941930" y="1354936"/>
            <a:ext cx="4824245" cy="2524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def dequeue(self):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if </a:t>
            </a:r>
            <a:r>
              <a:rPr kumimoji="0" lang="en-US" altLang="ko-KR" sz="2000" dirty="0" err="1"/>
              <a:t>self.isEmpty</a:t>
            </a:r>
            <a:r>
              <a:rPr kumimoji="0" lang="en-US" altLang="ko-KR" sz="2000" dirty="0"/>
              <a:t>():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print("Queue is empty")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else:    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e =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[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 = (self.front+1)%(</a:t>
            </a:r>
            <a:r>
              <a:rPr kumimoji="0" lang="en-US" altLang="ko-KR" sz="2000" dirty="0" err="1"/>
              <a:t>len</a:t>
            </a:r>
            <a:r>
              <a:rPr kumimoji="0" lang="en-US" altLang="ko-KR" sz="2000" dirty="0"/>
              <a:t>(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self.size</a:t>
            </a:r>
            <a:r>
              <a:rPr kumimoji="0" lang="en-US" altLang="ko-KR" sz="2000" dirty="0"/>
              <a:t> -= 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return e</a:t>
            </a:r>
          </a:p>
        </p:txBody>
      </p:sp>
    </p:spTree>
    <p:extLst>
      <p:ext uri="{BB962C8B-B14F-4D97-AF65-F5344CB8AC3E}">
        <p14:creationId xmlns:p14="http://schemas.microsoft.com/office/powerpoint/2010/main" val="230639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9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큐는 선입선출</a:t>
            </a:r>
            <a:r>
              <a:rPr lang="en-US" altLang="ko-KR" dirty="0"/>
              <a:t>(First-In First Out: FIFO)</a:t>
            </a:r>
            <a:r>
              <a:rPr lang="ko-KR" altLang="en-US" dirty="0"/>
              <a:t>의 자료구조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큐의 구조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4526473"/>
            <a:ext cx="5017449" cy="148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943835"/>
            <a:ext cx="6682634" cy="235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원형큐</a:t>
            </a:r>
            <a:r>
              <a:rPr lang="ko-KR" altLang="en-US" sz="3200" dirty="0"/>
              <a:t> 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F51BAE1-5B71-47B4-AB2E-EA9282D34E20}"/>
              </a:ext>
            </a:extLst>
          </p:cNvPr>
          <p:cNvSpPr txBox="1">
            <a:spLocks/>
          </p:cNvSpPr>
          <p:nvPr/>
        </p:nvSpPr>
        <p:spPr>
          <a:xfrm>
            <a:off x="656564" y="1583795"/>
            <a:ext cx="6525726" cy="319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def resize(self, cap):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 = </a:t>
            </a:r>
            <a:r>
              <a:rPr kumimoji="0" lang="en-US" altLang="ko-KR" sz="2000" dirty="0" err="1"/>
              <a:t>self.items</a:t>
            </a: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 = [None]*cap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walk = </a:t>
            </a:r>
            <a:r>
              <a:rPr kumimoji="0" lang="en-US" altLang="ko-KR" sz="2000" dirty="0" err="1"/>
              <a:t>self.front</a:t>
            </a: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for k in range(</a:t>
            </a:r>
            <a:r>
              <a:rPr kumimoji="0" lang="en-US" altLang="ko-KR" sz="2000" dirty="0" err="1"/>
              <a:t>self.size</a:t>
            </a:r>
            <a:r>
              <a:rPr kumimoji="0" lang="en-US" altLang="ko-KR" sz="2000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    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[k] = 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[walk]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    walk = (walk + 1)% </a:t>
            </a:r>
            <a:r>
              <a:rPr kumimoji="0" lang="en-US" altLang="ko-KR" sz="2000" dirty="0" err="1"/>
              <a:t>len</a:t>
            </a:r>
            <a:r>
              <a:rPr kumimoji="0" lang="en-US" altLang="ko-KR" sz="2000" dirty="0"/>
              <a:t>(</a:t>
            </a:r>
            <a:r>
              <a:rPr kumimoji="0" lang="en-US" altLang="ko-KR" sz="2000" dirty="0" err="1"/>
              <a:t>olditems</a:t>
            </a:r>
            <a:r>
              <a:rPr kumimoji="0" lang="en-US" altLang="ko-KR" sz="20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self.front</a:t>
            </a:r>
            <a:r>
              <a:rPr kumimoji="0" lang="en-US" altLang="ko-KR" sz="2000" dirty="0"/>
              <a:t> =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</a:t>
            </a:r>
            <a:r>
              <a:rPr kumimoji="0" lang="en-US" altLang="ko-KR" sz="2000" dirty="0" err="1"/>
              <a:t>self.rear</a:t>
            </a:r>
            <a:r>
              <a:rPr kumimoji="0" lang="en-US" altLang="ko-KR" sz="2000" dirty="0"/>
              <a:t> = </a:t>
            </a:r>
            <a:r>
              <a:rPr kumimoji="0" lang="en-US" altLang="ko-KR" sz="2000" dirty="0" err="1"/>
              <a:t>self.size</a:t>
            </a:r>
            <a:endParaRPr kumimoji="0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2317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테스트 프로그램</a:t>
            </a: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78F85CE6-F965-4143-A31E-593858560E5B}"/>
              </a:ext>
            </a:extLst>
          </p:cNvPr>
          <p:cNvSpPr txBox="1">
            <a:spLocks/>
          </p:cNvSpPr>
          <p:nvPr/>
        </p:nvSpPr>
        <p:spPr>
          <a:xfrm>
            <a:off x="656564" y="1583795"/>
            <a:ext cx="6525726" cy="319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q = Queue()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 err="1"/>
              <a:t>q.enqueue</a:t>
            </a:r>
            <a:r>
              <a:rPr kumimoji="0" lang="en-US" altLang="ko-KR" sz="2000" dirty="0"/>
              <a:t>(10)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 err="1"/>
              <a:t>q.enqueue</a:t>
            </a:r>
            <a:r>
              <a:rPr kumimoji="0" lang="en-US" altLang="ko-KR" sz="2000" dirty="0"/>
              <a:t>(20)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 err="1"/>
              <a:t>q.enqueue</a:t>
            </a:r>
            <a:r>
              <a:rPr kumimoji="0" lang="en-US" altLang="ko-KR" sz="2000" dirty="0"/>
              <a:t>(30)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e</a:t>
            </a:r>
            <a:r>
              <a:rPr kumimoji="0" lang="ko-KR" altLang="en-US" sz="2000" dirty="0"/>
              <a:t> </a:t>
            </a:r>
            <a:r>
              <a:rPr kumimoji="0" lang="en-US" altLang="ko-KR" sz="2000" dirty="0"/>
              <a:t>=</a:t>
            </a:r>
            <a:r>
              <a:rPr kumimoji="0" lang="ko-KR" altLang="en-US" sz="2000" dirty="0"/>
              <a:t> </a:t>
            </a:r>
            <a:r>
              <a:rPr kumimoji="0" lang="en-US" altLang="ko-KR" sz="2000" dirty="0" err="1"/>
              <a:t>q.dequque</a:t>
            </a:r>
            <a:r>
              <a:rPr kumimoji="0" lang="en-US" altLang="ko-KR" sz="2000" dirty="0"/>
              <a:t>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print(e)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 err="1"/>
              <a:t>q.enqueue</a:t>
            </a:r>
            <a:r>
              <a:rPr kumimoji="0" lang="en-US" altLang="ko-KR" sz="2000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01436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5.3 </a:t>
            </a:r>
            <a:r>
              <a:rPr lang="ko-KR" altLang="en-US" dirty="0" err="1">
                <a:solidFill>
                  <a:srgbClr val="0000FF"/>
                </a:solidFill>
              </a:rPr>
              <a:t>파이썬의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queue </a:t>
            </a:r>
            <a:r>
              <a:rPr lang="ko-KR" altLang="en-US" dirty="0">
                <a:solidFill>
                  <a:srgbClr val="0000FF"/>
                </a:solidFill>
              </a:rPr>
              <a:t>모듈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>
                <a:solidFill>
                  <a:schemeClr val="tx2"/>
                </a:solidFill>
              </a:rPr>
              <a:t>queue</a:t>
            </a:r>
            <a:r>
              <a:rPr lang="ko-KR" altLang="en-US" sz="2400" dirty="0">
                <a:solidFill>
                  <a:schemeClr val="tx2"/>
                </a:solidFill>
              </a:rPr>
              <a:t>모듈은 큐 클래스를 제공한다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import queue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# methods: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empty()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put(e)    # enqueue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get()      # dequeue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  </a:t>
            </a:r>
            <a:r>
              <a:rPr lang="en-US" altLang="ko-KR" sz="2400" dirty="0" err="1">
                <a:solidFill>
                  <a:schemeClr val="tx2"/>
                </a:solidFill>
              </a:rPr>
              <a:t>qsize</a:t>
            </a:r>
            <a:r>
              <a:rPr lang="en-US" altLang="ko-KR" sz="2400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     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q = </a:t>
            </a:r>
            <a:r>
              <a:rPr lang="en-US" altLang="ko-KR" sz="2400" dirty="0" err="1">
                <a:solidFill>
                  <a:schemeClr val="tx2"/>
                </a:solidFill>
              </a:rPr>
              <a:t>queue.Queue</a:t>
            </a:r>
            <a:r>
              <a:rPr lang="en-US" altLang="ko-KR" sz="2400" dirty="0">
                <a:solidFill>
                  <a:schemeClr val="tx2"/>
                </a:solidFill>
              </a:rPr>
              <a:t>()   // </a:t>
            </a:r>
            <a:r>
              <a:rPr lang="ko-KR" altLang="en-US" sz="2400" dirty="0">
                <a:solidFill>
                  <a:schemeClr val="tx2"/>
                </a:solidFill>
              </a:rPr>
              <a:t>큐 객체 생성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 err="1">
                <a:solidFill>
                  <a:schemeClr val="tx2"/>
                </a:solidFill>
              </a:rPr>
              <a:t>q.put</a:t>
            </a:r>
            <a:r>
              <a:rPr lang="en-US" altLang="ko-KR" sz="2400" dirty="0">
                <a:solidFill>
                  <a:schemeClr val="tx2"/>
                </a:solidFill>
              </a:rPr>
              <a:t>(20)     // </a:t>
            </a:r>
            <a:r>
              <a:rPr lang="ko-KR" altLang="en-US" sz="2400" dirty="0">
                <a:solidFill>
                  <a:schemeClr val="tx2"/>
                </a:solidFill>
              </a:rPr>
              <a:t>큐 원소 삽입 </a:t>
            </a:r>
            <a:r>
              <a:rPr lang="en-US" altLang="ko-KR" sz="2400" dirty="0">
                <a:solidFill>
                  <a:schemeClr val="tx2"/>
                </a:solidFill>
              </a:rPr>
              <a:t>(enqueue)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e = </a:t>
            </a:r>
            <a:r>
              <a:rPr lang="en-US" altLang="ko-KR" sz="2400" dirty="0" err="1">
                <a:solidFill>
                  <a:schemeClr val="tx2"/>
                </a:solidFill>
              </a:rPr>
              <a:t>q.get</a:t>
            </a:r>
            <a:r>
              <a:rPr lang="en-US" altLang="ko-KR" sz="2400" dirty="0">
                <a:solidFill>
                  <a:schemeClr val="tx2"/>
                </a:solidFill>
              </a:rPr>
              <a:t>()   // </a:t>
            </a:r>
            <a:r>
              <a:rPr lang="ko-KR" altLang="en-US" sz="2400" dirty="0">
                <a:solidFill>
                  <a:schemeClr val="tx2"/>
                </a:solidFill>
              </a:rPr>
              <a:t>큐 원소 삭제 </a:t>
            </a:r>
            <a:r>
              <a:rPr lang="en-US" altLang="ko-KR" sz="2400" dirty="0">
                <a:solidFill>
                  <a:schemeClr val="tx2"/>
                </a:solidFill>
              </a:rPr>
              <a:t>(dequeue)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     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3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5.4 </a:t>
            </a:r>
            <a:r>
              <a:rPr lang="ko-KR" altLang="en-US" dirty="0" err="1">
                <a:solidFill>
                  <a:srgbClr val="0000FF"/>
                </a:solidFill>
              </a:rPr>
              <a:t>덱</a:t>
            </a:r>
            <a:r>
              <a:rPr lang="en-US" altLang="ko-KR" dirty="0">
                <a:solidFill>
                  <a:srgbClr val="0000FF"/>
                </a:solidFill>
              </a:rPr>
              <a:t>(deque)</a:t>
            </a:r>
            <a:r>
              <a:rPr lang="ko-KR" altLang="en-US" dirty="0">
                <a:solidFill>
                  <a:srgbClr val="0000FF"/>
                </a:solidFill>
              </a:rPr>
              <a:t>이란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덱은</a:t>
            </a:r>
            <a:r>
              <a:rPr lang="ko-KR" altLang="en-US" sz="2400" dirty="0">
                <a:solidFill>
                  <a:schemeClr val="tx2"/>
                </a:solidFill>
              </a:rPr>
              <a:t> 스택이나 큐보다는 입출력이 자유로운 자료구조이다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 err="1">
                <a:solidFill>
                  <a:schemeClr val="tx2"/>
                </a:solidFill>
              </a:rPr>
              <a:t>덱의</a:t>
            </a:r>
            <a:r>
              <a:rPr lang="ko-KR" altLang="en-US" sz="2000" dirty="0">
                <a:solidFill>
                  <a:schemeClr val="tx2"/>
                </a:solidFill>
              </a:rPr>
              <a:t> 구조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 err="1">
                <a:solidFill>
                  <a:schemeClr val="tx2"/>
                </a:solidFill>
              </a:rPr>
              <a:t>덱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ADT</a:t>
            </a:r>
          </a:p>
          <a:p>
            <a:pPr lvl="1">
              <a:defRPr/>
            </a:pPr>
            <a:r>
              <a:rPr lang="ko-KR" altLang="en-US" sz="2000" dirty="0" err="1">
                <a:solidFill>
                  <a:schemeClr val="tx2"/>
                </a:solidFill>
              </a:rPr>
              <a:t>덱의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연산</a:t>
            </a: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덱을</a:t>
            </a:r>
            <a:r>
              <a:rPr lang="ko-KR" altLang="en-US" sz="2400" dirty="0">
                <a:solidFill>
                  <a:schemeClr val="tx2"/>
                </a:solidFill>
              </a:rPr>
              <a:t> 스택이나 큐로 사용할 수 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스택이나 큐보다 입출력이 자유로운 자료구조</a:t>
            </a:r>
            <a:endParaRPr lang="en-US" altLang="ko-KR" dirty="0"/>
          </a:p>
          <a:p>
            <a:r>
              <a:rPr lang="ko-KR" altLang="en-US" dirty="0" err="1"/>
              <a:t>덱</a:t>
            </a:r>
            <a:r>
              <a:rPr lang="en-US" altLang="ko-KR" dirty="0"/>
              <a:t>(</a:t>
            </a:r>
            <a:r>
              <a:rPr lang="en-US" altLang="ko-KR" dirty="0" err="1"/>
              <a:t>deque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double-ended queue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endParaRPr lang="en-US" altLang="ko-KR" dirty="0"/>
          </a:p>
          <a:p>
            <a:pPr lvl="1"/>
            <a:r>
              <a:rPr lang="ko-KR" altLang="en-US" dirty="0"/>
              <a:t>전단</a:t>
            </a:r>
            <a:r>
              <a:rPr lang="en-US" altLang="ko-KR" dirty="0"/>
              <a:t>(front)</a:t>
            </a:r>
            <a:r>
              <a:rPr lang="ko-KR" altLang="en-US" dirty="0"/>
              <a:t>와 후단</a:t>
            </a:r>
            <a:r>
              <a:rPr lang="en-US" altLang="ko-KR" dirty="0"/>
              <a:t>(rear)</a:t>
            </a:r>
            <a:r>
              <a:rPr lang="ko-KR" altLang="en-US" dirty="0"/>
              <a:t>에서 모두 삽입과 삭제가 가능한 큐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덱의</a:t>
            </a:r>
            <a:r>
              <a:rPr lang="ko-KR" altLang="en-US" dirty="0"/>
              <a:t>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978950"/>
            <a:ext cx="6791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2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덱</a:t>
            </a:r>
            <a:r>
              <a:rPr lang="ko-KR" altLang="en-US" sz="3200" dirty="0"/>
              <a:t> </a:t>
            </a:r>
            <a:r>
              <a:rPr lang="en-US" altLang="ko-KR" sz="3200" dirty="0"/>
              <a:t>ADT</a:t>
            </a:r>
            <a:endParaRPr lang="ko-KR" altLang="en-US" sz="32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0" y="1223755"/>
            <a:ext cx="8238060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collections import deque</a:t>
            </a:r>
          </a:p>
          <a:p>
            <a:endParaRPr lang="en-US" altLang="ko-KR" dirty="0"/>
          </a:p>
          <a:p>
            <a:r>
              <a:rPr lang="en-US" altLang="ko-KR" dirty="0" err="1"/>
              <a:t>dq</a:t>
            </a:r>
            <a:r>
              <a:rPr lang="en-US" altLang="ko-KR" dirty="0"/>
              <a:t> = deque() // deque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r>
              <a:rPr lang="en-US" altLang="ko-KR" dirty="0"/>
              <a:t>Methods:</a:t>
            </a:r>
          </a:p>
          <a:p>
            <a:pPr marL="0" indent="0">
              <a:buNone/>
            </a:pPr>
            <a:r>
              <a:rPr lang="en-US" altLang="ko-KR" dirty="0"/>
              <a:t>   append</a:t>
            </a:r>
          </a:p>
          <a:p>
            <a:pPr marL="0" indent="0">
              <a:buNone/>
            </a:pPr>
            <a:r>
              <a:rPr lang="en-US" altLang="ko-KR" dirty="0"/>
              <a:t>   pop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appendleft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popleft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파이썬의</a:t>
            </a:r>
            <a:r>
              <a:rPr lang="ko-KR" altLang="en-US" sz="3200" dirty="0"/>
              <a:t> </a:t>
            </a:r>
            <a:r>
              <a:rPr lang="en-US" altLang="ko-KR" sz="3200" dirty="0"/>
              <a:t>dequeue </a:t>
            </a:r>
            <a:r>
              <a:rPr lang="ko-KR" altLang="en-US" sz="3200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9245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5.6 </a:t>
            </a:r>
            <a:r>
              <a:rPr lang="ko-KR" altLang="en-US" dirty="0">
                <a:solidFill>
                  <a:srgbClr val="0000FF"/>
                </a:solidFill>
              </a:rPr>
              <a:t>우선순위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우선순위 </a:t>
            </a:r>
            <a:r>
              <a:rPr lang="ko-KR" altLang="en-US" sz="2400" dirty="0" err="1">
                <a:solidFill>
                  <a:schemeClr val="tx2"/>
                </a:solidFill>
              </a:rPr>
              <a:t>큐란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우선순위 큐 </a:t>
            </a:r>
            <a:r>
              <a:rPr lang="en-US" altLang="ko-KR" sz="2400" dirty="0">
                <a:solidFill>
                  <a:schemeClr val="tx2"/>
                </a:solidFill>
              </a:rPr>
              <a:t>ADT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정렬되지 않은 배열을 이용한 우선순위 큐의 구현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시간 복잡도</a:t>
            </a:r>
          </a:p>
        </p:txBody>
      </p:sp>
    </p:spTree>
    <p:extLst>
      <p:ext uri="{BB962C8B-B14F-4D97-AF65-F5344CB8AC3E}">
        <p14:creationId xmlns:p14="http://schemas.microsoft.com/office/powerpoint/2010/main" val="1609337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506560" y="1493785"/>
            <a:ext cx="8229600" cy="4995555"/>
          </a:xfrm>
        </p:spPr>
        <p:txBody>
          <a:bodyPr>
            <a:normAutofit/>
          </a:bodyPr>
          <a:lstStyle/>
          <a:p>
            <a:r>
              <a:rPr lang="ko-KR" altLang="en-US" dirty="0"/>
              <a:t>실생활에서의 우선순위</a:t>
            </a:r>
          </a:p>
          <a:p>
            <a:pPr lvl="1"/>
            <a:r>
              <a:rPr lang="ko-KR" altLang="en-US" dirty="0"/>
              <a:t>도로에서의 자동차 우선순위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</a:p>
          <a:p>
            <a:pPr lvl="1"/>
            <a:r>
              <a:rPr lang="ko-KR" altLang="en-US" dirty="0"/>
              <a:t>우선순위 의 개념을 큐에 도입한 자료구조</a:t>
            </a:r>
            <a:endParaRPr lang="en-US" altLang="ko-KR" dirty="0"/>
          </a:p>
          <a:p>
            <a:pPr lvl="1"/>
            <a:r>
              <a:rPr lang="ko-KR" altLang="en-US" dirty="0"/>
              <a:t>모든 데이터가 우선순위를 가짐</a:t>
            </a:r>
            <a:endParaRPr lang="en-US" altLang="ko-KR" dirty="0"/>
          </a:p>
          <a:p>
            <a:pPr lvl="1"/>
            <a:r>
              <a:rPr lang="ko-KR" altLang="en-US" dirty="0"/>
              <a:t>입력 순서와 상관없이 우선순위가 높은 데이터가 먼저 출력</a:t>
            </a:r>
            <a:endParaRPr lang="en-US" altLang="ko-KR" dirty="0"/>
          </a:p>
          <a:p>
            <a:pPr lvl="1"/>
            <a:r>
              <a:rPr lang="ko-KR" altLang="en-US" dirty="0"/>
              <a:t>가장 일반적인 큐로 볼 수 있다</a:t>
            </a:r>
            <a:r>
              <a:rPr lang="en-US" altLang="ko-KR" dirty="0"/>
              <a:t>. Why?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응용분야</a:t>
            </a:r>
            <a:endParaRPr lang="en-US" altLang="ko-KR" dirty="0"/>
          </a:p>
          <a:p>
            <a:pPr lvl="1"/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네트워크 트래픽 제어</a:t>
            </a:r>
            <a:r>
              <a:rPr lang="en-US" altLang="ko-KR" dirty="0"/>
              <a:t>, OS</a:t>
            </a:r>
            <a:r>
              <a:rPr lang="ko-KR" altLang="en-US" dirty="0"/>
              <a:t>의 작업 </a:t>
            </a:r>
            <a:r>
              <a:rPr lang="ko-KR" altLang="en-US" dirty="0" err="1"/>
              <a:t>스케쥴링</a:t>
            </a:r>
            <a:r>
              <a:rPr lang="ko-KR" altLang="en-US" dirty="0"/>
              <a:t> 등</a:t>
            </a:r>
          </a:p>
          <a:p>
            <a:pPr lvl="1"/>
            <a:endParaRPr lang="en-US" altLang="ko-KR" dirty="0"/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우선순위 </a:t>
            </a:r>
            <a:r>
              <a:rPr lang="ko-KR" altLang="en-US" dirty="0" err="1"/>
              <a:t>큐란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37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우선순위 큐 </a:t>
            </a:r>
            <a:r>
              <a:rPr lang="en-US" altLang="ko-KR" sz="3200" dirty="0"/>
              <a:t>ADT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5" y="1358770"/>
            <a:ext cx="8308680" cy="2956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0" y="4104075"/>
            <a:ext cx="8399505" cy="13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삽입과 삭제는 </a:t>
            </a:r>
            <a:r>
              <a:rPr lang="en-US" altLang="ko-KR" sz="2400" dirty="0"/>
              <a:t>FIFO</a:t>
            </a:r>
            <a:r>
              <a:rPr lang="ko-KR" altLang="en-US" sz="2400" dirty="0"/>
              <a:t>순서를 따른다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삽입은 큐의 후단에서</a:t>
            </a:r>
            <a:r>
              <a:rPr lang="en-US" altLang="ko-KR" sz="2400" dirty="0"/>
              <a:t>, </a:t>
            </a:r>
            <a:r>
              <a:rPr lang="ko-KR" altLang="en-US" sz="2400" dirty="0"/>
              <a:t>삭제는 전단에서 이루어진다</a:t>
            </a:r>
            <a:r>
              <a:rPr lang="en-US" altLang="ko-KR" sz="2400" dirty="0"/>
              <a:t>.</a:t>
            </a:r>
          </a:p>
          <a:p>
            <a:pPr eaLnBrk="1" hangingPunct="1"/>
            <a:endParaRPr lang="en-US" altLang="ko-KR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큐 </a:t>
            </a:r>
            <a:r>
              <a:rPr lang="en-US" altLang="ko-KR" sz="3200" dirty="0"/>
              <a:t>ADT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528900"/>
            <a:ext cx="8154326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우선순위 큐의 삽입과 삭제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방법</a:t>
            </a:r>
            <a:r>
              <a:rPr lang="en-US" altLang="ko-KR" dirty="0"/>
              <a:t>: </a:t>
            </a:r>
            <a:r>
              <a:rPr lang="ko-KR" altLang="en-US" dirty="0"/>
              <a:t>배열 구조</a:t>
            </a:r>
            <a:r>
              <a:rPr lang="en-US" altLang="ko-KR" dirty="0"/>
              <a:t>/</a:t>
            </a:r>
            <a:r>
              <a:rPr lang="ko-KR" altLang="en-US" dirty="0"/>
              <a:t>연결된 구조</a:t>
            </a:r>
            <a:r>
              <a:rPr lang="en-US" altLang="ko-KR" dirty="0"/>
              <a:t>/</a:t>
            </a:r>
            <a:r>
              <a:rPr lang="ko-KR" altLang="en-US" dirty="0" err="1"/>
              <a:t>힙</a:t>
            </a:r>
            <a:r>
              <a:rPr lang="ko-KR" altLang="en-US" dirty="0"/>
              <a:t> 트리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403775"/>
            <a:ext cx="6930770" cy="38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6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정렬되지 않은 배열을 이용한 구현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1"/>
            <a:ext cx="8235915" cy="2859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5" y="4218697"/>
            <a:ext cx="8241375" cy="8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0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삭제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5" y="1175958"/>
            <a:ext cx="8117106" cy="2568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9" y="3699030"/>
            <a:ext cx="8084076" cy="29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01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테스트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0"/>
            <a:ext cx="8256035" cy="1906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3265301"/>
            <a:ext cx="8289630" cy="30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50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시간 복잡도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정렬되지 않은 리스트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enqueue</a:t>
                </a:r>
                <a:r>
                  <a:rPr lang="en-US" altLang="ko-KR" dirty="0"/>
                  <a:t>(): </a:t>
                </a:r>
                <a:r>
                  <a:rPr lang="ko-KR" altLang="en-US" dirty="0"/>
                  <a:t>대부분의 경우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findMaxIndex</a:t>
                </a:r>
                <a:r>
                  <a:rPr lang="en-US" altLang="ko-KR" dirty="0"/>
                  <a:t>():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 err="1"/>
                  <a:t>dequeue</a:t>
                </a:r>
                <a:r>
                  <a:rPr lang="en-US" altLang="ko-KR" dirty="0"/>
                  <a:t>(), peek()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정렬된 리스트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enqueue</a:t>
                </a:r>
                <a:r>
                  <a:rPr lang="en-US" altLang="ko-KR" dirty="0"/>
                  <a:t>():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dequeue</a:t>
                </a:r>
                <a:r>
                  <a:rPr lang="en-US" altLang="ko-KR" dirty="0"/>
                  <a:t>(), peek()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힙</a:t>
                </a:r>
                <a:r>
                  <a:rPr lang="ko-KR" altLang="en-US" dirty="0"/>
                  <a:t> 트리</a:t>
                </a:r>
                <a:r>
                  <a:rPr lang="en-US" altLang="ko-KR" dirty="0"/>
                  <a:t>(8</a:t>
                </a:r>
                <a:r>
                  <a:rPr lang="ko-KR" altLang="en-US" dirty="0"/>
                  <a:t>장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 err="1"/>
                  <a:t>enqueue</a:t>
                </a:r>
                <a:r>
                  <a:rPr lang="en-US" altLang="ko-KR" dirty="0"/>
                  <a:t>(), </a:t>
                </a:r>
                <a:r>
                  <a:rPr lang="en-US" altLang="ko-KR" dirty="0" err="1"/>
                  <a:t>dequeue</a:t>
                </a:r>
                <a:r>
                  <a:rPr lang="en-US" altLang="ko-KR" dirty="0"/>
                  <a:t>():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peek()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87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큐의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528900"/>
            <a:ext cx="5490610" cy="28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6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서비스센터의</a:t>
            </a:r>
            <a:r>
              <a:rPr lang="en-US" altLang="ko-KR" sz="2400" dirty="0"/>
              <a:t> </a:t>
            </a:r>
            <a:r>
              <a:rPr lang="ko-KR" altLang="en-US" sz="2400" dirty="0"/>
              <a:t>콜 큐</a:t>
            </a:r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sz="2000" dirty="0"/>
          </a:p>
          <a:p>
            <a:pPr lvl="1" eaLnBrk="1" hangingPunct="1"/>
            <a:endParaRPr lang="ko-KR" altLang="en-US" sz="2000" dirty="0"/>
          </a:p>
          <a:p>
            <a:r>
              <a:rPr lang="ko-KR" altLang="en-US" dirty="0"/>
              <a:t>컴퓨터에서도 큐는 매우 광범위하게 사용</a:t>
            </a:r>
            <a:endParaRPr lang="ko-KR" altLang="en-US" sz="2400" dirty="0"/>
          </a:p>
          <a:p>
            <a:pPr lvl="1"/>
            <a:r>
              <a:rPr lang="ko-KR" altLang="en-US" dirty="0"/>
              <a:t>프린터와 컴퓨터 사이의 인쇄 작업 큐 </a:t>
            </a:r>
            <a:r>
              <a:rPr lang="en-US" altLang="ko-KR" dirty="0"/>
              <a:t>(</a:t>
            </a:r>
            <a:r>
              <a:rPr lang="ko-KR" altLang="en-US" dirty="0" err="1"/>
              <a:t>버퍼링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실시간 비디오 스트리밍에서의 </a:t>
            </a:r>
            <a:r>
              <a:rPr lang="ko-KR" altLang="en-US" dirty="0" err="1"/>
              <a:t>버퍼링</a:t>
            </a:r>
            <a:endParaRPr lang="en-US" altLang="ko-KR" dirty="0"/>
          </a:p>
          <a:p>
            <a:pPr lvl="1"/>
            <a:r>
              <a:rPr lang="ko-KR" altLang="en-US" dirty="0"/>
              <a:t>시뮬레이션의 </a:t>
            </a:r>
            <a:r>
              <a:rPr lang="ko-KR" altLang="en-US" dirty="0" err="1"/>
              <a:t>대기열</a:t>
            </a:r>
            <a:r>
              <a:rPr lang="en-US" altLang="ko-KR" dirty="0"/>
              <a:t>(</a:t>
            </a:r>
            <a:r>
              <a:rPr lang="ko-KR" altLang="en-US" dirty="0"/>
              <a:t>공항의 비행기들</a:t>
            </a:r>
            <a:r>
              <a:rPr lang="en-US" altLang="ko-KR" dirty="0"/>
              <a:t>, </a:t>
            </a:r>
            <a:r>
              <a:rPr lang="ko-KR" altLang="en-US" dirty="0"/>
              <a:t>은행에서의 </a:t>
            </a:r>
            <a:r>
              <a:rPr lang="ko-KR" altLang="en-US" dirty="0" err="1"/>
              <a:t>대기열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통신에서의 데이터 패킷들의 모델링에 이용</a:t>
            </a:r>
          </a:p>
          <a:p>
            <a:pPr lvl="1" eaLnBrk="1" hangingPunct="1"/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큐의 응용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04406"/>
            <a:ext cx="5940108" cy="1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5.2 </a:t>
            </a:r>
            <a:r>
              <a:rPr lang="ko-KR" altLang="en-US" dirty="0">
                <a:solidFill>
                  <a:srgbClr val="0000FF"/>
                </a:solidFill>
              </a:rPr>
              <a:t>큐의 구현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선형 큐에는 어떤 문제가 있을까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원형 큐가 훨씬 효율적이다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원형 큐의 구현 </a:t>
            </a:r>
          </a:p>
        </p:txBody>
      </p:sp>
    </p:spTree>
    <p:extLst>
      <p:ext uri="{BB962C8B-B14F-4D97-AF65-F5344CB8AC3E}">
        <p14:creationId xmlns:p14="http://schemas.microsoft.com/office/powerpoint/2010/main" val="5890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err="1"/>
                  <a:t>선형큐는</a:t>
                </a:r>
                <a:r>
                  <a:rPr lang="ko-KR" altLang="en-US" sz="2400" dirty="0"/>
                  <a:t> 비효율적이다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  <a:p>
                <a:pPr lvl="1"/>
                <a:r>
                  <a:rPr lang="en-US" altLang="ko-KR" dirty="0" err="1"/>
                  <a:t>enqueue</a:t>
                </a:r>
                <a:r>
                  <a:rPr lang="en-US" altLang="ko-KR" dirty="0"/>
                  <a:t>(item): </a:t>
                </a:r>
                <a:r>
                  <a:rPr lang="ko-KR" altLang="en-US" dirty="0"/>
                  <a:t>삽입 연산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en-US" altLang="ko-KR" dirty="0" err="1"/>
                  <a:t>dequeue</a:t>
                </a:r>
                <a:r>
                  <a:rPr lang="en-US" altLang="ko-KR" dirty="0"/>
                  <a:t>(): </a:t>
                </a:r>
                <a:r>
                  <a:rPr lang="ko-KR" altLang="en-US" dirty="0"/>
                  <a:t>삭제 연산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why?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819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선형큐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915150" cy="628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45" y="3442320"/>
            <a:ext cx="6800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5" y="4599693"/>
            <a:ext cx="6345705" cy="17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원형큐</a:t>
            </a:r>
            <a:endParaRPr lang="en-US" altLang="ko-KR" sz="2400" dirty="0"/>
          </a:p>
          <a:p>
            <a:pPr lvl="1"/>
            <a:r>
              <a:rPr lang="ko-KR" altLang="en-US" dirty="0"/>
              <a:t>배열을 원형으로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전단과 후단을 위한 </a:t>
            </a:r>
            <a:r>
              <a:rPr lang="en-US" altLang="ko-KR" dirty="0"/>
              <a:t>2</a:t>
            </a:r>
            <a:r>
              <a:rPr lang="ko-KR" altLang="en-US" dirty="0"/>
              <a:t>개의 변수</a:t>
            </a:r>
          </a:p>
          <a:p>
            <a:pPr lvl="1"/>
            <a:r>
              <a:rPr lang="en-US" altLang="ko-KR" u="sng" dirty="0">
                <a:solidFill>
                  <a:srgbClr val="3366FF"/>
                </a:solidFill>
              </a:rPr>
              <a:t>front: </a:t>
            </a:r>
            <a:r>
              <a:rPr lang="ko-KR" altLang="en-US" u="sng" dirty="0">
                <a:solidFill>
                  <a:srgbClr val="3366FF"/>
                </a:solidFill>
              </a:rPr>
              <a:t>큐의 첫번째 요소 바로 이전의 인덱스</a:t>
            </a:r>
          </a:p>
          <a:p>
            <a:pPr lvl="1"/>
            <a:r>
              <a:rPr lang="en-US" altLang="ko-KR" u="sng" dirty="0">
                <a:solidFill>
                  <a:srgbClr val="3366FF"/>
                </a:solidFill>
              </a:rPr>
              <a:t>Rear: </a:t>
            </a:r>
            <a:r>
              <a:rPr lang="ko-KR" altLang="en-US" u="sng" dirty="0">
                <a:solidFill>
                  <a:srgbClr val="3366FF"/>
                </a:solidFill>
              </a:rPr>
              <a:t>큐의 마지막 요소의 인덱스</a:t>
            </a:r>
            <a:endParaRPr lang="en-US" altLang="ko-KR" u="sng" dirty="0">
              <a:solidFill>
                <a:srgbClr val="3366FF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회전</a:t>
            </a:r>
            <a:r>
              <a:rPr lang="en-US" altLang="ko-KR" dirty="0"/>
              <a:t>(</a:t>
            </a:r>
            <a:r>
              <a:rPr lang="ko-KR" altLang="en-US" dirty="0"/>
              <a:t>시계방향</a:t>
            </a:r>
            <a:r>
              <a:rPr lang="en-US" altLang="ko-KR" dirty="0"/>
              <a:t>)</a:t>
            </a:r>
            <a:r>
              <a:rPr lang="ko-KR" altLang="en-US" dirty="0"/>
              <a:t> 방법</a:t>
            </a:r>
          </a:p>
          <a:p>
            <a:pPr lvl="1"/>
            <a:endParaRPr lang="ko-KR" altLang="en-US" dirty="0"/>
          </a:p>
        </p:txBody>
      </p:sp>
      <p:pic>
        <p:nvPicPr>
          <p:cNvPr id="30721" name="_x37276696" descr="EMB00001cdc36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1133746"/>
            <a:ext cx="3555395" cy="229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원형 큐가 훨씬 효율적이다</a:t>
            </a:r>
            <a:r>
              <a:rPr lang="en-US" altLang="ko-KR" sz="3200" dirty="0"/>
              <a:t>. – </a:t>
            </a:r>
            <a:r>
              <a:rPr lang="ko-KR" altLang="en-US" sz="3200" dirty="0"/>
              <a:t>구현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5" y="5094185"/>
            <a:ext cx="3469822" cy="76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1180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16891</TotalTime>
  <Words>2588</Words>
  <Application>Microsoft Office PowerPoint</Application>
  <PresentationFormat>화면 슬라이드 쇼(4:3)</PresentationFormat>
  <Paragraphs>788</Paragraphs>
  <Slides>44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한양해서</vt:lpstr>
      <vt:lpstr>Arial</vt:lpstr>
      <vt:lpstr>Cambria Math</vt:lpstr>
      <vt:lpstr>Consolas</vt:lpstr>
      <vt:lpstr>1_Office 테마</vt:lpstr>
      <vt:lpstr>        큐와 덱</vt:lpstr>
      <vt:lpstr>5.1 큐란?</vt:lpstr>
      <vt:lpstr>PowerPoint 프레젠테이션</vt:lpstr>
      <vt:lpstr>PowerPoint 프레젠테이션</vt:lpstr>
      <vt:lpstr>PowerPoint 프레젠테이션</vt:lpstr>
      <vt:lpstr>PowerPoint 프레젠테이션</vt:lpstr>
      <vt:lpstr>5.2 큐의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5.3 파이썬의 queue 모듈</vt:lpstr>
      <vt:lpstr>5.4 덱(deque)이란?</vt:lpstr>
      <vt:lpstr>PowerPoint 프레젠테이션</vt:lpstr>
      <vt:lpstr>PowerPoint 프레젠테이션</vt:lpstr>
      <vt:lpstr>PowerPoint 프레젠테이션</vt:lpstr>
      <vt:lpstr>5.6 우선순위 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04장.큐</dc:title>
  <dc:creator>최영규</dc:creator>
  <cp:lastModifiedBy>HCKIM</cp:lastModifiedBy>
  <cp:revision>305</cp:revision>
  <cp:lastPrinted>2020-03-08T08:14:17Z</cp:lastPrinted>
  <dcterms:created xsi:type="dcterms:W3CDTF">2004-02-19T02:52:38Z</dcterms:created>
  <dcterms:modified xsi:type="dcterms:W3CDTF">2021-04-02T00:14:38Z</dcterms:modified>
</cp:coreProperties>
</file>