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9" r:id="rId1"/>
  </p:sldMasterIdLst>
  <p:notesMasterIdLst>
    <p:notesMasterId r:id="rId15"/>
  </p:notesMasterIdLst>
  <p:handoutMasterIdLst>
    <p:handoutMasterId r:id="rId16"/>
  </p:handoutMasterIdLst>
  <p:sldIdLst>
    <p:sldId id="488" r:id="rId2"/>
    <p:sldId id="457" r:id="rId3"/>
    <p:sldId id="502" r:id="rId4"/>
    <p:sldId id="503" r:id="rId5"/>
    <p:sldId id="479" r:id="rId6"/>
    <p:sldId id="481" r:id="rId7"/>
    <p:sldId id="504" r:id="rId8"/>
    <p:sldId id="463" r:id="rId9"/>
    <p:sldId id="493" r:id="rId10"/>
    <p:sldId id="464" r:id="rId11"/>
    <p:sldId id="472" r:id="rId12"/>
    <p:sldId id="473" r:id="rId13"/>
    <p:sldId id="474" r:id="rId14"/>
  </p:sldIdLst>
  <p:sldSz cx="9144000" cy="6858000" type="screen4x3"/>
  <p:notesSz cx="10234613" cy="71040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1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8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0066"/>
    <a:srgbClr val="FBFFD1"/>
    <a:srgbClr val="FF3300"/>
    <a:srgbClr val="E1C48F"/>
    <a:srgbClr val="FF9999"/>
    <a:srgbClr val="3399FF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3" autoAdjust="0"/>
    <p:restoredTop sz="94660"/>
  </p:normalViewPr>
  <p:slideViewPr>
    <p:cSldViewPr>
      <p:cViewPr varScale="1">
        <p:scale>
          <a:sx n="63" d="100"/>
          <a:sy n="63" d="100"/>
        </p:scale>
        <p:origin x="708" y="48"/>
      </p:cViewPr>
      <p:guideLst>
        <p:guide orient="horz" pos="941"/>
        <p:guide pos="3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-396" y="-96"/>
      </p:cViewPr>
      <p:guideLst>
        <p:guide orient="horz" pos="2238"/>
        <p:guide pos="322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자료구조및실습</a:t>
            </a:r>
            <a:endParaRPr lang="ko-KR" altLang="en-US">
              <a:ea typeface="+mj-ea"/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10945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 dirty="0"/>
              <a:t>7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순환</a:t>
            </a:r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022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2021-04-23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005" y="3374073"/>
            <a:ext cx="8188606" cy="319776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022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790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6AC9930-E3D1-4E94-9D5A-D4E6A5E31C66}" type="slidenum">
              <a:rPr lang="en-US" altLang="ko-KR" sz="1000" smtClean="0"/>
              <a:pPr>
                <a:spcBef>
                  <a:spcPct val="0"/>
                </a:spcBef>
              </a:pPr>
              <a:t>3</a:t>
            </a:fld>
            <a:endParaRPr lang="en-US" altLang="ko-KR" sz="10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8038" y="538163"/>
            <a:ext cx="3538537" cy="26543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C502C9D-91AF-455F-955C-53C6BD14E3D5}" type="slidenum">
              <a:rPr lang="en-US" altLang="ko-KR" sz="1000" smtClean="0"/>
              <a:pPr>
                <a:spcBef>
                  <a:spcPct val="0"/>
                </a:spcBef>
              </a:pPr>
              <a:t>4</a:t>
            </a:fld>
            <a:endParaRPr lang="en-US" altLang="ko-KR" sz="10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8038" y="538163"/>
            <a:ext cx="3538537" cy="26543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790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43635"/>
            <a:ext cx="2255525" cy="1146050"/>
          </a:xfrm>
          <a:prstGeom prst="rect">
            <a:avLst/>
          </a:prstGeom>
        </p:spPr>
      </p:pic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74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Friday, April 23,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2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Friday, April 23, 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08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F22B3-F6E2-4A8D-A856-E9405C5B1B3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045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Friday, April 23,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5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Friday, April 23, 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5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Friday, April 23, 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7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Friday, April 23, 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1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Friday, April 23, 2021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Friday, April 23, 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1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Friday, April 23, 2021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9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Friday, April 23, 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3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Friday, April 23,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413455" y="6489340"/>
            <a:ext cx="55335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r>
              <a:rPr lang="en-US" altLang="ko-KR" sz="1050" dirty="0">
                <a:latin typeface="+mn-ea"/>
                <a:ea typeface="+mn-ea"/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183453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301" r:id="rId2"/>
    <p:sldLayoutId id="2147484302" r:id="rId3"/>
    <p:sldLayoutId id="2147484303" r:id="rId4"/>
    <p:sldLayoutId id="2147484304" r:id="rId5"/>
    <p:sldLayoutId id="2147484305" r:id="rId6"/>
    <p:sldLayoutId id="2147484306" r:id="rId7"/>
    <p:sldLayoutId id="2147484307" r:id="rId8"/>
    <p:sldLayoutId id="2147484308" r:id="rId9"/>
    <p:sldLayoutId id="2147484309" r:id="rId10"/>
    <p:sldLayoutId id="2147484310" r:id="rId11"/>
    <p:sldLayoutId id="2147484311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438890"/>
            <a:ext cx="7772400" cy="1470025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ko-KR" altLang="en-US" dirty="0"/>
              <a:t>          재귀 </a:t>
            </a:r>
            <a:r>
              <a:rPr lang="en-US" altLang="ko-KR" dirty="0"/>
              <a:t>(</a:t>
            </a:r>
            <a:r>
              <a:rPr lang="ko-KR" altLang="en-US" dirty="0"/>
              <a:t>순환</a:t>
            </a:r>
            <a:r>
              <a:rPr lang="en-US" altLang="ko-KR" dirty="0"/>
              <a:t>) – </a:t>
            </a:r>
            <a:r>
              <a:rPr lang="ko-KR" altLang="en-US" dirty="0"/>
              <a:t>보충</a:t>
            </a:r>
          </a:p>
        </p:txBody>
      </p:sp>
    </p:spTree>
    <p:extLst>
      <p:ext uri="{BB962C8B-B14F-4D97-AF65-F5344CB8AC3E}">
        <p14:creationId xmlns:p14="http://schemas.microsoft.com/office/powerpoint/2010/main" val="334034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8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028154"/>
              </p:ext>
            </p:extLst>
          </p:nvPr>
        </p:nvGraphicFramePr>
        <p:xfrm>
          <a:off x="1752038" y="2217156"/>
          <a:ext cx="433546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38400" imgH="457200" progId="Equation.3">
                  <p:embed/>
                </p:oleObj>
              </mc:Choice>
              <mc:Fallback>
                <p:oleObj name="Equation" r:id="rId2" imgW="2438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038" y="2217156"/>
                        <a:ext cx="433546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1750219" y="3405473"/>
            <a:ext cx="5643562" cy="16989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1pPr>
            <a:lvl2pPr>
              <a:defRPr kumimoji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2pPr>
            <a:lvl3pPr>
              <a:defRPr kumimoji="1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3pPr>
            <a:lvl4pPr>
              <a:defRPr kumimoji="1" sz="14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4pPr>
            <a:lvl5pPr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5pPr>
            <a:lvl6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6pPr>
            <a:lvl7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7pPr>
            <a:lvl8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8pPr>
            <a:lvl9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8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altLang="ko-KR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i="1" dirty="0" err="1">
                <a:latin typeface="Consolas" pitchFamily="49" charset="0"/>
                <a:cs typeface="Consolas" pitchFamily="49" charset="0"/>
              </a:rPr>
              <a:t>factorialIter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(n):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800" dirty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    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result=1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8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  </a:t>
            </a:r>
            <a:r>
              <a:rPr lang="en-US" altLang="ko-KR" sz="1800" dirty="0">
                <a:solidFill>
                  <a:srgbClr val="0000FF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 for </a:t>
            </a:r>
            <a:r>
              <a:rPr lang="en-US" altLang="ko-KR" sz="1800" dirty="0" err="1">
                <a:solidFill>
                  <a:srgbClr val="0000FF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i</a:t>
            </a:r>
            <a:r>
              <a:rPr lang="en-US" altLang="ko-KR" sz="1800" dirty="0">
                <a:solidFill>
                  <a:srgbClr val="0000FF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 in range(1,n+1):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	result = result * 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i</a:t>
            </a:r>
            <a:endParaRPr lang="en-US" altLang="ko-KR" sz="1800" dirty="0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8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ko-KR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result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팩토리얼의</a:t>
            </a:r>
            <a:r>
              <a:rPr lang="ko-KR" altLang="en-US" dirty="0"/>
              <a:t> 반복적 구현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77045" y="2623556"/>
            <a:ext cx="3600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351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문제는 막대 </a:t>
            </a:r>
            <a:r>
              <a:rPr lang="en-US" altLang="ko-KR" dirty="0"/>
              <a:t>A</a:t>
            </a:r>
            <a:r>
              <a:rPr lang="ko-KR" altLang="en-US" dirty="0"/>
              <a:t>에 쌓여있는 원판 </a:t>
            </a:r>
            <a:r>
              <a:rPr lang="en-US" altLang="ko-KR" dirty="0"/>
              <a:t>n</a:t>
            </a:r>
            <a:r>
              <a:rPr lang="ko-KR" altLang="en-US" dirty="0"/>
              <a:t>개를 막대 </a:t>
            </a:r>
            <a:r>
              <a:rPr lang="en-US" altLang="ko-KR" dirty="0"/>
              <a:t>C</a:t>
            </a:r>
            <a:r>
              <a:rPr lang="ko-KR" altLang="en-US" dirty="0"/>
              <a:t>로 옮기는 것이다</a:t>
            </a:r>
            <a:r>
              <a:rPr lang="en-US" altLang="ko-KR" dirty="0"/>
              <a:t>. </a:t>
            </a:r>
            <a:r>
              <a:rPr lang="ko-KR" altLang="en-US" dirty="0"/>
              <a:t>단 다음의 조건을 지켜야 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한 번에 하나의 원판만 이동할 수 있다 </a:t>
            </a:r>
          </a:p>
          <a:p>
            <a:pPr lvl="1"/>
            <a:r>
              <a:rPr lang="ko-KR" altLang="en-US" dirty="0"/>
              <a:t>맨 위에 있는 원판만 이동할 수 있다 </a:t>
            </a:r>
          </a:p>
          <a:p>
            <a:pPr lvl="1"/>
            <a:r>
              <a:rPr lang="ko-KR" altLang="en-US" dirty="0"/>
              <a:t>크기가 작은 </a:t>
            </a:r>
            <a:r>
              <a:rPr lang="ko-KR" altLang="en-US" dirty="0" err="1"/>
              <a:t>원판위에</a:t>
            </a:r>
            <a:r>
              <a:rPr lang="ko-KR" altLang="en-US" dirty="0"/>
              <a:t> 큰 원판이 쌓일 수 없다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중간의 막대를 임시적으로 이용할 수 있으나 앞의 조건들을 </a:t>
            </a:r>
            <a:br>
              <a:rPr lang="en-US" altLang="ko-KR" dirty="0"/>
            </a:br>
            <a:r>
              <a:rPr lang="ko-KR" altLang="en-US" dirty="0"/>
              <a:t>지켜야 한다</a:t>
            </a:r>
            <a:r>
              <a:rPr lang="en-US" altLang="ko-KR" dirty="0"/>
              <a:t>. </a:t>
            </a:r>
          </a:p>
        </p:txBody>
      </p:sp>
      <p:grpSp>
        <p:nvGrpSpPr>
          <p:cNvPr id="19460" name="Group 85"/>
          <p:cNvGrpSpPr>
            <a:grpSpLocks/>
          </p:cNvGrpSpPr>
          <p:nvPr/>
        </p:nvGrpSpPr>
        <p:grpSpPr bwMode="auto">
          <a:xfrm>
            <a:off x="2478881" y="4554125"/>
            <a:ext cx="4186238" cy="1420813"/>
            <a:chOff x="2460" y="2273"/>
            <a:chExt cx="2058" cy="485"/>
          </a:xfrm>
        </p:grpSpPr>
        <p:grpSp>
          <p:nvGrpSpPr>
            <p:cNvPr id="19461" name="Group 5"/>
            <p:cNvGrpSpPr>
              <a:grpSpLocks/>
            </p:cNvGrpSpPr>
            <p:nvPr/>
          </p:nvGrpSpPr>
          <p:grpSpPr bwMode="auto">
            <a:xfrm>
              <a:off x="2460" y="2273"/>
              <a:ext cx="595" cy="309"/>
              <a:chOff x="657" y="1480"/>
              <a:chExt cx="1180" cy="1043"/>
            </a:xfrm>
          </p:grpSpPr>
          <p:sp>
            <p:nvSpPr>
              <p:cNvPr id="19480" name="Rectangle 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9481" name="Rectangle 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9462" name="Group 8"/>
            <p:cNvGrpSpPr>
              <a:grpSpLocks/>
            </p:cNvGrpSpPr>
            <p:nvPr/>
          </p:nvGrpSpPr>
          <p:grpSpPr bwMode="auto">
            <a:xfrm>
              <a:off x="3192" y="2273"/>
              <a:ext cx="595" cy="309"/>
              <a:chOff x="657" y="1480"/>
              <a:chExt cx="1180" cy="1043"/>
            </a:xfrm>
          </p:grpSpPr>
          <p:sp>
            <p:nvSpPr>
              <p:cNvPr id="19478" name="Rectangle 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9479" name="Rectangle 1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9463" name="Group 11"/>
            <p:cNvGrpSpPr>
              <a:grpSpLocks/>
            </p:cNvGrpSpPr>
            <p:nvPr/>
          </p:nvGrpSpPr>
          <p:grpSpPr bwMode="auto">
            <a:xfrm>
              <a:off x="3923" y="2273"/>
              <a:ext cx="595" cy="309"/>
              <a:chOff x="657" y="1480"/>
              <a:chExt cx="1180" cy="1043"/>
            </a:xfrm>
          </p:grpSpPr>
          <p:sp>
            <p:nvSpPr>
              <p:cNvPr id="19476" name="Rectangle 12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9477" name="Rectangle 1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9464" name="AutoShape 14"/>
            <p:cNvSpPr>
              <a:spLocks noChangeArrowheads="1"/>
            </p:cNvSpPr>
            <p:nvPr/>
          </p:nvSpPr>
          <p:spPr bwMode="auto">
            <a:xfrm>
              <a:off x="2573" y="2475"/>
              <a:ext cx="368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465" name="AutoShape 15"/>
            <p:cNvSpPr>
              <a:spLocks noChangeArrowheads="1"/>
            </p:cNvSpPr>
            <p:nvPr/>
          </p:nvSpPr>
          <p:spPr bwMode="auto">
            <a:xfrm>
              <a:off x="2529" y="2515"/>
              <a:ext cx="461" cy="4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466" name="AutoShape 16"/>
            <p:cNvSpPr>
              <a:spLocks noChangeArrowheads="1"/>
            </p:cNvSpPr>
            <p:nvPr/>
          </p:nvSpPr>
          <p:spPr bwMode="auto">
            <a:xfrm>
              <a:off x="2607" y="2435"/>
              <a:ext cx="297" cy="4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467" name="Text Box 17"/>
            <p:cNvSpPr txBox="1">
              <a:spLocks noChangeArrowheads="1"/>
            </p:cNvSpPr>
            <p:nvPr/>
          </p:nvSpPr>
          <p:spPr bwMode="auto">
            <a:xfrm>
              <a:off x="2712" y="2622"/>
              <a:ext cx="17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3pPr>
              <a:lvl4pPr>
                <a:defRPr kumimoji="1" sz="14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4pPr>
              <a:lvl5pPr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5pPr>
              <a:lvl6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6pPr>
              <a:lvl7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7pPr>
              <a:lvl8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8pPr>
              <a:lvl9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9pPr>
            </a:lstStyle>
            <a:p>
              <a:r>
                <a:rPr lang="en-US" altLang="ko-KR">
                  <a:latin typeface="HY엽서L" pitchFamily="18" charset="-127"/>
                </a:rPr>
                <a:t>A</a:t>
              </a:r>
            </a:p>
          </p:txBody>
        </p:sp>
        <p:sp>
          <p:nvSpPr>
            <p:cNvPr id="19468" name="Text Box 18"/>
            <p:cNvSpPr txBox="1">
              <a:spLocks noChangeArrowheads="1"/>
            </p:cNvSpPr>
            <p:nvPr/>
          </p:nvSpPr>
          <p:spPr bwMode="auto">
            <a:xfrm>
              <a:off x="3443" y="2622"/>
              <a:ext cx="16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3pPr>
              <a:lvl4pPr>
                <a:defRPr kumimoji="1" sz="14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4pPr>
              <a:lvl5pPr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5pPr>
              <a:lvl6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6pPr>
              <a:lvl7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7pPr>
              <a:lvl8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8pPr>
              <a:lvl9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9pPr>
            </a:lstStyle>
            <a:p>
              <a:r>
                <a:rPr lang="en-US" altLang="ko-KR">
                  <a:latin typeface="HY엽서L" pitchFamily="18" charset="-127"/>
                </a:rPr>
                <a:t>B</a:t>
              </a:r>
            </a:p>
          </p:txBody>
        </p:sp>
        <p:sp>
          <p:nvSpPr>
            <p:cNvPr id="19469" name="Text Box 19"/>
            <p:cNvSpPr txBox="1">
              <a:spLocks noChangeArrowheads="1"/>
            </p:cNvSpPr>
            <p:nvPr/>
          </p:nvSpPr>
          <p:spPr bwMode="auto">
            <a:xfrm>
              <a:off x="4176" y="2621"/>
              <a:ext cx="17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3pPr>
              <a:lvl4pPr>
                <a:defRPr kumimoji="1" sz="14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4pPr>
              <a:lvl5pPr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5pPr>
              <a:lvl6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6pPr>
              <a:lvl7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7pPr>
              <a:lvl8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8pPr>
              <a:lvl9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9pPr>
            </a:lstStyle>
            <a:p>
              <a:r>
                <a:rPr lang="en-US" altLang="ko-KR">
                  <a:latin typeface="HY엽서L" pitchFamily="18" charset="-127"/>
                </a:rPr>
                <a:t>C</a:t>
              </a:r>
            </a:p>
          </p:txBody>
        </p:sp>
        <p:sp>
          <p:nvSpPr>
            <p:cNvPr id="19470" name="AutoShape 20"/>
            <p:cNvSpPr>
              <a:spLocks noChangeArrowheads="1"/>
            </p:cNvSpPr>
            <p:nvPr/>
          </p:nvSpPr>
          <p:spPr bwMode="auto">
            <a:xfrm>
              <a:off x="3305" y="2475"/>
              <a:ext cx="367" cy="41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471" name="AutoShape 21"/>
            <p:cNvSpPr>
              <a:spLocks noChangeArrowheads="1"/>
            </p:cNvSpPr>
            <p:nvPr/>
          </p:nvSpPr>
          <p:spPr bwMode="auto">
            <a:xfrm>
              <a:off x="3260" y="2515"/>
              <a:ext cx="462" cy="4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472" name="AutoShape 22"/>
            <p:cNvSpPr>
              <a:spLocks noChangeArrowheads="1"/>
            </p:cNvSpPr>
            <p:nvPr/>
          </p:nvSpPr>
          <p:spPr bwMode="auto">
            <a:xfrm>
              <a:off x="3339" y="2435"/>
              <a:ext cx="297" cy="4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473" name="AutoShape 23"/>
            <p:cNvSpPr>
              <a:spLocks noChangeArrowheads="1"/>
            </p:cNvSpPr>
            <p:nvPr/>
          </p:nvSpPr>
          <p:spPr bwMode="auto">
            <a:xfrm>
              <a:off x="4036" y="2475"/>
              <a:ext cx="368" cy="41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474" name="AutoShape 24"/>
            <p:cNvSpPr>
              <a:spLocks noChangeArrowheads="1"/>
            </p:cNvSpPr>
            <p:nvPr/>
          </p:nvSpPr>
          <p:spPr bwMode="auto">
            <a:xfrm>
              <a:off x="3992" y="2515"/>
              <a:ext cx="461" cy="4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475" name="AutoShape 25"/>
            <p:cNvSpPr>
              <a:spLocks noChangeArrowheads="1"/>
            </p:cNvSpPr>
            <p:nvPr/>
          </p:nvSpPr>
          <p:spPr bwMode="auto">
            <a:xfrm>
              <a:off x="4070" y="2435"/>
              <a:ext cx="297" cy="4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하노이 탑 문제</a:t>
            </a:r>
          </a:p>
        </p:txBody>
      </p:sp>
    </p:spTree>
    <p:extLst>
      <p:ext uri="{BB962C8B-B14F-4D97-AF65-F5344CB8AC3E}">
        <p14:creationId xmlns:p14="http://schemas.microsoft.com/office/powerpoint/2010/main" val="3173550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Line 157"/>
          <p:cNvSpPr>
            <a:spLocks noChangeShapeType="1"/>
          </p:cNvSpPr>
          <p:nvPr/>
        </p:nvSpPr>
        <p:spPr bwMode="auto">
          <a:xfrm>
            <a:off x="4121705" y="2244841"/>
            <a:ext cx="0" cy="32226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6" name="Line 158"/>
          <p:cNvSpPr>
            <a:spLocks noChangeShapeType="1"/>
          </p:cNvSpPr>
          <p:nvPr/>
        </p:nvSpPr>
        <p:spPr bwMode="auto">
          <a:xfrm flipV="1">
            <a:off x="4212193" y="2198804"/>
            <a:ext cx="900112" cy="32861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12289" name="_x346117648" descr="EMB00000d7049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1749010"/>
            <a:ext cx="3285365" cy="442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_x346117728" descr="EMB00000d7049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070" y="1749010"/>
            <a:ext cx="3285365" cy="441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n=3</a:t>
            </a:r>
            <a:r>
              <a:rPr lang="ko-KR" altLang="en-US" dirty="0"/>
              <a:t>인 경우의 해답</a:t>
            </a:r>
          </a:p>
        </p:txBody>
      </p:sp>
    </p:spTree>
    <p:extLst>
      <p:ext uri="{BB962C8B-B14F-4D97-AF65-F5344CB8AC3E}">
        <p14:creationId xmlns:p14="http://schemas.microsoft.com/office/powerpoint/2010/main" val="1729613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77"/>
          <p:cNvSpPr>
            <a:spLocks/>
          </p:cNvSpPr>
          <p:nvPr/>
        </p:nvSpPr>
        <p:spPr bwMode="auto">
          <a:xfrm>
            <a:off x="5786438" y="2527585"/>
            <a:ext cx="3041650" cy="901415"/>
          </a:xfrm>
          <a:prstGeom prst="borderCallout2">
            <a:avLst>
              <a:gd name="adj1" fmla="val 16329"/>
              <a:gd name="adj2" fmla="val -2505"/>
              <a:gd name="adj3" fmla="val 16329"/>
              <a:gd name="adj4" fmla="val -16963"/>
              <a:gd name="adj5" fmla="val 97278"/>
              <a:gd name="adj6" fmla="val -32046"/>
            </a:avLst>
          </a:prstGeom>
          <a:solidFill>
            <a:schemeClr val="accent3">
              <a:lumMod val="20000"/>
              <a:lumOff val="80000"/>
            </a:schemeClr>
          </a:solidFill>
          <a:ln w="9525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latin typeface="+mn-ea"/>
                <a:ea typeface="+mn-ea"/>
              </a:rPr>
              <a:t>C</a:t>
            </a:r>
            <a:r>
              <a:rPr lang="ko-KR" altLang="en-US" sz="1600" dirty="0">
                <a:latin typeface="+mn-ea"/>
                <a:ea typeface="+mn-ea"/>
              </a:rPr>
              <a:t>를 임시버퍼로 사용하여 </a:t>
            </a:r>
            <a:r>
              <a:rPr lang="en-US" altLang="ko-KR" sz="1600" dirty="0">
                <a:latin typeface="+mn-ea"/>
                <a:ea typeface="+mn-ea"/>
              </a:rPr>
              <a:t>A</a:t>
            </a:r>
            <a:r>
              <a:rPr lang="ko-KR" altLang="en-US" sz="1600" dirty="0">
                <a:latin typeface="+mn-ea"/>
                <a:ea typeface="+mn-ea"/>
              </a:rPr>
              <a:t>에 쌓여있는  </a:t>
            </a:r>
            <a:r>
              <a:rPr lang="en-US" altLang="ko-KR" sz="1600" dirty="0">
                <a:latin typeface="+mn-ea"/>
                <a:ea typeface="+mn-ea"/>
              </a:rPr>
              <a:t>n-1</a:t>
            </a:r>
            <a:r>
              <a:rPr lang="ko-KR" altLang="en-US" sz="1600" dirty="0">
                <a:latin typeface="+mn-ea"/>
                <a:ea typeface="+mn-ea"/>
              </a:rPr>
              <a:t>개의 원판을 </a:t>
            </a:r>
            <a:r>
              <a:rPr lang="en-US" altLang="ko-KR" sz="1600" dirty="0">
                <a:latin typeface="+mn-ea"/>
                <a:ea typeface="+mn-ea"/>
              </a:rPr>
              <a:t>B</a:t>
            </a:r>
            <a:r>
              <a:rPr lang="ko-KR" altLang="en-US" sz="1600" dirty="0">
                <a:latin typeface="+mn-ea"/>
                <a:ea typeface="+mn-ea"/>
              </a:rPr>
              <a:t>로 옮긴다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</p:txBody>
      </p:sp>
      <p:sp>
        <p:nvSpPr>
          <p:cNvPr id="21509" name="AutoShape 78"/>
          <p:cNvSpPr>
            <a:spLocks/>
          </p:cNvSpPr>
          <p:nvPr/>
        </p:nvSpPr>
        <p:spPr bwMode="auto">
          <a:xfrm>
            <a:off x="5786438" y="3922997"/>
            <a:ext cx="3041650" cy="314325"/>
          </a:xfrm>
          <a:prstGeom prst="borderCallout2">
            <a:avLst>
              <a:gd name="adj1" fmla="val 36366"/>
              <a:gd name="adj2" fmla="val -2505"/>
              <a:gd name="adj3" fmla="val 36366"/>
              <a:gd name="adj4" fmla="val -12472"/>
              <a:gd name="adj5" fmla="val 134847"/>
              <a:gd name="adj6" fmla="val -22810"/>
            </a:avLst>
          </a:prstGeom>
          <a:solidFill>
            <a:schemeClr val="accent3">
              <a:lumMod val="20000"/>
              <a:lumOff val="80000"/>
            </a:schemeClr>
          </a:solidFill>
          <a:ln w="9525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latin typeface="+mn-ea"/>
                <a:ea typeface="+mn-ea"/>
              </a:rPr>
              <a:t>A</a:t>
            </a:r>
            <a:r>
              <a:rPr lang="ko-KR" altLang="en-US" sz="1600">
                <a:latin typeface="+mn-ea"/>
                <a:ea typeface="+mn-ea"/>
              </a:rPr>
              <a:t>의 가장 큰 원판을 </a:t>
            </a:r>
            <a:r>
              <a:rPr lang="en-US" altLang="ko-KR" sz="1600">
                <a:latin typeface="+mn-ea"/>
                <a:ea typeface="+mn-ea"/>
              </a:rPr>
              <a:t>C</a:t>
            </a:r>
            <a:r>
              <a:rPr lang="ko-KR" altLang="en-US" sz="1600">
                <a:latin typeface="+mn-ea"/>
                <a:ea typeface="+mn-ea"/>
              </a:rPr>
              <a:t>로 옮긴다</a:t>
            </a:r>
            <a:r>
              <a:rPr lang="en-US" altLang="ko-KR" sz="1600">
                <a:latin typeface="+mn-ea"/>
                <a:ea typeface="+mn-ea"/>
              </a:rPr>
              <a:t>.</a:t>
            </a:r>
          </a:p>
        </p:txBody>
      </p:sp>
      <p:sp>
        <p:nvSpPr>
          <p:cNvPr id="21510" name="AutoShape 79"/>
          <p:cNvSpPr>
            <a:spLocks/>
          </p:cNvSpPr>
          <p:nvPr/>
        </p:nvSpPr>
        <p:spPr bwMode="auto">
          <a:xfrm>
            <a:off x="5786438" y="5048535"/>
            <a:ext cx="3016250" cy="900745"/>
          </a:xfrm>
          <a:prstGeom prst="borderCallout2">
            <a:avLst>
              <a:gd name="adj1" fmla="val 15861"/>
              <a:gd name="adj2" fmla="val -2528"/>
              <a:gd name="adj3" fmla="val 15861"/>
              <a:gd name="adj4" fmla="val -12051"/>
              <a:gd name="adj5" fmla="val 54625"/>
              <a:gd name="adj6" fmla="val -21894"/>
            </a:avLst>
          </a:prstGeom>
          <a:solidFill>
            <a:schemeClr val="accent3">
              <a:lumMod val="20000"/>
              <a:lumOff val="80000"/>
            </a:schemeClr>
          </a:solidFill>
          <a:ln w="9525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latin typeface="+mn-ea"/>
                <a:ea typeface="+mn-ea"/>
              </a:rPr>
              <a:t>A</a:t>
            </a:r>
            <a:r>
              <a:rPr lang="ko-KR" altLang="en-US" sz="1600" dirty="0">
                <a:latin typeface="+mn-ea"/>
                <a:ea typeface="+mn-ea"/>
              </a:rPr>
              <a:t>를 임시버퍼로 사용하여 </a:t>
            </a:r>
            <a:r>
              <a:rPr lang="en-US" altLang="ko-KR" sz="1600" dirty="0">
                <a:latin typeface="+mn-ea"/>
                <a:ea typeface="+mn-ea"/>
              </a:rPr>
              <a:t>B</a:t>
            </a:r>
            <a:r>
              <a:rPr lang="ko-KR" altLang="en-US" sz="1600" dirty="0">
                <a:latin typeface="+mn-ea"/>
                <a:ea typeface="+mn-ea"/>
              </a:rPr>
              <a:t>에 쌓여있는  </a:t>
            </a:r>
            <a:r>
              <a:rPr lang="en-US" altLang="ko-KR" sz="1600" dirty="0">
                <a:latin typeface="+mn-ea"/>
                <a:ea typeface="+mn-ea"/>
              </a:rPr>
              <a:t>n-1</a:t>
            </a:r>
            <a:r>
              <a:rPr lang="ko-KR" altLang="en-US" sz="1600" dirty="0">
                <a:latin typeface="+mn-ea"/>
                <a:ea typeface="+mn-ea"/>
              </a:rPr>
              <a:t>개의 원판을 </a:t>
            </a:r>
            <a:r>
              <a:rPr lang="en-US" altLang="ko-KR" sz="1600" dirty="0">
                <a:latin typeface="+mn-ea"/>
                <a:ea typeface="+mn-ea"/>
              </a:rPr>
              <a:t>C</a:t>
            </a:r>
            <a:r>
              <a:rPr lang="ko-KR" altLang="en-US" sz="1600" dirty="0">
                <a:latin typeface="+mn-ea"/>
                <a:ea typeface="+mn-ea"/>
              </a:rPr>
              <a:t>로 옮긴다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</p:txBody>
      </p:sp>
      <p:pic>
        <p:nvPicPr>
          <p:cNvPr id="11265" name="_x346109616" descr="EMB00000d70491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0" y="1506537"/>
            <a:ext cx="5130570" cy="507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일반적인 경우에는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736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알고리즘이나 함수가 수행 도중에 자기 자신을 다시 </a:t>
            </a:r>
            <a:br>
              <a:rPr lang="en-US" altLang="ko-KR" dirty="0"/>
            </a:br>
            <a:r>
              <a:rPr lang="ko-KR" altLang="en-US" dirty="0"/>
              <a:t>호출하여 문제를 해결하는 기법</a:t>
            </a:r>
            <a:endParaRPr lang="en-US" altLang="ko-KR" dirty="0"/>
          </a:p>
          <a:p>
            <a:r>
              <a:rPr lang="ko-KR" altLang="en-US" dirty="0"/>
              <a:t>정의자체가 순환적으로 되어 있는 경우에 적합한 방법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/>
          </a:p>
        </p:txBody>
      </p:sp>
      <p:pic>
        <p:nvPicPr>
          <p:cNvPr id="4100" name="Picture 6" descr="MCj0280705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181" y="3105667"/>
            <a:ext cx="3195638" cy="306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재귀</a:t>
            </a:r>
            <a:r>
              <a:rPr lang="en-US" altLang="ko-KR" dirty="0"/>
              <a:t>(</a:t>
            </a:r>
            <a:r>
              <a:rPr lang="ko-KR" altLang="en-US" dirty="0"/>
              <a:t>순환</a:t>
            </a:r>
            <a:r>
              <a:rPr lang="en-US" altLang="ko-KR" dirty="0"/>
              <a:t>, recursion)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391400" cy="7620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cs typeface="+mj-cs"/>
              </a:rPr>
              <a:t>Some Definitions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848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b="1">
                <a:ea typeface="ＭＳ Ｐゴシック" pitchFamily="34" charset="-128"/>
              </a:rPr>
              <a:t>Recursive algorithm</a:t>
            </a:r>
            <a:r>
              <a:rPr lang="en-US" altLang="ko-KR" sz="2400">
                <a:ea typeface="ＭＳ Ｐゴシック" pitchFamily="34" charset="-128"/>
              </a:rPr>
              <a:t>  A solution that is expressed in terms of </a:t>
            </a:r>
          </a:p>
          <a:p>
            <a:pPr lvl="1">
              <a:lnSpc>
                <a:spcPct val="90000"/>
              </a:lnSpc>
              <a:buFont typeface="Times" pitchFamily="18" charset="0"/>
              <a:buAutoNum type="alphaLcParenBoth"/>
            </a:pPr>
            <a:r>
              <a:rPr lang="en-US" altLang="ko-KR" sz="2400">
                <a:ea typeface="ＭＳ Ｐゴシック" pitchFamily="34" charset="-128"/>
              </a:rPr>
              <a:t> a base case and</a:t>
            </a:r>
          </a:p>
          <a:p>
            <a:pPr lvl="1">
              <a:lnSpc>
                <a:spcPct val="90000"/>
              </a:lnSpc>
              <a:buFont typeface="Times" pitchFamily="18" charset="0"/>
              <a:buAutoNum type="alphaLcParenBoth"/>
            </a:pPr>
            <a:r>
              <a:rPr lang="en-US" altLang="ko-KR" sz="2400">
                <a:ea typeface="ＭＳ Ｐゴシック" pitchFamily="34" charset="-128"/>
              </a:rPr>
              <a:t> smaller instances of itself</a:t>
            </a:r>
          </a:p>
          <a:p>
            <a:pPr lvl="1">
              <a:lnSpc>
                <a:spcPct val="90000"/>
              </a:lnSpc>
              <a:buFont typeface="Times" pitchFamily="18" charset="0"/>
              <a:buAutoNum type="alphaLcParenBoth"/>
            </a:pPr>
            <a:endParaRPr lang="en-US" altLang="ko-KR" b="1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altLang="ko-KR" sz="2000" b="1">
                <a:ea typeface="ＭＳ Ｐゴシック" pitchFamily="34" charset="-128"/>
              </a:rPr>
              <a:t>Base case:</a:t>
            </a:r>
            <a:r>
              <a:rPr lang="en-US" altLang="ko-KR" sz="2000">
                <a:ea typeface="ＭＳ Ｐゴシック" pitchFamily="34" charset="-128"/>
              </a:rPr>
              <a:t> the case for which the solution can be stated nonrecursively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altLang="ko-KR" sz="2000" b="1">
                <a:ea typeface="ＭＳ Ｐゴシック" pitchFamily="34" charset="-128"/>
              </a:rPr>
              <a:t>General (recursive) case:</a:t>
            </a:r>
            <a:r>
              <a:rPr lang="en-US" altLang="ko-KR" sz="2000">
                <a:ea typeface="ＭＳ Ｐゴシック" pitchFamily="34" charset="-128"/>
              </a:rPr>
              <a:t> the case for which the solution is expressed in terms of a smaller version of itself</a:t>
            </a:r>
          </a:p>
          <a:p>
            <a:pPr lvl="1">
              <a:lnSpc>
                <a:spcPct val="90000"/>
              </a:lnSpc>
              <a:buFontTx/>
              <a:buChar char="-"/>
            </a:pPr>
            <a:endParaRPr lang="en-US" altLang="ko-KR" sz="200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ko-KR" sz="2400" b="1">
                <a:ea typeface="ＭＳ Ｐゴシック" pitchFamily="34" charset="-128"/>
              </a:rPr>
              <a:t>Recursive call</a:t>
            </a:r>
            <a:r>
              <a:rPr lang="en-US" altLang="ko-KR" sz="2400">
                <a:ea typeface="ＭＳ Ｐゴシック" pitchFamily="34" charset="-128"/>
              </a:rPr>
              <a:t>  : </a:t>
            </a:r>
            <a:r>
              <a:rPr lang="ko-KR" altLang="en-US" sz="2400">
                <a:ea typeface="ＭＳ Ｐゴシック" pitchFamily="34" charset="-128"/>
              </a:rPr>
              <a:t>함수 자신을</a:t>
            </a:r>
            <a:r>
              <a:rPr lang="en-US" altLang="ko-KR" sz="2400">
                <a:ea typeface="ＭＳ Ｐゴシック" pitchFamily="34" charset="-128"/>
              </a:rPr>
              <a:t> </a:t>
            </a:r>
            <a:r>
              <a:rPr lang="ko-KR" altLang="en-US" sz="2400">
                <a:ea typeface="ＭＳ Ｐゴシック" pitchFamily="34" charset="-128"/>
              </a:rPr>
              <a:t>호출</a:t>
            </a:r>
            <a:endParaRPr lang="en-US" altLang="ko-KR" sz="240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113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87350" y="1066800"/>
            <a:ext cx="8369300" cy="3048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ko-KR">
              <a:cs typeface="Arial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>
          <a:xfrm>
            <a:off x="-14288" y="381000"/>
            <a:ext cx="9144001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dirty="0">
                <a:cs typeface="+mj-cs"/>
              </a:rPr>
              <a:t>General format for many recursive functions</a:t>
            </a:r>
          </a:p>
        </p:txBody>
      </p:sp>
      <p:sp>
        <p:nvSpPr>
          <p:cNvPr id="922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7350" y="1143000"/>
            <a:ext cx="8451850" cy="4724400"/>
          </a:xfrm>
        </p:spPr>
        <p:txBody>
          <a:bodyPr/>
          <a:lstStyle/>
          <a:p>
            <a:pPr>
              <a:buFont typeface="Monotype Sorts"/>
              <a:buNone/>
            </a:pPr>
            <a:r>
              <a:rPr lang="en-US" altLang="ko-KR" sz="2400">
                <a:ea typeface="ＭＳ Ｐゴシック" pitchFamily="34" charset="-128"/>
              </a:rPr>
              <a:t> if   (some condition for which answer is known)  </a:t>
            </a:r>
          </a:p>
          <a:p>
            <a:pPr>
              <a:buFont typeface="Monotype Sorts"/>
              <a:buNone/>
            </a:pPr>
            <a:r>
              <a:rPr lang="en-US" altLang="ko-KR" sz="2400">
                <a:ea typeface="ＭＳ Ｐゴシック" pitchFamily="34" charset="-128"/>
              </a:rPr>
              <a:t>							 </a:t>
            </a:r>
            <a:r>
              <a:rPr lang="en-US" altLang="ko-KR" sz="2400" b="1" i="1">
                <a:solidFill>
                  <a:srgbClr val="CC3300"/>
                </a:solidFill>
                <a:ea typeface="ＭＳ Ｐゴシック" pitchFamily="34" charset="-128"/>
              </a:rPr>
              <a:t>// base case</a:t>
            </a:r>
            <a:endParaRPr lang="en-US" altLang="ko-KR" sz="2400">
              <a:ea typeface="ＭＳ Ｐゴシック" pitchFamily="34" charset="-128"/>
            </a:endParaRPr>
          </a:p>
          <a:p>
            <a:pPr>
              <a:buFont typeface="Monotype Sorts"/>
              <a:buNone/>
            </a:pPr>
            <a:r>
              <a:rPr lang="en-US" altLang="ko-KR" sz="2400">
                <a:ea typeface="ＭＳ Ｐゴシック" pitchFamily="34" charset="-128"/>
              </a:rPr>
              <a:t>	   solution statement</a:t>
            </a:r>
          </a:p>
          <a:p>
            <a:pPr>
              <a:buFont typeface="Monotype Sorts"/>
              <a:buNone/>
            </a:pPr>
            <a:endParaRPr lang="en-US" altLang="ko-KR" sz="2400">
              <a:ea typeface="ＭＳ Ｐゴシック" pitchFamily="34" charset="-128"/>
            </a:endParaRPr>
          </a:p>
          <a:p>
            <a:pPr>
              <a:buFont typeface="Monotype Sorts"/>
              <a:buNone/>
            </a:pPr>
            <a:r>
              <a:rPr lang="en-US" altLang="ko-KR" sz="2400">
                <a:ea typeface="ＭＳ Ｐゴシック" pitchFamily="34" charset="-128"/>
              </a:rPr>
              <a:t> else</a:t>
            </a:r>
            <a:r>
              <a:rPr lang="en-US" altLang="ko-KR" sz="2400" b="1" i="1">
                <a:solidFill>
                  <a:srgbClr val="FF6633"/>
                </a:solidFill>
                <a:ea typeface="ＭＳ Ｐゴシック" pitchFamily="34" charset="-128"/>
              </a:rPr>
              <a:t>				 	          </a:t>
            </a:r>
            <a:r>
              <a:rPr lang="en-US" altLang="ko-KR" sz="2400" b="1" i="1">
                <a:solidFill>
                  <a:srgbClr val="CC3300"/>
                </a:solidFill>
                <a:ea typeface="ＭＳ Ｐゴシック" pitchFamily="34" charset="-128"/>
              </a:rPr>
              <a:t>// general case</a:t>
            </a:r>
            <a:endParaRPr lang="en-US" altLang="ko-KR" sz="2400" b="1" i="1">
              <a:solidFill>
                <a:srgbClr val="FF6633"/>
              </a:solidFill>
              <a:ea typeface="ＭＳ Ｐゴシック" pitchFamily="34" charset="-128"/>
            </a:endParaRPr>
          </a:p>
          <a:p>
            <a:pPr>
              <a:buFont typeface="Monotype Sorts"/>
              <a:buNone/>
            </a:pPr>
            <a:r>
              <a:rPr lang="en-US" altLang="ko-KR" sz="2400">
                <a:ea typeface="ＭＳ Ｐゴシック" pitchFamily="34" charset="-128"/>
              </a:rPr>
              <a:t>	   recursive function call </a:t>
            </a:r>
          </a:p>
          <a:p>
            <a:endParaRPr lang="en-US" altLang="ko-KR" sz="2400">
              <a:ea typeface="ＭＳ Ｐゴシック" pitchFamily="34" charset="-128"/>
            </a:endParaRPr>
          </a:p>
          <a:p>
            <a:r>
              <a:rPr lang="en-US" altLang="ko-KR" sz="2400">
                <a:ea typeface="ＭＳ Ｐゴシック" pitchFamily="34" charset="-128"/>
              </a:rPr>
              <a:t>Each successive recursive call should bring you closer to a situation in which the answer is known.</a:t>
            </a:r>
          </a:p>
          <a:p>
            <a:r>
              <a:rPr lang="en-US" altLang="ko-KR" sz="2400">
                <a:ea typeface="ＭＳ Ｐゴシック" pitchFamily="34" charset="-128"/>
              </a:rPr>
              <a:t>Each recursive algorithm must have at least one </a:t>
            </a:r>
            <a:r>
              <a:rPr lang="en-US" altLang="ko-KR" sz="2400">
                <a:solidFill>
                  <a:srgbClr val="00B050"/>
                </a:solidFill>
                <a:ea typeface="ＭＳ Ｐゴシック" pitchFamily="34" charset="-128"/>
              </a:rPr>
              <a:t>base case</a:t>
            </a:r>
            <a:r>
              <a:rPr lang="en-US" altLang="ko-KR" sz="2400">
                <a:ea typeface="ＭＳ Ｐゴシック" pitchFamily="34" charset="-128"/>
              </a:rPr>
              <a:t>, as well as the </a:t>
            </a:r>
            <a:r>
              <a:rPr lang="en-US" altLang="ko-KR" sz="2400">
                <a:solidFill>
                  <a:srgbClr val="00B050"/>
                </a:solidFill>
                <a:ea typeface="ＭＳ Ｐゴシック" pitchFamily="34" charset="-128"/>
              </a:rPr>
              <a:t>general </a:t>
            </a:r>
            <a:r>
              <a:rPr lang="en-US" altLang="ko-KR" sz="2400">
                <a:ea typeface="ＭＳ Ｐゴシック" pitchFamily="34" charset="-128"/>
              </a:rPr>
              <a:t>(recursive) </a:t>
            </a:r>
            <a:r>
              <a:rPr lang="en-US" altLang="ko-KR" sz="2400">
                <a:solidFill>
                  <a:srgbClr val="00B050"/>
                </a:solidFill>
                <a:ea typeface="ＭＳ Ｐゴシック" pitchFamily="34" charset="-128"/>
              </a:rPr>
              <a:t>case</a:t>
            </a:r>
          </a:p>
          <a:p>
            <a:pPr>
              <a:buFont typeface="Monotype Sorts"/>
              <a:buNone/>
            </a:pPr>
            <a:endParaRPr lang="en-US" altLang="ko-KR" sz="240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701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팩토리얼</a:t>
            </a:r>
            <a:r>
              <a:rPr lang="ko-KR" altLang="en-US" dirty="0"/>
              <a:t> 값 구하기</a:t>
            </a:r>
          </a:p>
          <a:p>
            <a:endParaRPr lang="en-US" altLang="ko-KR" dirty="0"/>
          </a:p>
          <a:p>
            <a:r>
              <a:rPr lang="ko-KR" altLang="en-US" dirty="0"/>
              <a:t>피보나치 수열</a:t>
            </a:r>
          </a:p>
          <a:p>
            <a:endParaRPr lang="ko-KR" altLang="en-US" dirty="0"/>
          </a:p>
          <a:p>
            <a:r>
              <a:rPr lang="ko-KR" altLang="en-US" dirty="0"/>
              <a:t>이항계수</a:t>
            </a:r>
          </a:p>
          <a:p>
            <a:endParaRPr lang="ko-KR" altLang="en-US" dirty="0"/>
          </a:p>
          <a:p>
            <a:r>
              <a:rPr lang="ko-KR" altLang="en-US" dirty="0"/>
              <a:t>하노이의 탑</a:t>
            </a:r>
          </a:p>
          <a:p>
            <a:r>
              <a:rPr lang="ko-KR" altLang="en-US" dirty="0"/>
              <a:t>이진탐색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/>
          </a:p>
        </p:txBody>
      </p:sp>
      <p:graphicFrame>
        <p:nvGraphicFramePr>
          <p:cNvPr id="2" name="개체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42451080"/>
              </p:ext>
            </p:extLst>
          </p:nvPr>
        </p:nvGraphicFramePr>
        <p:xfrm>
          <a:off x="4166955" y="1358770"/>
          <a:ext cx="3016585" cy="855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12900" imgH="457200" progId="Equation.3">
                  <p:embed/>
                </p:oleObj>
              </mc:Choice>
              <mc:Fallback>
                <p:oleObj name="Equation" r:id="rId3" imgW="1612900" imgH="4572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6955" y="1358770"/>
                        <a:ext cx="3016585" cy="855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74662"/>
              </p:ext>
            </p:extLst>
          </p:nvPr>
        </p:nvGraphicFramePr>
        <p:xfrm>
          <a:off x="2951820" y="3293985"/>
          <a:ext cx="5571092" cy="821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5" imgW="3276600" imgH="482600" progId="Equation.3">
                  <p:embed/>
                </p:oleObj>
              </mc:Choice>
              <mc:Fallback>
                <p:oleObj name="수식" r:id="rId5" imgW="3276600" imgH="482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820" y="3293985"/>
                        <a:ext cx="5571092" cy="8218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903217"/>
              </p:ext>
            </p:extLst>
          </p:nvPr>
        </p:nvGraphicFramePr>
        <p:xfrm>
          <a:off x="3941930" y="2303875"/>
          <a:ext cx="3795055" cy="93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7" imgW="2882900" imgH="711200" progId="Equation.3">
                  <p:embed/>
                </p:oleObj>
              </mc:Choice>
              <mc:Fallback>
                <p:oleObj name="수식" r:id="rId7" imgW="2882900" imgH="71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930" y="2303875"/>
                        <a:ext cx="3795055" cy="93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재귀</a:t>
            </a:r>
            <a:r>
              <a:rPr lang="en-US" altLang="ko-KR" dirty="0"/>
              <a:t>(recursion)</a:t>
            </a:r>
            <a:r>
              <a:rPr lang="ko-KR" altLang="en-US" dirty="0"/>
              <a:t>의 이해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12260" y="1358770"/>
            <a:ext cx="3600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1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12260" y="1763815"/>
            <a:ext cx="3600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2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520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n!</a:t>
            </a:r>
            <a:r>
              <a:rPr lang="ko-KR" altLang="en-US" dirty="0"/>
              <a:t>을 구하는 함수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46575" y="2483895"/>
            <a:ext cx="4050450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altLang="ko-KR" sz="1600" dirty="0">
                <a:latin typeface="Consolas" pitchFamily="49" charset="0"/>
                <a:cs typeface="Consolas" pitchFamily="49" charset="0"/>
              </a:rPr>
              <a:t>def factorial(n):</a:t>
            </a:r>
          </a:p>
          <a:p>
            <a:r>
              <a:rPr lang="pt-BR" altLang="ko-KR" sz="1600" dirty="0">
                <a:latin typeface="Consolas" pitchFamily="49" charset="0"/>
                <a:cs typeface="Consolas" pitchFamily="49" charset="0"/>
              </a:rPr>
              <a:t>    if( n == 1 ):</a:t>
            </a:r>
          </a:p>
          <a:p>
            <a:r>
              <a:rPr lang="pt-BR" altLang="ko-KR" sz="1600" dirty="0">
                <a:latin typeface="Consolas" pitchFamily="49" charset="0"/>
                <a:cs typeface="Consolas" pitchFamily="49" charset="0"/>
              </a:rPr>
              <a:t>        return 1</a:t>
            </a:r>
          </a:p>
          <a:p>
            <a:r>
              <a:rPr lang="pt-BR" altLang="ko-KR" sz="1600" dirty="0">
                <a:latin typeface="Consolas" pitchFamily="49" charset="0"/>
                <a:cs typeface="Consolas" pitchFamily="49" charset="0"/>
              </a:rPr>
              <a:t>    else:</a:t>
            </a:r>
          </a:p>
          <a:p>
            <a:r>
              <a:rPr lang="pt-BR" altLang="ko-KR" sz="1600" dirty="0">
                <a:latin typeface="Consolas" pitchFamily="49" charset="0"/>
                <a:cs typeface="Consolas" pitchFamily="49" charset="0"/>
              </a:rPr>
              <a:t>        return n * factorial(n-1)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팩토리얼</a:t>
            </a:r>
            <a:r>
              <a:rPr lang="ko-KR" altLang="en-US" dirty="0"/>
              <a:t> 함수</a:t>
            </a:r>
          </a:p>
        </p:txBody>
      </p:sp>
    </p:spTree>
    <p:extLst>
      <p:ext uri="{BB962C8B-B14F-4D97-AF65-F5344CB8AC3E}">
        <p14:creationId xmlns:p14="http://schemas.microsoft.com/office/powerpoint/2010/main" val="3515357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 재귀 호출을 멈추는 부분</a:t>
            </a:r>
            <a:r>
              <a:rPr lang="en-US" altLang="ko-KR" dirty="0"/>
              <a:t>(base case)</a:t>
            </a:r>
            <a:r>
              <a:rPr lang="ko-KR" altLang="en-US" dirty="0"/>
              <a:t>이 없다면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시스템 오류가 발생할 때까지 무한정 호출하게 된다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01570" y="3216747"/>
            <a:ext cx="4050450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altLang="ko-KR" sz="1600" dirty="0">
                <a:latin typeface="Consolas" pitchFamily="49" charset="0"/>
                <a:cs typeface="Consolas" pitchFamily="49" charset="0"/>
              </a:rPr>
              <a:t>def factorial(n):</a:t>
            </a:r>
          </a:p>
          <a:p>
            <a:r>
              <a:rPr lang="pt-BR" altLang="ko-KR" sz="1600" dirty="0">
                <a:latin typeface="Consolas" pitchFamily="49" charset="0"/>
                <a:cs typeface="Consolas" pitchFamily="49" charset="0"/>
              </a:rPr>
              <a:t>    return n * factorial(n-1)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재귀 알고리즘의 구조</a:t>
            </a:r>
          </a:p>
        </p:txBody>
      </p:sp>
    </p:spTree>
    <p:extLst>
      <p:ext uri="{BB962C8B-B14F-4D97-AF65-F5344CB8AC3E}">
        <p14:creationId xmlns:p14="http://schemas.microsoft.com/office/powerpoint/2010/main" val="162507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15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대부분의 재귀는 반복으로 바꾸어 작성할 수 있음</a:t>
            </a:r>
          </a:p>
          <a:p>
            <a:pPr lvl="1"/>
            <a:r>
              <a:rPr lang="ko-KR" altLang="en-US" dirty="0"/>
              <a:t>재귀</a:t>
            </a:r>
            <a:r>
              <a:rPr lang="en-US" altLang="ko-KR" dirty="0"/>
              <a:t>(recursion): </a:t>
            </a:r>
            <a:r>
              <a:rPr lang="ko-KR" altLang="en-US" dirty="0"/>
              <a:t>재귀 호출 이용</a:t>
            </a:r>
            <a:endParaRPr lang="en-US" altLang="ko-KR" dirty="0"/>
          </a:p>
          <a:p>
            <a:pPr lvl="2"/>
            <a:r>
              <a:rPr lang="ko-KR" altLang="en-US" dirty="0"/>
              <a:t>재귀적인 방법인 경우에 자연스러운 방법</a:t>
            </a:r>
          </a:p>
          <a:p>
            <a:pPr lvl="2"/>
            <a:r>
              <a:rPr lang="ko-KR" altLang="en-US" dirty="0"/>
              <a:t>함수 호출의 오버헤드</a:t>
            </a:r>
          </a:p>
          <a:p>
            <a:pPr lvl="1"/>
            <a:r>
              <a:rPr lang="ko-KR" altLang="en-US" dirty="0"/>
              <a:t>반복</a:t>
            </a:r>
            <a:r>
              <a:rPr lang="en-US" altLang="ko-KR" dirty="0"/>
              <a:t>(iteration): for</a:t>
            </a:r>
            <a:r>
              <a:rPr lang="ko-KR" altLang="en-US" dirty="0"/>
              <a:t>나 </a:t>
            </a:r>
            <a:r>
              <a:rPr lang="en-US" altLang="ko-KR" dirty="0"/>
              <a:t>while</a:t>
            </a:r>
            <a:r>
              <a:rPr lang="ko-KR" altLang="en-US" dirty="0"/>
              <a:t>을 이용한 반복 </a:t>
            </a:r>
            <a:r>
              <a:rPr lang="en-US" altLang="ko-KR" dirty="0"/>
              <a:t>(</a:t>
            </a:r>
            <a:r>
              <a:rPr lang="ko-KR" altLang="en-US" dirty="0" err="1"/>
              <a:t>스택을</a:t>
            </a:r>
            <a:r>
              <a:rPr lang="ko-KR" altLang="en-US" dirty="0"/>
              <a:t> 사용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ko-KR" altLang="en-US" dirty="0"/>
              <a:t>수행속도가 빠르다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재귀를 반복을 이용할 경우 프로그램 작성이 아주 어려울 수도 있다</a:t>
            </a:r>
            <a:r>
              <a:rPr lang="en-US" altLang="ko-KR" dirty="0"/>
              <a:t>.</a:t>
            </a:r>
          </a:p>
        </p:txBody>
      </p:sp>
      <p:grpSp>
        <p:nvGrpSpPr>
          <p:cNvPr id="10244" name="Group 155"/>
          <p:cNvGrpSpPr>
            <a:grpSpLocks/>
          </p:cNvGrpSpPr>
          <p:nvPr/>
        </p:nvGrpSpPr>
        <p:grpSpPr bwMode="auto">
          <a:xfrm>
            <a:off x="2241295" y="4509120"/>
            <a:ext cx="4935184" cy="2014592"/>
            <a:chOff x="204" y="617"/>
            <a:chExt cx="5426" cy="2541"/>
          </a:xfrm>
        </p:grpSpPr>
        <p:pic>
          <p:nvPicPr>
            <p:cNvPr id="10246" name="Picture 156" descr="MCj0338046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1842"/>
              <a:ext cx="1246" cy="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7" name="AutoShape 157"/>
            <p:cNvSpPr>
              <a:spLocks noChangeArrowheads="1"/>
            </p:cNvSpPr>
            <p:nvPr/>
          </p:nvSpPr>
          <p:spPr bwMode="auto">
            <a:xfrm>
              <a:off x="204" y="617"/>
              <a:ext cx="952" cy="1134"/>
            </a:xfrm>
            <a:prstGeom prst="wedgeEllipseCallout">
              <a:avLst>
                <a:gd name="adj1" fmla="val 24685"/>
                <a:gd name="adj2" fmla="val 61463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altLang="ko-KR" sz="900">
                  <a:latin typeface="HY엽서L" pitchFamily="18" charset="-127"/>
                  <a:ea typeface="HY엽서L" pitchFamily="18" charset="-127"/>
                </a:rPr>
                <a:t>1!=1</a:t>
              </a:r>
            </a:p>
            <a:p>
              <a:r>
                <a:rPr lang="en-US" altLang="ko-KR" sz="900">
                  <a:latin typeface="HY엽서L" pitchFamily="18" charset="-127"/>
                  <a:ea typeface="HY엽서L" pitchFamily="18" charset="-127"/>
                </a:rPr>
                <a:t>2!=2</a:t>
              </a:r>
            </a:p>
            <a:p>
              <a:r>
                <a:rPr lang="en-US" altLang="ko-KR" sz="900">
                  <a:latin typeface="HY엽서L" pitchFamily="18" charset="-127"/>
                  <a:ea typeface="HY엽서L" pitchFamily="18" charset="-127"/>
                </a:rPr>
                <a:t>3!=6</a:t>
              </a:r>
            </a:p>
            <a:p>
              <a:r>
                <a:rPr lang="en-US" altLang="ko-KR" sz="900">
                  <a:latin typeface="Arial" pitchFamily="34" charset="0"/>
                  <a:ea typeface="HY엽서L" pitchFamily="18" charset="-127"/>
                </a:rPr>
                <a:t>…</a:t>
              </a:r>
              <a:endParaRPr lang="en-US" altLang="ko-KR" sz="900"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10248" name="AutoShape 158"/>
            <p:cNvSpPr>
              <a:spLocks noChangeArrowheads="1"/>
            </p:cNvSpPr>
            <p:nvPr/>
          </p:nvSpPr>
          <p:spPr bwMode="auto">
            <a:xfrm>
              <a:off x="1882" y="708"/>
              <a:ext cx="1088" cy="952"/>
            </a:xfrm>
            <a:prstGeom prst="wedgeEllipseCallout">
              <a:avLst>
                <a:gd name="adj1" fmla="val -7171"/>
                <a:gd name="adj2" fmla="val 71639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r>
                <a:rPr lang="en-US" altLang="ko-KR" sz="900">
                  <a:latin typeface="HY엽서L" pitchFamily="18" charset="-127"/>
                  <a:ea typeface="HY엽서L" pitchFamily="18" charset="-127"/>
                </a:rPr>
                <a:t>3!</a:t>
              </a:r>
              <a:r>
                <a:rPr lang="ko-KR" altLang="en-US" sz="900">
                  <a:latin typeface="HY엽서L" pitchFamily="18" charset="-127"/>
                  <a:ea typeface="HY엽서L" pitchFamily="18" charset="-127"/>
                </a:rPr>
                <a:t>를 </a:t>
              </a:r>
            </a:p>
            <a:p>
              <a:r>
                <a:rPr lang="ko-KR" altLang="en-US" sz="900">
                  <a:latin typeface="HY엽서L" pitchFamily="18" charset="-127"/>
                  <a:ea typeface="HY엽서L" pitchFamily="18" charset="-127"/>
                </a:rPr>
                <a:t>계산하려면 </a:t>
              </a:r>
            </a:p>
            <a:p>
              <a:r>
                <a:rPr lang="en-US" altLang="ko-KR" sz="900">
                  <a:latin typeface="HY엽서L" pitchFamily="18" charset="-127"/>
                  <a:ea typeface="HY엽서L" pitchFamily="18" charset="-127"/>
                </a:rPr>
                <a:t>3! = 3*2!</a:t>
              </a:r>
            </a:p>
          </p:txBody>
        </p:sp>
        <p:sp>
          <p:nvSpPr>
            <p:cNvPr id="10249" name="Line 159"/>
            <p:cNvSpPr>
              <a:spLocks noChangeShapeType="1"/>
            </p:cNvSpPr>
            <p:nvPr/>
          </p:nvSpPr>
          <p:spPr bwMode="auto">
            <a:xfrm>
              <a:off x="2789" y="2250"/>
              <a:ext cx="3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10250" name="Line 160"/>
            <p:cNvSpPr>
              <a:spLocks noChangeShapeType="1"/>
            </p:cNvSpPr>
            <p:nvPr/>
          </p:nvSpPr>
          <p:spPr bwMode="auto">
            <a:xfrm>
              <a:off x="3787" y="2250"/>
              <a:ext cx="3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10251" name="AutoShape 161"/>
            <p:cNvSpPr>
              <a:spLocks noChangeArrowheads="1"/>
            </p:cNvSpPr>
            <p:nvPr/>
          </p:nvSpPr>
          <p:spPr bwMode="auto">
            <a:xfrm>
              <a:off x="3198" y="663"/>
              <a:ext cx="1180" cy="954"/>
            </a:xfrm>
            <a:prstGeom prst="wedgeEllipseCallout">
              <a:avLst>
                <a:gd name="adj1" fmla="val -22287"/>
                <a:gd name="adj2" fmla="val 6981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altLang="ko-KR" sz="900">
                  <a:latin typeface="HY엽서L" pitchFamily="18" charset="-127"/>
                  <a:ea typeface="HY엽서L" pitchFamily="18" charset="-127"/>
                </a:rPr>
                <a:t>2!</a:t>
              </a:r>
              <a:r>
                <a:rPr lang="ko-KR" altLang="en-US" sz="900">
                  <a:latin typeface="HY엽서L" pitchFamily="18" charset="-127"/>
                  <a:ea typeface="HY엽서L" pitchFamily="18" charset="-127"/>
                </a:rPr>
                <a:t>를 </a:t>
              </a:r>
            </a:p>
            <a:p>
              <a:r>
                <a:rPr lang="ko-KR" altLang="en-US" sz="900">
                  <a:latin typeface="HY엽서L" pitchFamily="18" charset="-127"/>
                  <a:ea typeface="HY엽서L" pitchFamily="18" charset="-127"/>
                </a:rPr>
                <a:t>계산하려면 </a:t>
              </a:r>
            </a:p>
            <a:p>
              <a:r>
                <a:rPr lang="en-US" altLang="ko-KR" sz="900">
                  <a:latin typeface="HY엽서L" pitchFamily="18" charset="-127"/>
                  <a:ea typeface="HY엽서L" pitchFamily="18" charset="-127"/>
                </a:rPr>
                <a:t>2! = 2*1! </a:t>
              </a:r>
            </a:p>
          </p:txBody>
        </p:sp>
        <p:sp>
          <p:nvSpPr>
            <p:cNvPr id="10252" name="AutoShape 162"/>
            <p:cNvSpPr>
              <a:spLocks noChangeArrowheads="1"/>
            </p:cNvSpPr>
            <p:nvPr/>
          </p:nvSpPr>
          <p:spPr bwMode="auto">
            <a:xfrm>
              <a:off x="4651" y="1024"/>
              <a:ext cx="979" cy="636"/>
            </a:xfrm>
            <a:prstGeom prst="wedgeEllipseCallout">
              <a:avLst>
                <a:gd name="adj1" fmla="val -59597"/>
                <a:gd name="adj2" fmla="val 72898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altLang="ko-KR" sz="900">
                  <a:latin typeface="HY엽서L" pitchFamily="18" charset="-127"/>
                  <a:ea typeface="HY엽서L" pitchFamily="18" charset="-127"/>
                </a:rPr>
                <a:t>1!</a:t>
              </a:r>
              <a:r>
                <a:rPr lang="ko-KR" altLang="en-US" sz="900">
                  <a:latin typeface="HY엽서L" pitchFamily="18" charset="-127"/>
                  <a:ea typeface="HY엽서L" pitchFamily="18" charset="-127"/>
                </a:rPr>
                <a:t>은 </a:t>
              </a:r>
              <a:r>
                <a:rPr lang="en-US" altLang="ko-KR" sz="900">
                  <a:latin typeface="HY엽서L" pitchFamily="18" charset="-127"/>
                  <a:ea typeface="HY엽서L" pitchFamily="18" charset="-127"/>
                </a:rPr>
                <a:t>1</a:t>
              </a:r>
            </a:p>
          </p:txBody>
        </p:sp>
        <p:sp>
          <p:nvSpPr>
            <p:cNvPr id="10253" name="Line 163"/>
            <p:cNvSpPr>
              <a:spLocks noChangeShapeType="1"/>
            </p:cNvSpPr>
            <p:nvPr/>
          </p:nvSpPr>
          <p:spPr bwMode="auto">
            <a:xfrm flipH="1">
              <a:off x="2789" y="2386"/>
              <a:ext cx="3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0254" name="Line 164"/>
            <p:cNvSpPr>
              <a:spLocks noChangeShapeType="1"/>
            </p:cNvSpPr>
            <p:nvPr/>
          </p:nvSpPr>
          <p:spPr bwMode="auto">
            <a:xfrm flipH="1">
              <a:off x="3787" y="2431"/>
              <a:ext cx="3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10255" name="Group 165"/>
            <p:cNvGrpSpPr>
              <a:grpSpLocks/>
            </p:cNvGrpSpPr>
            <p:nvPr/>
          </p:nvGrpSpPr>
          <p:grpSpPr bwMode="auto">
            <a:xfrm>
              <a:off x="2154" y="1979"/>
              <a:ext cx="590" cy="861"/>
              <a:chOff x="4377" y="3312"/>
              <a:chExt cx="439" cy="640"/>
            </a:xfrm>
          </p:grpSpPr>
          <p:sp>
            <p:nvSpPr>
              <p:cNvPr id="10324" name="Freeform 166"/>
              <p:cNvSpPr>
                <a:spLocks/>
              </p:cNvSpPr>
              <p:nvPr/>
            </p:nvSpPr>
            <p:spPr bwMode="auto">
              <a:xfrm>
                <a:off x="4706" y="3557"/>
                <a:ext cx="45" cy="34"/>
              </a:xfrm>
              <a:custGeom>
                <a:avLst/>
                <a:gdLst>
                  <a:gd name="T0" fmla="*/ 0 w 681"/>
                  <a:gd name="T1" fmla="*/ 0 h 511"/>
                  <a:gd name="T2" fmla="*/ 0 w 681"/>
                  <a:gd name="T3" fmla="*/ 0 h 511"/>
                  <a:gd name="T4" fmla="*/ 0 w 681"/>
                  <a:gd name="T5" fmla="*/ 0 h 511"/>
                  <a:gd name="T6" fmla="*/ 0 w 681"/>
                  <a:gd name="T7" fmla="*/ 0 h 511"/>
                  <a:gd name="T8" fmla="*/ 0 w 681"/>
                  <a:gd name="T9" fmla="*/ 0 h 511"/>
                  <a:gd name="T10" fmla="*/ 0 w 681"/>
                  <a:gd name="T11" fmla="*/ 0 h 511"/>
                  <a:gd name="T12" fmla="*/ 0 w 681"/>
                  <a:gd name="T13" fmla="*/ 0 h 511"/>
                  <a:gd name="T14" fmla="*/ 0 w 681"/>
                  <a:gd name="T15" fmla="*/ 0 h 511"/>
                  <a:gd name="T16" fmla="*/ 0 w 681"/>
                  <a:gd name="T17" fmla="*/ 0 h 511"/>
                  <a:gd name="T18" fmla="*/ 0 w 681"/>
                  <a:gd name="T19" fmla="*/ 0 h 511"/>
                  <a:gd name="T20" fmla="*/ 0 w 681"/>
                  <a:gd name="T21" fmla="*/ 0 h 511"/>
                  <a:gd name="T22" fmla="*/ 0 w 681"/>
                  <a:gd name="T23" fmla="*/ 0 h 511"/>
                  <a:gd name="T24" fmla="*/ 0 w 681"/>
                  <a:gd name="T25" fmla="*/ 0 h 511"/>
                  <a:gd name="T26" fmla="*/ 0 w 681"/>
                  <a:gd name="T27" fmla="*/ 0 h 511"/>
                  <a:gd name="T28" fmla="*/ 0 w 681"/>
                  <a:gd name="T29" fmla="*/ 0 h 511"/>
                  <a:gd name="T30" fmla="*/ 0 w 681"/>
                  <a:gd name="T31" fmla="*/ 0 h 511"/>
                  <a:gd name="T32" fmla="*/ 0 w 681"/>
                  <a:gd name="T33" fmla="*/ 0 h 511"/>
                  <a:gd name="T34" fmla="*/ 0 w 681"/>
                  <a:gd name="T35" fmla="*/ 0 h 511"/>
                  <a:gd name="T36" fmla="*/ 0 w 681"/>
                  <a:gd name="T37" fmla="*/ 0 h 511"/>
                  <a:gd name="T38" fmla="*/ 0 w 681"/>
                  <a:gd name="T39" fmla="*/ 0 h 511"/>
                  <a:gd name="T40" fmla="*/ 0 w 681"/>
                  <a:gd name="T41" fmla="*/ 0 h 511"/>
                  <a:gd name="T42" fmla="*/ 0 w 681"/>
                  <a:gd name="T43" fmla="*/ 0 h 511"/>
                  <a:gd name="T44" fmla="*/ 0 w 681"/>
                  <a:gd name="T45" fmla="*/ 0 h 511"/>
                  <a:gd name="T46" fmla="*/ 0 w 681"/>
                  <a:gd name="T47" fmla="*/ 0 h 511"/>
                  <a:gd name="T48" fmla="*/ 0 w 681"/>
                  <a:gd name="T49" fmla="*/ 0 h 511"/>
                  <a:gd name="T50" fmla="*/ 0 w 681"/>
                  <a:gd name="T51" fmla="*/ 0 h 511"/>
                  <a:gd name="T52" fmla="*/ 0 w 681"/>
                  <a:gd name="T53" fmla="*/ 0 h 511"/>
                  <a:gd name="T54" fmla="*/ 0 w 681"/>
                  <a:gd name="T55" fmla="*/ 0 h 511"/>
                  <a:gd name="T56" fmla="*/ 0 w 681"/>
                  <a:gd name="T57" fmla="*/ 0 h 511"/>
                  <a:gd name="T58" fmla="*/ 0 w 681"/>
                  <a:gd name="T59" fmla="*/ 0 h 511"/>
                  <a:gd name="T60" fmla="*/ 0 w 681"/>
                  <a:gd name="T61" fmla="*/ 0 h 511"/>
                  <a:gd name="T62" fmla="*/ 0 w 681"/>
                  <a:gd name="T63" fmla="*/ 0 h 511"/>
                  <a:gd name="T64" fmla="*/ 0 w 681"/>
                  <a:gd name="T65" fmla="*/ 0 h 511"/>
                  <a:gd name="T66" fmla="*/ 0 w 681"/>
                  <a:gd name="T67" fmla="*/ 0 h 511"/>
                  <a:gd name="T68" fmla="*/ 0 w 681"/>
                  <a:gd name="T69" fmla="*/ 0 h 511"/>
                  <a:gd name="T70" fmla="*/ 0 w 681"/>
                  <a:gd name="T71" fmla="*/ 0 h 511"/>
                  <a:gd name="T72" fmla="*/ 0 w 681"/>
                  <a:gd name="T73" fmla="*/ 0 h 511"/>
                  <a:gd name="T74" fmla="*/ 0 w 681"/>
                  <a:gd name="T75" fmla="*/ 0 h 511"/>
                  <a:gd name="T76" fmla="*/ 0 w 681"/>
                  <a:gd name="T77" fmla="*/ 0 h 51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681"/>
                  <a:gd name="T118" fmla="*/ 0 h 511"/>
                  <a:gd name="T119" fmla="*/ 681 w 681"/>
                  <a:gd name="T120" fmla="*/ 511 h 51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681" h="511">
                    <a:moveTo>
                      <a:pt x="0" y="0"/>
                    </a:moveTo>
                    <a:lnTo>
                      <a:pt x="3" y="2"/>
                    </a:lnTo>
                    <a:lnTo>
                      <a:pt x="14" y="9"/>
                    </a:lnTo>
                    <a:lnTo>
                      <a:pt x="31" y="20"/>
                    </a:lnTo>
                    <a:lnTo>
                      <a:pt x="57" y="35"/>
                    </a:lnTo>
                    <a:lnTo>
                      <a:pt x="89" y="52"/>
                    </a:lnTo>
                    <a:lnTo>
                      <a:pt x="127" y="71"/>
                    </a:lnTo>
                    <a:lnTo>
                      <a:pt x="174" y="92"/>
                    </a:lnTo>
                    <a:lnTo>
                      <a:pt x="227" y="114"/>
                    </a:lnTo>
                    <a:lnTo>
                      <a:pt x="288" y="135"/>
                    </a:lnTo>
                    <a:lnTo>
                      <a:pt x="358" y="158"/>
                    </a:lnTo>
                    <a:lnTo>
                      <a:pt x="430" y="180"/>
                    </a:lnTo>
                    <a:lnTo>
                      <a:pt x="500" y="201"/>
                    </a:lnTo>
                    <a:lnTo>
                      <a:pt x="564" y="219"/>
                    </a:lnTo>
                    <a:lnTo>
                      <a:pt x="615" y="232"/>
                    </a:lnTo>
                    <a:lnTo>
                      <a:pt x="649" y="242"/>
                    </a:lnTo>
                    <a:lnTo>
                      <a:pt x="662" y="245"/>
                    </a:lnTo>
                    <a:lnTo>
                      <a:pt x="681" y="511"/>
                    </a:lnTo>
                    <a:lnTo>
                      <a:pt x="671" y="510"/>
                    </a:lnTo>
                    <a:lnTo>
                      <a:pt x="647" y="506"/>
                    </a:lnTo>
                    <a:lnTo>
                      <a:pt x="608" y="501"/>
                    </a:lnTo>
                    <a:lnTo>
                      <a:pt x="557" y="491"/>
                    </a:lnTo>
                    <a:lnTo>
                      <a:pt x="527" y="485"/>
                    </a:lnTo>
                    <a:lnTo>
                      <a:pt x="495" y="478"/>
                    </a:lnTo>
                    <a:lnTo>
                      <a:pt x="461" y="469"/>
                    </a:lnTo>
                    <a:lnTo>
                      <a:pt x="426" y="460"/>
                    </a:lnTo>
                    <a:lnTo>
                      <a:pt x="390" y="449"/>
                    </a:lnTo>
                    <a:lnTo>
                      <a:pt x="352" y="436"/>
                    </a:lnTo>
                    <a:lnTo>
                      <a:pt x="314" y="422"/>
                    </a:lnTo>
                    <a:lnTo>
                      <a:pt x="274" y="407"/>
                    </a:lnTo>
                    <a:lnTo>
                      <a:pt x="232" y="389"/>
                    </a:lnTo>
                    <a:lnTo>
                      <a:pt x="191" y="370"/>
                    </a:lnTo>
                    <a:lnTo>
                      <a:pt x="152" y="352"/>
                    </a:lnTo>
                    <a:lnTo>
                      <a:pt x="117" y="336"/>
                    </a:lnTo>
                    <a:lnTo>
                      <a:pt x="89" y="323"/>
                    </a:lnTo>
                    <a:lnTo>
                      <a:pt x="66" y="312"/>
                    </a:lnTo>
                    <a:lnTo>
                      <a:pt x="52" y="305"/>
                    </a:lnTo>
                    <a:lnTo>
                      <a:pt x="47" y="3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BC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25" name="Freeform 167"/>
              <p:cNvSpPr>
                <a:spLocks/>
              </p:cNvSpPr>
              <p:nvPr/>
            </p:nvSpPr>
            <p:spPr bwMode="auto">
              <a:xfrm>
                <a:off x="4427" y="3875"/>
                <a:ext cx="90" cy="18"/>
              </a:xfrm>
              <a:custGeom>
                <a:avLst/>
                <a:gdLst>
                  <a:gd name="T0" fmla="*/ 0 w 1352"/>
                  <a:gd name="T1" fmla="*/ 0 h 264"/>
                  <a:gd name="T2" fmla="*/ 0 w 1352"/>
                  <a:gd name="T3" fmla="*/ 0 h 264"/>
                  <a:gd name="T4" fmla="*/ 0 w 1352"/>
                  <a:gd name="T5" fmla="*/ 0 h 264"/>
                  <a:gd name="T6" fmla="*/ 0 w 1352"/>
                  <a:gd name="T7" fmla="*/ 0 h 264"/>
                  <a:gd name="T8" fmla="*/ 0 w 1352"/>
                  <a:gd name="T9" fmla="*/ 0 h 264"/>
                  <a:gd name="T10" fmla="*/ 0 w 1352"/>
                  <a:gd name="T11" fmla="*/ 0 h 264"/>
                  <a:gd name="T12" fmla="*/ 0 w 1352"/>
                  <a:gd name="T13" fmla="*/ 0 h 264"/>
                  <a:gd name="T14" fmla="*/ 0 w 1352"/>
                  <a:gd name="T15" fmla="*/ 0 h 264"/>
                  <a:gd name="T16" fmla="*/ 0 w 1352"/>
                  <a:gd name="T17" fmla="*/ 0 h 264"/>
                  <a:gd name="T18" fmla="*/ 0 w 1352"/>
                  <a:gd name="T19" fmla="*/ 0 h 264"/>
                  <a:gd name="T20" fmla="*/ 0 w 1352"/>
                  <a:gd name="T21" fmla="*/ 0 h 264"/>
                  <a:gd name="T22" fmla="*/ 0 w 1352"/>
                  <a:gd name="T23" fmla="*/ 0 h 264"/>
                  <a:gd name="T24" fmla="*/ 0 w 1352"/>
                  <a:gd name="T25" fmla="*/ 0 h 264"/>
                  <a:gd name="T26" fmla="*/ 0 w 1352"/>
                  <a:gd name="T27" fmla="*/ 0 h 264"/>
                  <a:gd name="T28" fmla="*/ 0 w 1352"/>
                  <a:gd name="T29" fmla="*/ 0 h 264"/>
                  <a:gd name="T30" fmla="*/ 0 w 1352"/>
                  <a:gd name="T31" fmla="*/ 0 h 264"/>
                  <a:gd name="T32" fmla="*/ 0 w 1352"/>
                  <a:gd name="T33" fmla="*/ 0 h 264"/>
                  <a:gd name="T34" fmla="*/ 0 w 1352"/>
                  <a:gd name="T35" fmla="*/ 0 h 264"/>
                  <a:gd name="T36" fmla="*/ 0 w 1352"/>
                  <a:gd name="T37" fmla="*/ 0 h 264"/>
                  <a:gd name="T38" fmla="*/ 0 w 1352"/>
                  <a:gd name="T39" fmla="*/ 0 h 264"/>
                  <a:gd name="T40" fmla="*/ 0 w 1352"/>
                  <a:gd name="T41" fmla="*/ 0 h 264"/>
                  <a:gd name="T42" fmla="*/ 0 w 1352"/>
                  <a:gd name="T43" fmla="*/ 0 h 264"/>
                  <a:gd name="T44" fmla="*/ 0 w 1352"/>
                  <a:gd name="T45" fmla="*/ 0 h 264"/>
                  <a:gd name="T46" fmla="*/ 0 w 1352"/>
                  <a:gd name="T47" fmla="*/ 0 h 264"/>
                  <a:gd name="T48" fmla="*/ 0 w 1352"/>
                  <a:gd name="T49" fmla="*/ 0 h 264"/>
                  <a:gd name="T50" fmla="*/ 0 w 1352"/>
                  <a:gd name="T51" fmla="*/ 0 h 264"/>
                  <a:gd name="T52" fmla="*/ 0 w 1352"/>
                  <a:gd name="T53" fmla="*/ 0 h 264"/>
                  <a:gd name="T54" fmla="*/ 0 w 1352"/>
                  <a:gd name="T55" fmla="*/ 0 h 264"/>
                  <a:gd name="T56" fmla="*/ 0 w 1352"/>
                  <a:gd name="T57" fmla="*/ 0 h 264"/>
                  <a:gd name="T58" fmla="*/ 0 w 1352"/>
                  <a:gd name="T59" fmla="*/ 0 h 264"/>
                  <a:gd name="T60" fmla="*/ 0 w 1352"/>
                  <a:gd name="T61" fmla="*/ 0 h 264"/>
                  <a:gd name="T62" fmla="*/ 0 w 1352"/>
                  <a:gd name="T63" fmla="*/ 0 h 264"/>
                  <a:gd name="T64" fmla="*/ 0 w 1352"/>
                  <a:gd name="T65" fmla="*/ 0 h 264"/>
                  <a:gd name="T66" fmla="*/ 0 w 1352"/>
                  <a:gd name="T67" fmla="*/ 0 h 264"/>
                  <a:gd name="T68" fmla="*/ 0 w 1352"/>
                  <a:gd name="T69" fmla="*/ 0 h 26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352"/>
                  <a:gd name="T106" fmla="*/ 0 h 264"/>
                  <a:gd name="T107" fmla="*/ 1352 w 1352"/>
                  <a:gd name="T108" fmla="*/ 264 h 26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352" h="264">
                    <a:moveTo>
                      <a:pt x="994" y="0"/>
                    </a:moveTo>
                    <a:lnTo>
                      <a:pt x="359" y="0"/>
                    </a:lnTo>
                    <a:lnTo>
                      <a:pt x="318" y="16"/>
                    </a:lnTo>
                    <a:lnTo>
                      <a:pt x="279" y="31"/>
                    </a:lnTo>
                    <a:lnTo>
                      <a:pt x="244" y="45"/>
                    </a:lnTo>
                    <a:lnTo>
                      <a:pt x="213" y="59"/>
                    </a:lnTo>
                    <a:lnTo>
                      <a:pt x="183" y="72"/>
                    </a:lnTo>
                    <a:lnTo>
                      <a:pt x="155" y="86"/>
                    </a:lnTo>
                    <a:lnTo>
                      <a:pt x="131" y="100"/>
                    </a:lnTo>
                    <a:lnTo>
                      <a:pt x="109" y="115"/>
                    </a:lnTo>
                    <a:lnTo>
                      <a:pt x="88" y="130"/>
                    </a:lnTo>
                    <a:lnTo>
                      <a:pt x="70" y="145"/>
                    </a:lnTo>
                    <a:lnTo>
                      <a:pt x="54" y="162"/>
                    </a:lnTo>
                    <a:lnTo>
                      <a:pt x="40" y="180"/>
                    </a:lnTo>
                    <a:lnTo>
                      <a:pt x="28" y="198"/>
                    </a:lnTo>
                    <a:lnTo>
                      <a:pt x="17" y="219"/>
                    </a:lnTo>
                    <a:lnTo>
                      <a:pt x="8" y="240"/>
                    </a:lnTo>
                    <a:lnTo>
                      <a:pt x="0" y="264"/>
                    </a:lnTo>
                    <a:lnTo>
                      <a:pt x="1352" y="264"/>
                    </a:lnTo>
                    <a:lnTo>
                      <a:pt x="1345" y="240"/>
                    </a:lnTo>
                    <a:lnTo>
                      <a:pt x="1335" y="219"/>
                    </a:lnTo>
                    <a:lnTo>
                      <a:pt x="1325" y="198"/>
                    </a:lnTo>
                    <a:lnTo>
                      <a:pt x="1312" y="180"/>
                    </a:lnTo>
                    <a:lnTo>
                      <a:pt x="1298" y="162"/>
                    </a:lnTo>
                    <a:lnTo>
                      <a:pt x="1282" y="145"/>
                    </a:lnTo>
                    <a:lnTo>
                      <a:pt x="1264" y="130"/>
                    </a:lnTo>
                    <a:lnTo>
                      <a:pt x="1244" y="115"/>
                    </a:lnTo>
                    <a:lnTo>
                      <a:pt x="1222" y="100"/>
                    </a:lnTo>
                    <a:lnTo>
                      <a:pt x="1196" y="86"/>
                    </a:lnTo>
                    <a:lnTo>
                      <a:pt x="1170" y="72"/>
                    </a:lnTo>
                    <a:lnTo>
                      <a:pt x="1140" y="59"/>
                    </a:lnTo>
                    <a:lnTo>
                      <a:pt x="1107" y="45"/>
                    </a:lnTo>
                    <a:lnTo>
                      <a:pt x="1072" y="31"/>
                    </a:lnTo>
                    <a:lnTo>
                      <a:pt x="1035" y="16"/>
                    </a:lnTo>
                    <a:lnTo>
                      <a:pt x="994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26" name="Freeform 168"/>
              <p:cNvSpPr>
                <a:spLocks/>
              </p:cNvSpPr>
              <p:nvPr/>
            </p:nvSpPr>
            <p:spPr bwMode="auto">
              <a:xfrm>
                <a:off x="4426" y="3889"/>
                <a:ext cx="93" cy="38"/>
              </a:xfrm>
              <a:custGeom>
                <a:avLst/>
                <a:gdLst>
                  <a:gd name="T0" fmla="*/ 0 w 1399"/>
                  <a:gd name="T1" fmla="*/ 0 h 566"/>
                  <a:gd name="T2" fmla="*/ 0 w 1399"/>
                  <a:gd name="T3" fmla="*/ 0 h 566"/>
                  <a:gd name="T4" fmla="*/ 0 w 1399"/>
                  <a:gd name="T5" fmla="*/ 0 h 566"/>
                  <a:gd name="T6" fmla="*/ 0 w 1399"/>
                  <a:gd name="T7" fmla="*/ 0 h 566"/>
                  <a:gd name="T8" fmla="*/ 0 w 1399"/>
                  <a:gd name="T9" fmla="*/ 0 h 566"/>
                  <a:gd name="T10" fmla="*/ 0 w 1399"/>
                  <a:gd name="T11" fmla="*/ 0 h 566"/>
                  <a:gd name="T12" fmla="*/ 0 w 1399"/>
                  <a:gd name="T13" fmla="*/ 0 h 566"/>
                  <a:gd name="T14" fmla="*/ 0 w 1399"/>
                  <a:gd name="T15" fmla="*/ 0 h 566"/>
                  <a:gd name="T16" fmla="*/ 0 w 1399"/>
                  <a:gd name="T17" fmla="*/ 0 h 566"/>
                  <a:gd name="T18" fmla="*/ 0 w 1399"/>
                  <a:gd name="T19" fmla="*/ 0 h 566"/>
                  <a:gd name="T20" fmla="*/ 0 w 1399"/>
                  <a:gd name="T21" fmla="*/ 0 h 566"/>
                  <a:gd name="T22" fmla="*/ 0 w 1399"/>
                  <a:gd name="T23" fmla="*/ 0 h 566"/>
                  <a:gd name="T24" fmla="*/ 0 w 1399"/>
                  <a:gd name="T25" fmla="*/ 0 h 566"/>
                  <a:gd name="T26" fmla="*/ 0 w 1399"/>
                  <a:gd name="T27" fmla="*/ 0 h 566"/>
                  <a:gd name="T28" fmla="*/ 0 w 1399"/>
                  <a:gd name="T29" fmla="*/ 0 h 566"/>
                  <a:gd name="T30" fmla="*/ 0 w 1399"/>
                  <a:gd name="T31" fmla="*/ 0 h 566"/>
                  <a:gd name="T32" fmla="*/ 0 w 1399"/>
                  <a:gd name="T33" fmla="*/ 0 h 566"/>
                  <a:gd name="T34" fmla="*/ 0 w 1399"/>
                  <a:gd name="T35" fmla="*/ 0 h 566"/>
                  <a:gd name="T36" fmla="*/ 0 w 1399"/>
                  <a:gd name="T37" fmla="*/ 0 h 566"/>
                  <a:gd name="T38" fmla="*/ 0 w 1399"/>
                  <a:gd name="T39" fmla="*/ 0 h 566"/>
                  <a:gd name="T40" fmla="*/ 0 w 1399"/>
                  <a:gd name="T41" fmla="*/ 0 h 566"/>
                  <a:gd name="T42" fmla="*/ 0 w 1399"/>
                  <a:gd name="T43" fmla="*/ 0 h 566"/>
                  <a:gd name="T44" fmla="*/ 0 w 1399"/>
                  <a:gd name="T45" fmla="*/ 0 h 566"/>
                  <a:gd name="T46" fmla="*/ 0 w 1399"/>
                  <a:gd name="T47" fmla="*/ 0 h 566"/>
                  <a:gd name="T48" fmla="*/ 0 w 1399"/>
                  <a:gd name="T49" fmla="*/ 0 h 566"/>
                  <a:gd name="T50" fmla="*/ 0 w 1399"/>
                  <a:gd name="T51" fmla="*/ 0 h 566"/>
                  <a:gd name="T52" fmla="*/ 0 w 1399"/>
                  <a:gd name="T53" fmla="*/ 0 h 566"/>
                  <a:gd name="T54" fmla="*/ 0 w 1399"/>
                  <a:gd name="T55" fmla="*/ 0 h 566"/>
                  <a:gd name="T56" fmla="*/ 0 w 1399"/>
                  <a:gd name="T57" fmla="*/ 0 h 566"/>
                  <a:gd name="T58" fmla="*/ 0 w 1399"/>
                  <a:gd name="T59" fmla="*/ 0 h 566"/>
                  <a:gd name="T60" fmla="*/ 0 w 1399"/>
                  <a:gd name="T61" fmla="*/ 0 h 566"/>
                  <a:gd name="T62" fmla="*/ 0 w 1399"/>
                  <a:gd name="T63" fmla="*/ 0 h 566"/>
                  <a:gd name="T64" fmla="*/ 0 w 1399"/>
                  <a:gd name="T65" fmla="*/ 0 h 566"/>
                  <a:gd name="T66" fmla="*/ 0 w 1399"/>
                  <a:gd name="T67" fmla="*/ 0 h 566"/>
                  <a:gd name="T68" fmla="*/ 0 w 1399"/>
                  <a:gd name="T69" fmla="*/ 0 h 566"/>
                  <a:gd name="T70" fmla="*/ 0 w 1399"/>
                  <a:gd name="T71" fmla="*/ 0 h 566"/>
                  <a:gd name="T72" fmla="*/ 0 w 1399"/>
                  <a:gd name="T73" fmla="*/ 0 h 566"/>
                  <a:gd name="T74" fmla="*/ 0 w 1399"/>
                  <a:gd name="T75" fmla="*/ 0 h 566"/>
                  <a:gd name="T76" fmla="*/ 0 w 1399"/>
                  <a:gd name="T77" fmla="*/ 0 h 566"/>
                  <a:gd name="T78" fmla="*/ 0 w 1399"/>
                  <a:gd name="T79" fmla="*/ 0 h 566"/>
                  <a:gd name="T80" fmla="*/ 0 w 1399"/>
                  <a:gd name="T81" fmla="*/ 0 h 566"/>
                  <a:gd name="T82" fmla="*/ 0 w 1399"/>
                  <a:gd name="T83" fmla="*/ 0 h 566"/>
                  <a:gd name="T84" fmla="*/ 0 w 1399"/>
                  <a:gd name="T85" fmla="*/ 0 h 566"/>
                  <a:gd name="T86" fmla="*/ 0 w 1399"/>
                  <a:gd name="T87" fmla="*/ 0 h 566"/>
                  <a:gd name="T88" fmla="*/ 0 w 1399"/>
                  <a:gd name="T89" fmla="*/ 0 h 566"/>
                  <a:gd name="T90" fmla="*/ 0 w 1399"/>
                  <a:gd name="T91" fmla="*/ 0 h 566"/>
                  <a:gd name="T92" fmla="*/ 0 w 1399"/>
                  <a:gd name="T93" fmla="*/ 0 h 566"/>
                  <a:gd name="T94" fmla="*/ 0 w 1399"/>
                  <a:gd name="T95" fmla="*/ 0 h 566"/>
                  <a:gd name="T96" fmla="*/ 0 w 1399"/>
                  <a:gd name="T97" fmla="*/ 0 h 566"/>
                  <a:gd name="T98" fmla="*/ 0 w 1399"/>
                  <a:gd name="T99" fmla="*/ 0 h 566"/>
                  <a:gd name="T100" fmla="*/ 0 w 1399"/>
                  <a:gd name="T101" fmla="*/ 0 h 566"/>
                  <a:gd name="T102" fmla="*/ 0 w 1399"/>
                  <a:gd name="T103" fmla="*/ 0 h 566"/>
                  <a:gd name="T104" fmla="*/ 0 w 1399"/>
                  <a:gd name="T105" fmla="*/ 0 h 566"/>
                  <a:gd name="T106" fmla="*/ 0 w 1399"/>
                  <a:gd name="T107" fmla="*/ 0 h 566"/>
                  <a:gd name="T108" fmla="*/ 0 w 1399"/>
                  <a:gd name="T109" fmla="*/ 0 h 566"/>
                  <a:gd name="T110" fmla="*/ 0 w 1399"/>
                  <a:gd name="T111" fmla="*/ 0 h 566"/>
                  <a:gd name="T112" fmla="*/ 0 w 1399"/>
                  <a:gd name="T113" fmla="*/ 0 h 56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399"/>
                  <a:gd name="T172" fmla="*/ 0 h 566"/>
                  <a:gd name="T173" fmla="*/ 1399 w 1399"/>
                  <a:gd name="T174" fmla="*/ 566 h 56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399" h="566">
                    <a:moveTo>
                      <a:pt x="23" y="52"/>
                    </a:moveTo>
                    <a:lnTo>
                      <a:pt x="17" y="28"/>
                    </a:lnTo>
                    <a:lnTo>
                      <a:pt x="12" y="13"/>
                    </a:lnTo>
                    <a:lnTo>
                      <a:pt x="7" y="4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10"/>
                    </a:lnTo>
                    <a:lnTo>
                      <a:pt x="0" y="17"/>
                    </a:lnTo>
                    <a:lnTo>
                      <a:pt x="0" y="458"/>
                    </a:lnTo>
                    <a:lnTo>
                      <a:pt x="0" y="469"/>
                    </a:lnTo>
                    <a:lnTo>
                      <a:pt x="2" y="480"/>
                    </a:lnTo>
                    <a:lnTo>
                      <a:pt x="4" y="490"/>
                    </a:lnTo>
                    <a:lnTo>
                      <a:pt x="8" y="500"/>
                    </a:lnTo>
                    <a:lnTo>
                      <a:pt x="13" y="509"/>
                    </a:lnTo>
                    <a:lnTo>
                      <a:pt x="18" y="518"/>
                    </a:lnTo>
                    <a:lnTo>
                      <a:pt x="24" y="526"/>
                    </a:lnTo>
                    <a:lnTo>
                      <a:pt x="31" y="534"/>
                    </a:lnTo>
                    <a:lnTo>
                      <a:pt x="38" y="541"/>
                    </a:lnTo>
                    <a:lnTo>
                      <a:pt x="47" y="548"/>
                    </a:lnTo>
                    <a:lnTo>
                      <a:pt x="56" y="553"/>
                    </a:lnTo>
                    <a:lnTo>
                      <a:pt x="65" y="557"/>
                    </a:lnTo>
                    <a:lnTo>
                      <a:pt x="75" y="560"/>
                    </a:lnTo>
                    <a:lnTo>
                      <a:pt x="85" y="563"/>
                    </a:lnTo>
                    <a:lnTo>
                      <a:pt x="95" y="564"/>
                    </a:lnTo>
                    <a:lnTo>
                      <a:pt x="107" y="566"/>
                    </a:lnTo>
                    <a:lnTo>
                      <a:pt x="1292" y="566"/>
                    </a:lnTo>
                    <a:lnTo>
                      <a:pt x="1303" y="564"/>
                    </a:lnTo>
                    <a:lnTo>
                      <a:pt x="1314" y="563"/>
                    </a:lnTo>
                    <a:lnTo>
                      <a:pt x="1323" y="560"/>
                    </a:lnTo>
                    <a:lnTo>
                      <a:pt x="1334" y="557"/>
                    </a:lnTo>
                    <a:lnTo>
                      <a:pt x="1342" y="553"/>
                    </a:lnTo>
                    <a:lnTo>
                      <a:pt x="1352" y="548"/>
                    </a:lnTo>
                    <a:lnTo>
                      <a:pt x="1359" y="541"/>
                    </a:lnTo>
                    <a:lnTo>
                      <a:pt x="1368" y="534"/>
                    </a:lnTo>
                    <a:lnTo>
                      <a:pt x="1374" y="526"/>
                    </a:lnTo>
                    <a:lnTo>
                      <a:pt x="1381" y="518"/>
                    </a:lnTo>
                    <a:lnTo>
                      <a:pt x="1386" y="509"/>
                    </a:lnTo>
                    <a:lnTo>
                      <a:pt x="1390" y="500"/>
                    </a:lnTo>
                    <a:lnTo>
                      <a:pt x="1394" y="490"/>
                    </a:lnTo>
                    <a:lnTo>
                      <a:pt x="1397" y="480"/>
                    </a:lnTo>
                    <a:lnTo>
                      <a:pt x="1399" y="469"/>
                    </a:lnTo>
                    <a:lnTo>
                      <a:pt x="1399" y="458"/>
                    </a:lnTo>
                    <a:lnTo>
                      <a:pt x="1399" y="17"/>
                    </a:lnTo>
                    <a:lnTo>
                      <a:pt x="1399" y="10"/>
                    </a:lnTo>
                    <a:lnTo>
                      <a:pt x="1398" y="4"/>
                    </a:lnTo>
                    <a:lnTo>
                      <a:pt x="1397" y="2"/>
                    </a:lnTo>
                    <a:lnTo>
                      <a:pt x="1397" y="1"/>
                    </a:lnTo>
                    <a:lnTo>
                      <a:pt x="1396" y="0"/>
                    </a:lnTo>
                    <a:lnTo>
                      <a:pt x="1394" y="0"/>
                    </a:lnTo>
                    <a:lnTo>
                      <a:pt x="1391" y="4"/>
                    </a:lnTo>
                    <a:lnTo>
                      <a:pt x="1387" y="13"/>
                    </a:lnTo>
                    <a:lnTo>
                      <a:pt x="1382" y="28"/>
                    </a:lnTo>
                    <a:lnTo>
                      <a:pt x="1375" y="52"/>
                    </a:lnTo>
                    <a:lnTo>
                      <a:pt x="23" y="5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27" name="Freeform 169"/>
              <p:cNvSpPr>
                <a:spLocks/>
              </p:cNvSpPr>
              <p:nvPr/>
            </p:nvSpPr>
            <p:spPr bwMode="auto">
              <a:xfrm>
                <a:off x="4568" y="3633"/>
                <a:ext cx="123" cy="65"/>
              </a:xfrm>
              <a:custGeom>
                <a:avLst/>
                <a:gdLst>
                  <a:gd name="T0" fmla="*/ 0 w 1853"/>
                  <a:gd name="T1" fmla="*/ 0 h 966"/>
                  <a:gd name="T2" fmla="*/ 0 w 1853"/>
                  <a:gd name="T3" fmla="*/ 0 h 966"/>
                  <a:gd name="T4" fmla="*/ 0 w 1853"/>
                  <a:gd name="T5" fmla="*/ 0 h 966"/>
                  <a:gd name="T6" fmla="*/ 0 w 1853"/>
                  <a:gd name="T7" fmla="*/ 0 h 966"/>
                  <a:gd name="T8" fmla="*/ 0 w 1853"/>
                  <a:gd name="T9" fmla="*/ 0 h 966"/>
                  <a:gd name="T10" fmla="*/ 0 w 1853"/>
                  <a:gd name="T11" fmla="*/ 0 h 966"/>
                  <a:gd name="T12" fmla="*/ 0 w 1853"/>
                  <a:gd name="T13" fmla="*/ 0 h 966"/>
                  <a:gd name="T14" fmla="*/ 0 w 1853"/>
                  <a:gd name="T15" fmla="*/ 0 h 966"/>
                  <a:gd name="T16" fmla="*/ 0 w 1853"/>
                  <a:gd name="T17" fmla="*/ 0 h 966"/>
                  <a:gd name="T18" fmla="*/ 0 w 1853"/>
                  <a:gd name="T19" fmla="*/ 0 h 966"/>
                  <a:gd name="T20" fmla="*/ 0 w 1853"/>
                  <a:gd name="T21" fmla="*/ 0 h 966"/>
                  <a:gd name="T22" fmla="*/ 0 w 1853"/>
                  <a:gd name="T23" fmla="*/ 0 h 966"/>
                  <a:gd name="T24" fmla="*/ 0 w 1853"/>
                  <a:gd name="T25" fmla="*/ 0 h 966"/>
                  <a:gd name="T26" fmla="*/ 0 w 1853"/>
                  <a:gd name="T27" fmla="*/ 0 h 966"/>
                  <a:gd name="T28" fmla="*/ 0 w 1853"/>
                  <a:gd name="T29" fmla="*/ 0 h 966"/>
                  <a:gd name="T30" fmla="*/ 0 w 1853"/>
                  <a:gd name="T31" fmla="*/ 0 h 966"/>
                  <a:gd name="T32" fmla="*/ 0 w 1853"/>
                  <a:gd name="T33" fmla="*/ 0 h 966"/>
                  <a:gd name="T34" fmla="*/ 0 w 1853"/>
                  <a:gd name="T35" fmla="*/ 0 h 966"/>
                  <a:gd name="T36" fmla="*/ 0 w 1853"/>
                  <a:gd name="T37" fmla="*/ 0 h 966"/>
                  <a:gd name="T38" fmla="*/ 0 w 1853"/>
                  <a:gd name="T39" fmla="*/ 0 h 966"/>
                  <a:gd name="T40" fmla="*/ 0 w 1853"/>
                  <a:gd name="T41" fmla="*/ 0 h 966"/>
                  <a:gd name="T42" fmla="*/ 0 w 1853"/>
                  <a:gd name="T43" fmla="*/ 0 h 966"/>
                  <a:gd name="T44" fmla="*/ 0 w 1853"/>
                  <a:gd name="T45" fmla="*/ 0 h 966"/>
                  <a:gd name="T46" fmla="*/ 0 w 1853"/>
                  <a:gd name="T47" fmla="*/ 0 h 966"/>
                  <a:gd name="T48" fmla="*/ 0 w 1853"/>
                  <a:gd name="T49" fmla="*/ 0 h 966"/>
                  <a:gd name="T50" fmla="*/ 0 w 1853"/>
                  <a:gd name="T51" fmla="*/ 0 h 966"/>
                  <a:gd name="T52" fmla="*/ 0 w 1853"/>
                  <a:gd name="T53" fmla="*/ 0 h 966"/>
                  <a:gd name="T54" fmla="*/ 0 w 1853"/>
                  <a:gd name="T55" fmla="*/ 0 h 966"/>
                  <a:gd name="T56" fmla="*/ 0 w 1853"/>
                  <a:gd name="T57" fmla="*/ 0 h 966"/>
                  <a:gd name="T58" fmla="*/ 0 w 1853"/>
                  <a:gd name="T59" fmla="*/ 0 h 966"/>
                  <a:gd name="T60" fmla="*/ 0 w 1853"/>
                  <a:gd name="T61" fmla="*/ 0 h 966"/>
                  <a:gd name="T62" fmla="*/ 0 w 1853"/>
                  <a:gd name="T63" fmla="*/ 0 h 966"/>
                  <a:gd name="T64" fmla="*/ 0 w 1853"/>
                  <a:gd name="T65" fmla="*/ 0 h 966"/>
                  <a:gd name="T66" fmla="*/ 0 w 1853"/>
                  <a:gd name="T67" fmla="*/ 0 h 966"/>
                  <a:gd name="T68" fmla="*/ 0 w 1853"/>
                  <a:gd name="T69" fmla="*/ 0 h 966"/>
                  <a:gd name="T70" fmla="*/ 0 w 1853"/>
                  <a:gd name="T71" fmla="*/ 0 h 966"/>
                  <a:gd name="T72" fmla="*/ 0 w 1853"/>
                  <a:gd name="T73" fmla="*/ 0 h 966"/>
                  <a:gd name="T74" fmla="*/ 0 w 1853"/>
                  <a:gd name="T75" fmla="*/ 0 h 966"/>
                  <a:gd name="T76" fmla="*/ 0 w 1853"/>
                  <a:gd name="T77" fmla="*/ 0 h 966"/>
                  <a:gd name="T78" fmla="*/ 0 w 1853"/>
                  <a:gd name="T79" fmla="*/ 0 h 966"/>
                  <a:gd name="T80" fmla="*/ 0 w 1853"/>
                  <a:gd name="T81" fmla="*/ 0 h 966"/>
                  <a:gd name="T82" fmla="*/ 0 w 1853"/>
                  <a:gd name="T83" fmla="*/ 0 h 966"/>
                  <a:gd name="T84" fmla="*/ 0 w 1853"/>
                  <a:gd name="T85" fmla="*/ 0 h 966"/>
                  <a:gd name="T86" fmla="*/ 0 w 1853"/>
                  <a:gd name="T87" fmla="*/ 0 h 966"/>
                  <a:gd name="T88" fmla="*/ 0 w 1853"/>
                  <a:gd name="T89" fmla="*/ 0 h 966"/>
                  <a:gd name="T90" fmla="*/ 0 w 1853"/>
                  <a:gd name="T91" fmla="*/ 0 h 966"/>
                  <a:gd name="T92" fmla="*/ 0 w 1853"/>
                  <a:gd name="T93" fmla="*/ 0 h 966"/>
                  <a:gd name="T94" fmla="*/ 0 w 1853"/>
                  <a:gd name="T95" fmla="*/ 0 h 966"/>
                  <a:gd name="T96" fmla="*/ 0 w 1853"/>
                  <a:gd name="T97" fmla="*/ 0 h 966"/>
                  <a:gd name="T98" fmla="*/ 0 w 1853"/>
                  <a:gd name="T99" fmla="*/ 0 h 966"/>
                  <a:gd name="T100" fmla="*/ 0 w 1853"/>
                  <a:gd name="T101" fmla="*/ 0 h 966"/>
                  <a:gd name="T102" fmla="*/ 0 w 1853"/>
                  <a:gd name="T103" fmla="*/ 0 h 966"/>
                  <a:gd name="T104" fmla="*/ 0 w 1853"/>
                  <a:gd name="T105" fmla="*/ 0 h 966"/>
                  <a:gd name="T106" fmla="*/ 0 w 1853"/>
                  <a:gd name="T107" fmla="*/ 0 h 96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853"/>
                  <a:gd name="T163" fmla="*/ 0 h 966"/>
                  <a:gd name="T164" fmla="*/ 1853 w 1853"/>
                  <a:gd name="T165" fmla="*/ 966 h 96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853" h="966">
                    <a:moveTo>
                      <a:pt x="1853" y="75"/>
                    </a:moveTo>
                    <a:lnTo>
                      <a:pt x="1664" y="832"/>
                    </a:lnTo>
                    <a:lnTo>
                      <a:pt x="1668" y="835"/>
                    </a:lnTo>
                    <a:lnTo>
                      <a:pt x="1676" y="847"/>
                    </a:lnTo>
                    <a:lnTo>
                      <a:pt x="1676" y="851"/>
                    </a:lnTo>
                    <a:lnTo>
                      <a:pt x="1677" y="854"/>
                    </a:lnTo>
                    <a:lnTo>
                      <a:pt x="1676" y="858"/>
                    </a:lnTo>
                    <a:lnTo>
                      <a:pt x="1673" y="864"/>
                    </a:lnTo>
                    <a:lnTo>
                      <a:pt x="1671" y="868"/>
                    </a:lnTo>
                    <a:lnTo>
                      <a:pt x="1667" y="873"/>
                    </a:lnTo>
                    <a:lnTo>
                      <a:pt x="1662" y="879"/>
                    </a:lnTo>
                    <a:lnTo>
                      <a:pt x="1654" y="884"/>
                    </a:lnTo>
                    <a:lnTo>
                      <a:pt x="1646" y="889"/>
                    </a:lnTo>
                    <a:lnTo>
                      <a:pt x="1635" y="895"/>
                    </a:lnTo>
                    <a:lnTo>
                      <a:pt x="1621" y="900"/>
                    </a:lnTo>
                    <a:lnTo>
                      <a:pt x="1607" y="905"/>
                    </a:lnTo>
                    <a:lnTo>
                      <a:pt x="1590" y="910"/>
                    </a:lnTo>
                    <a:lnTo>
                      <a:pt x="1569" y="917"/>
                    </a:lnTo>
                    <a:lnTo>
                      <a:pt x="1546" y="922"/>
                    </a:lnTo>
                    <a:lnTo>
                      <a:pt x="1521" y="927"/>
                    </a:lnTo>
                    <a:lnTo>
                      <a:pt x="1492" y="933"/>
                    </a:lnTo>
                    <a:lnTo>
                      <a:pt x="1459" y="938"/>
                    </a:lnTo>
                    <a:lnTo>
                      <a:pt x="1424" y="942"/>
                    </a:lnTo>
                    <a:lnTo>
                      <a:pt x="1385" y="948"/>
                    </a:lnTo>
                    <a:lnTo>
                      <a:pt x="1342" y="952"/>
                    </a:lnTo>
                    <a:lnTo>
                      <a:pt x="1297" y="956"/>
                    </a:lnTo>
                    <a:lnTo>
                      <a:pt x="1246" y="960"/>
                    </a:lnTo>
                    <a:lnTo>
                      <a:pt x="1192" y="964"/>
                    </a:lnTo>
                    <a:lnTo>
                      <a:pt x="1134" y="966"/>
                    </a:lnTo>
                    <a:lnTo>
                      <a:pt x="1079" y="966"/>
                    </a:lnTo>
                    <a:lnTo>
                      <a:pt x="1024" y="961"/>
                    </a:lnTo>
                    <a:lnTo>
                      <a:pt x="970" y="956"/>
                    </a:lnTo>
                    <a:lnTo>
                      <a:pt x="916" y="948"/>
                    </a:lnTo>
                    <a:lnTo>
                      <a:pt x="864" y="938"/>
                    </a:lnTo>
                    <a:lnTo>
                      <a:pt x="812" y="925"/>
                    </a:lnTo>
                    <a:lnTo>
                      <a:pt x="762" y="912"/>
                    </a:lnTo>
                    <a:lnTo>
                      <a:pt x="712" y="897"/>
                    </a:lnTo>
                    <a:lnTo>
                      <a:pt x="664" y="880"/>
                    </a:lnTo>
                    <a:lnTo>
                      <a:pt x="618" y="862"/>
                    </a:lnTo>
                    <a:lnTo>
                      <a:pt x="572" y="843"/>
                    </a:lnTo>
                    <a:lnTo>
                      <a:pt x="528" y="823"/>
                    </a:lnTo>
                    <a:lnTo>
                      <a:pt x="486" y="802"/>
                    </a:lnTo>
                    <a:lnTo>
                      <a:pt x="446" y="782"/>
                    </a:lnTo>
                    <a:lnTo>
                      <a:pt x="406" y="761"/>
                    </a:lnTo>
                    <a:lnTo>
                      <a:pt x="369" y="740"/>
                    </a:lnTo>
                    <a:lnTo>
                      <a:pt x="334" y="718"/>
                    </a:lnTo>
                    <a:lnTo>
                      <a:pt x="300" y="697"/>
                    </a:lnTo>
                    <a:lnTo>
                      <a:pt x="269" y="677"/>
                    </a:lnTo>
                    <a:lnTo>
                      <a:pt x="212" y="638"/>
                    </a:lnTo>
                    <a:lnTo>
                      <a:pt x="165" y="603"/>
                    </a:lnTo>
                    <a:lnTo>
                      <a:pt x="99" y="550"/>
                    </a:lnTo>
                    <a:lnTo>
                      <a:pt x="75" y="528"/>
                    </a:lnTo>
                    <a:lnTo>
                      <a:pt x="0" y="0"/>
                    </a:lnTo>
                    <a:lnTo>
                      <a:pt x="1853" y="75"/>
                    </a:lnTo>
                    <a:close/>
                  </a:path>
                </a:pathLst>
              </a:custGeom>
              <a:solidFill>
                <a:srgbClr val="C693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28" name="Freeform 170"/>
              <p:cNvSpPr>
                <a:spLocks/>
              </p:cNvSpPr>
              <p:nvPr/>
            </p:nvSpPr>
            <p:spPr bwMode="auto">
              <a:xfrm>
                <a:off x="4377" y="3652"/>
                <a:ext cx="439" cy="241"/>
              </a:xfrm>
              <a:custGeom>
                <a:avLst/>
                <a:gdLst>
                  <a:gd name="T0" fmla="*/ 0 w 6584"/>
                  <a:gd name="T1" fmla="*/ 0 h 3608"/>
                  <a:gd name="T2" fmla="*/ 0 w 6584"/>
                  <a:gd name="T3" fmla="*/ 0 h 3608"/>
                  <a:gd name="T4" fmla="*/ 0 w 6584"/>
                  <a:gd name="T5" fmla="*/ 0 h 3608"/>
                  <a:gd name="T6" fmla="*/ 0 w 6584"/>
                  <a:gd name="T7" fmla="*/ 0 h 3608"/>
                  <a:gd name="T8" fmla="*/ 0 w 6584"/>
                  <a:gd name="T9" fmla="*/ 0 h 3608"/>
                  <a:gd name="T10" fmla="*/ 0 w 6584"/>
                  <a:gd name="T11" fmla="*/ 0 h 3608"/>
                  <a:gd name="T12" fmla="*/ 0 w 6584"/>
                  <a:gd name="T13" fmla="*/ 0 h 3608"/>
                  <a:gd name="T14" fmla="*/ 0 w 6584"/>
                  <a:gd name="T15" fmla="*/ 0 h 3608"/>
                  <a:gd name="T16" fmla="*/ 0 w 6584"/>
                  <a:gd name="T17" fmla="*/ 0 h 3608"/>
                  <a:gd name="T18" fmla="*/ 0 w 6584"/>
                  <a:gd name="T19" fmla="*/ 0 h 3608"/>
                  <a:gd name="T20" fmla="*/ 0 w 6584"/>
                  <a:gd name="T21" fmla="*/ 0 h 3608"/>
                  <a:gd name="T22" fmla="*/ 0 w 6584"/>
                  <a:gd name="T23" fmla="*/ 0 h 3608"/>
                  <a:gd name="T24" fmla="*/ 0 w 6584"/>
                  <a:gd name="T25" fmla="*/ 0 h 3608"/>
                  <a:gd name="T26" fmla="*/ 0 w 6584"/>
                  <a:gd name="T27" fmla="*/ 0 h 3608"/>
                  <a:gd name="T28" fmla="*/ 0 w 6584"/>
                  <a:gd name="T29" fmla="*/ 0 h 3608"/>
                  <a:gd name="T30" fmla="*/ 0 w 6584"/>
                  <a:gd name="T31" fmla="*/ 0 h 3608"/>
                  <a:gd name="T32" fmla="*/ 0 w 6584"/>
                  <a:gd name="T33" fmla="*/ 0 h 3608"/>
                  <a:gd name="T34" fmla="*/ 0 w 6584"/>
                  <a:gd name="T35" fmla="*/ 0 h 3608"/>
                  <a:gd name="T36" fmla="*/ 0 w 6584"/>
                  <a:gd name="T37" fmla="*/ 0 h 3608"/>
                  <a:gd name="T38" fmla="*/ 0 w 6584"/>
                  <a:gd name="T39" fmla="*/ 0 h 3608"/>
                  <a:gd name="T40" fmla="*/ 0 w 6584"/>
                  <a:gd name="T41" fmla="*/ 0 h 3608"/>
                  <a:gd name="T42" fmla="*/ 0 w 6584"/>
                  <a:gd name="T43" fmla="*/ 0 h 3608"/>
                  <a:gd name="T44" fmla="*/ 0 w 6584"/>
                  <a:gd name="T45" fmla="*/ 0 h 3608"/>
                  <a:gd name="T46" fmla="*/ 0 w 6584"/>
                  <a:gd name="T47" fmla="*/ 0 h 3608"/>
                  <a:gd name="T48" fmla="*/ 0 w 6584"/>
                  <a:gd name="T49" fmla="*/ 0 h 3608"/>
                  <a:gd name="T50" fmla="*/ 0 w 6584"/>
                  <a:gd name="T51" fmla="*/ 0 h 3608"/>
                  <a:gd name="T52" fmla="*/ 0 w 6584"/>
                  <a:gd name="T53" fmla="*/ 0 h 3608"/>
                  <a:gd name="T54" fmla="*/ 0 w 6584"/>
                  <a:gd name="T55" fmla="*/ 0 h 3608"/>
                  <a:gd name="T56" fmla="*/ 0 w 6584"/>
                  <a:gd name="T57" fmla="*/ 0 h 3608"/>
                  <a:gd name="T58" fmla="*/ 0 w 6584"/>
                  <a:gd name="T59" fmla="*/ 0 h 3608"/>
                  <a:gd name="T60" fmla="*/ 0 w 6584"/>
                  <a:gd name="T61" fmla="*/ 0 h 3608"/>
                  <a:gd name="T62" fmla="*/ 0 w 6584"/>
                  <a:gd name="T63" fmla="*/ 0 h 3608"/>
                  <a:gd name="T64" fmla="*/ 0 w 6584"/>
                  <a:gd name="T65" fmla="*/ 0 h 3608"/>
                  <a:gd name="T66" fmla="*/ 0 w 6584"/>
                  <a:gd name="T67" fmla="*/ 0 h 3608"/>
                  <a:gd name="T68" fmla="*/ 0 w 6584"/>
                  <a:gd name="T69" fmla="*/ 0 h 3608"/>
                  <a:gd name="T70" fmla="*/ 0 w 6584"/>
                  <a:gd name="T71" fmla="*/ 0 h 3608"/>
                  <a:gd name="T72" fmla="*/ 0 w 6584"/>
                  <a:gd name="T73" fmla="*/ 0 h 3608"/>
                  <a:gd name="T74" fmla="*/ 0 w 6584"/>
                  <a:gd name="T75" fmla="*/ 0 h 3608"/>
                  <a:gd name="T76" fmla="*/ 0 w 6584"/>
                  <a:gd name="T77" fmla="*/ 0 h 3608"/>
                  <a:gd name="T78" fmla="*/ 0 w 6584"/>
                  <a:gd name="T79" fmla="*/ 0 h 3608"/>
                  <a:gd name="T80" fmla="*/ 0 w 6584"/>
                  <a:gd name="T81" fmla="*/ 0 h 3608"/>
                  <a:gd name="T82" fmla="*/ 0 w 6584"/>
                  <a:gd name="T83" fmla="*/ 0 h 3608"/>
                  <a:gd name="T84" fmla="*/ 0 w 6584"/>
                  <a:gd name="T85" fmla="*/ 0 h 3608"/>
                  <a:gd name="T86" fmla="*/ 0 w 6584"/>
                  <a:gd name="T87" fmla="*/ 0 h 3608"/>
                  <a:gd name="T88" fmla="*/ 0 w 6584"/>
                  <a:gd name="T89" fmla="*/ 0 h 3608"/>
                  <a:gd name="T90" fmla="*/ 0 w 6584"/>
                  <a:gd name="T91" fmla="*/ 0 h 3608"/>
                  <a:gd name="T92" fmla="*/ 0 w 6584"/>
                  <a:gd name="T93" fmla="*/ 0 h 3608"/>
                  <a:gd name="T94" fmla="*/ 0 w 6584"/>
                  <a:gd name="T95" fmla="*/ 0 h 3608"/>
                  <a:gd name="T96" fmla="*/ 0 w 6584"/>
                  <a:gd name="T97" fmla="*/ 0 h 3608"/>
                  <a:gd name="T98" fmla="*/ 0 w 6584"/>
                  <a:gd name="T99" fmla="*/ 0 h 3608"/>
                  <a:gd name="T100" fmla="*/ 0 w 6584"/>
                  <a:gd name="T101" fmla="*/ 0 h 3608"/>
                  <a:gd name="T102" fmla="*/ 0 w 6584"/>
                  <a:gd name="T103" fmla="*/ 0 h 3608"/>
                  <a:gd name="T104" fmla="*/ 0 w 6584"/>
                  <a:gd name="T105" fmla="*/ 0 h 3608"/>
                  <a:gd name="T106" fmla="*/ 0 w 6584"/>
                  <a:gd name="T107" fmla="*/ 0 h 360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6584"/>
                  <a:gd name="T163" fmla="*/ 0 h 3608"/>
                  <a:gd name="T164" fmla="*/ 6584 w 6584"/>
                  <a:gd name="T165" fmla="*/ 3608 h 3608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6584" h="3608">
                    <a:moveTo>
                      <a:pt x="4107" y="530"/>
                    </a:moveTo>
                    <a:lnTo>
                      <a:pt x="2481" y="189"/>
                    </a:lnTo>
                    <a:lnTo>
                      <a:pt x="2444" y="207"/>
                    </a:lnTo>
                    <a:lnTo>
                      <a:pt x="2342" y="259"/>
                    </a:lnTo>
                    <a:lnTo>
                      <a:pt x="2272" y="295"/>
                    </a:lnTo>
                    <a:lnTo>
                      <a:pt x="2191" y="338"/>
                    </a:lnTo>
                    <a:lnTo>
                      <a:pt x="2103" y="385"/>
                    </a:lnTo>
                    <a:lnTo>
                      <a:pt x="2008" y="437"/>
                    </a:lnTo>
                    <a:lnTo>
                      <a:pt x="1909" y="494"/>
                    </a:lnTo>
                    <a:lnTo>
                      <a:pt x="1807" y="552"/>
                    </a:lnTo>
                    <a:lnTo>
                      <a:pt x="1704" y="614"/>
                    </a:lnTo>
                    <a:lnTo>
                      <a:pt x="1603" y="676"/>
                    </a:lnTo>
                    <a:lnTo>
                      <a:pt x="1554" y="707"/>
                    </a:lnTo>
                    <a:lnTo>
                      <a:pt x="1506" y="739"/>
                    </a:lnTo>
                    <a:lnTo>
                      <a:pt x="1459" y="771"/>
                    </a:lnTo>
                    <a:lnTo>
                      <a:pt x="1413" y="803"/>
                    </a:lnTo>
                    <a:lnTo>
                      <a:pt x="1370" y="835"/>
                    </a:lnTo>
                    <a:lnTo>
                      <a:pt x="1328" y="865"/>
                    </a:lnTo>
                    <a:lnTo>
                      <a:pt x="1288" y="896"/>
                    </a:lnTo>
                    <a:lnTo>
                      <a:pt x="1252" y="927"/>
                    </a:lnTo>
                    <a:lnTo>
                      <a:pt x="1184" y="986"/>
                    </a:lnTo>
                    <a:lnTo>
                      <a:pt x="1122" y="1043"/>
                    </a:lnTo>
                    <a:lnTo>
                      <a:pt x="1065" y="1098"/>
                    </a:lnTo>
                    <a:lnTo>
                      <a:pt x="1014" y="1150"/>
                    </a:lnTo>
                    <a:lnTo>
                      <a:pt x="969" y="1201"/>
                    </a:lnTo>
                    <a:lnTo>
                      <a:pt x="928" y="1249"/>
                    </a:lnTo>
                    <a:lnTo>
                      <a:pt x="891" y="1294"/>
                    </a:lnTo>
                    <a:lnTo>
                      <a:pt x="860" y="1338"/>
                    </a:lnTo>
                    <a:lnTo>
                      <a:pt x="831" y="1380"/>
                    </a:lnTo>
                    <a:lnTo>
                      <a:pt x="806" y="1418"/>
                    </a:lnTo>
                    <a:lnTo>
                      <a:pt x="785" y="1456"/>
                    </a:lnTo>
                    <a:lnTo>
                      <a:pt x="768" y="1491"/>
                    </a:lnTo>
                    <a:lnTo>
                      <a:pt x="752" y="1524"/>
                    </a:lnTo>
                    <a:lnTo>
                      <a:pt x="741" y="1553"/>
                    </a:lnTo>
                    <a:lnTo>
                      <a:pt x="730" y="1582"/>
                    </a:lnTo>
                    <a:lnTo>
                      <a:pt x="723" y="1607"/>
                    </a:lnTo>
                    <a:lnTo>
                      <a:pt x="714" y="1633"/>
                    </a:lnTo>
                    <a:lnTo>
                      <a:pt x="705" y="1658"/>
                    </a:lnTo>
                    <a:lnTo>
                      <a:pt x="693" y="1683"/>
                    </a:lnTo>
                    <a:lnTo>
                      <a:pt x="680" y="1708"/>
                    </a:lnTo>
                    <a:lnTo>
                      <a:pt x="666" y="1733"/>
                    </a:lnTo>
                    <a:lnTo>
                      <a:pt x="652" y="1756"/>
                    </a:lnTo>
                    <a:lnTo>
                      <a:pt x="638" y="1778"/>
                    </a:lnTo>
                    <a:lnTo>
                      <a:pt x="623" y="1800"/>
                    </a:lnTo>
                    <a:lnTo>
                      <a:pt x="596" y="1837"/>
                    </a:lnTo>
                    <a:lnTo>
                      <a:pt x="573" y="1865"/>
                    </a:lnTo>
                    <a:lnTo>
                      <a:pt x="558" y="1885"/>
                    </a:lnTo>
                    <a:lnTo>
                      <a:pt x="552" y="1892"/>
                    </a:lnTo>
                    <a:lnTo>
                      <a:pt x="531" y="1906"/>
                    </a:lnTo>
                    <a:lnTo>
                      <a:pt x="472" y="1946"/>
                    </a:lnTo>
                    <a:lnTo>
                      <a:pt x="433" y="1977"/>
                    </a:lnTo>
                    <a:lnTo>
                      <a:pt x="388" y="2013"/>
                    </a:lnTo>
                    <a:lnTo>
                      <a:pt x="365" y="2034"/>
                    </a:lnTo>
                    <a:lnTo>
                      <a:pt x="342" y="2055"/>
                    </a:lnTo>
                    <a:lnTo>
                      <a:pt x="317" y="2080"/>
                    </a:lnTo>
                    <a:lnTo>
                      <a:pt x="292" y="2104"/>
                    </a:lnTo>
                    <a:lnTo>
                      <a:pt x="267" y="2131"/>
                    </a:lnTo>
                    <a:lnTo>
                      <a:pt x="243" y="2158"/>
                    </a:lnTo>
                    <a:lnTo>
                      <a:pt x="219" y="2188"/>
                    </a:lnTo>
                    <a:lnTo>
                      <a:pt x="194" y="2219"/>
                    </a:lnTo>
                    <a:lnTo>
                      <a:pt x="171" y="2251"/>
                    </a:lnTo>
                    <a:lnTo>
                      <a:pt x="147" y="2284"/>
                    </a:lnTo>
                    <a:lnTo>
                      <a:pt x="126" y="2319"/>
                    </a:lnTo>
                    <a:lnTo>
                      <a:pt x="106" y="2354"/>
                    </a:lnTo>
                    <a:lnTo>
                      <a:pt x="86" y="2392"/>
                    </a:lnTo>
                    <a:lnTo>
                      <a:pt x="69" y="2430"/>
                    </a:lnTo>
                    <a:lnTo>
                      <a:pt x="53" y="2469"/>
                    </a:lnTo>
                    <a:lnTo>
                      <a:pt x="38" y="2511"/>
                    </a:lnTo>
                    <a:lnTo>
                      <a:pt x="26" y="2552"/>
                    </a:lnTo>
                    <a:lnTo>
                      <a:pt x="16" y="2596"/>
                    </a:lnTo>
                    <a:lnTo>
                      <a:pt x="8" y="2640"/>
                    </a:lnTo>
                    <a:lnTo>
                      <a:pt x="4" y="2686"/>
                    </a:lnTo>
                    <a:lnTo>
                      <a:pt x="1" y="2732"/>
                    </a:lnTo>
                    <a:lnTo>
                      <a:pt x="0" y="2775"/>
                    </a:lnTo>
                    <a:lnTo>
                      <a:pt x="0" y="2818"/>
                    </a:lnTo>
                    <a:lnTo>
                      <a:pt x="1" y="2858"/>
                    </a:lnTo>
                    <a:lnTo>
                      <a:pt x="4" y="2897"/>
                    </a:lnTo>
                    <a:lnTo>
                      <a:pt x="8" y="2936"/>
                    </a:lnTo>
                    <a:lnTo>
                      <a:pt x="13" y="2973"/>
                    </a:lnTo>
                    <a:lnTo>
                      <a:pt x="19" y="3008"/>
                    </a:lnTo>
                    <a:lnTo>
                      <a:pt x="26" y="3042"/>
                    </a:lnTo>
                    <a:lnTo>
                      <a:pt x="34" y="3075"/>
                    </a:lnTo>
                    <a:lnTo>
                      <a:pt x="43" y="3106"/>
                    </a:lnTo>
                    <a:lnTo>
                      <a:pt x="53" y="3136"/>
                    </a:lnTo>
                    <a:lnTo>
                      <a:pt x="64" y="3166"/>
                    </a:lnTo>
                    <a:lnTo>
                      <a:pt x="74" y="3194"/>
                    </a:lnTo>
                    <a:lnTo>
                      <a:pt x="86" y="3220"/>
                    </a:lnTo>
                    <a:lnTo>
                      <a:pt x="99" y="3247"/>
                    </a:lnTo>
                    <a:lnTo>
                      <a:pt x="111" y="3271"/>
                    </a:lnTo>
                    <a:lnTo>
                      <a:pt x="124" y="3294"/>
                    </a:lnTo>
                    <a:lnTo>
                      <a:pt x="137" y="3318"/>
                    </a:lnTo>
                    <a:lnTo>
                      <a:pt x="151" y="3339"/>
                    </a:lnTo>
                    <a:lnTo>
                      <a:pt x="178" y="3380"/>
                    </a:lnTo>
                    <a:lnTo>
                      <a:pt x="206" y="3418"/>
                    </a:lnTo>
                    <a:lnTo>
                      <a:pt x="259" y="3482"/>
                    </a:lnTo>
                    <a:lnTo>
                      <a:pt x="307" y="3538"/>
                    </a:lnTo>
                    <a:lnTo>
                      <a:pt x="317" y="3549"/>
                    </a:lnTo>
                    <a:lnTo>
                      <a:pt x="329" y="3560"/>
                    </a:lnTo>
                    <a:lnTo>
                      <a:pt x="342" y="3568"/>
                    </a:lnTo>
                    <a:lnTo>
                      <a:pt x="354" y="3577"/>
                    </a:lnTo>
                    <a:lnTo>
                      <a:pt x="368" y="3584"/>
                    </a:lnTo>
                    <a:lnTo>
                      <a:pt x="382" y="3590"/>
                    </a:lnTo>
                    <a:lnTo>
                      <a:pt x="396" y="3595"/>
                    </a:lnTo>
                    <a:lnTo>
                      <a:pt x="411" y="3599"/>
                    </a:lnTo>
                    <a:lnTo>
                      <a:pt x="425" y="3602"/>
                    </a:lnTo>
                    <a:lnTo>
                      <a:pt x="440" y="3604"/>
                    </a:lnTo>
                    <a:lnTo>
                      <a:pt x="455" y="3607"/>
                    </a:lnTo>
                    <a:lnTo>
                      <a:pt x="470" y="3608"/>
                    </a:lnTo>
                    <a:lnTo>
                      <a:pt x="500" y="3608"/>
                    </a:lnTo>
                    <a:lnTo>
                      <a:pt x="528" y="3605"/>
                    </a:lnTo>
                    <a:lnTo>
                      <a:pt x="556" y="3602"/>
                    </a:lnTo>
                    <a:lnTo>
                      <a:pt x="581" y="3598"/>
                    </a:lnTo>
                    <a:lnTo>
                      <a:pt x="605" y="3593"/>
                    </a:lnTo>
                    <a:lnTo>
                      <a:pt x="625" y="3587"/>
                    </a:lnTo>
                    <a:lnTo>
                      <a:pt x="655" y="3579"/>
                    </a:lnTo>
                    <a:lnTo>
                      <a:pt x="665" y="3575"/>
                    </a:lnTo>
                    <a:lnTo>
                      <a:pt x="817" y="3329"/>
                    </a:lnTo>
                    <a:lnTo>
                      <a:pt x="6584" y="3329"/>
                    </a:lnTo>
                    <a:lnTo>
                      <a:pt x="6580" y="3243"/>
                    </a:lnTo>
                    <a:lnTo>
                      <a:pt x="6566" y="3015"/>
                    </a:lnTo>
                    <a:lnTo>
                      <a:pt x="6554" y="2861"/>
                    </a:lnTo>
                    <a:lnTo>
                      <a:pt x="6541" y="2686"/>
                    </a:lnTo>
                    <a:lnTo>
                      <a:pt x="6526" y="2496"/>
                    </a:lnTo>
                    <a:lnTo>
                      <a:pt x="6506" y="2295"/>
                    </a:lnTo>
                    <a:lnTo>
                      <a:pt x="6496" y="2193"/>
                    </a:lnTo>
                    <a:lnTo>
                      <a:pt x="6484" y="2092"/>
                    </a:lnTo>
                    <a:lnTo>
                      <a:pt x="6472" y="1989"/>
                    </a:lnTo>
                    <a:lnTo>
                      <a:pt x="6460" y="1888"/>
                    </a:lnTo>
                    <a:lnTo>
                      <a:pt x="6446" y="1787"/>
                    </a:lnTo>
                    <a:lnTo>
                      <a:pt x="6431" y="1689"/>
                    </a:lnTo>
                    <a:lnTo>
                      <a:pt x="6416" y="1594"/>
                    </a:lnTo>
                    <a:lnTo>
                      <a:pt x="6400" y="1501"/>
                    </a:lnTo>
                    <a:lnTo>
                      <a:pt x="6383" y="1414"/>
                    </a:lnTo>
                    <a:lnTo>
                      <a:pt x="6366" y="1330"/>
                    </a:lnTo>
                    <a:lnTo>
                      <a:pt x="6348" y="1253"/>
                    </a:lnTo>
                    <a:lnTo>
                      <a:pt x="6329" y="1181"/>
                    </a:lnTo>
                    <a:lnTo>
                      <a:pt x="6309" y="1115"/>
                    </a:lnTo>
                    <a:lnTo>
                      <a:pt x="6288" y="1056"/>
                    </a:lnTo>
                    <a:lnTo>
                      <a:pt x="6267" y="1007"/>
                    </a:lnTo>
                    <a:lnTo>
                      <a:pt x="6243" y="964"/>
                    </a:lnTo>
                    <a:lnTo>
                      <a:pt x="6218" y="927"/>
                    </a:lnTo>
                    <a:lnTo>
                      <a:pt x="6188" y="889"/>
                    </a:lnTo>
                    <a:lnTo>
                      <a:pt x="6154" y="849"/>
                    </a:lnTo>
                    <a:lnTo>
                      <a:pt x="6116" y="809"/>
                    </a:lnTo>
                    <a:lnTo>
                      <a:pt x="6074" y="769"/>
                    </a:lnTo>
                    <a:lnTo>
                      <a:pt x="6030" y="728"/>
                    </a:lnTo>
                    <a:lnTo>
                      <a:pt x="5983" y="687"/>
                    </a:lnTo>
                    <a:lnTo>
                      <a:pt x="5933" y="647"/>
                    </a:lnTo>
                    <a:lnTo>
                      <a:pt x="5881" y="605"/>
                    </a:lnTo>
                    <a:lnTo>
                      <a:pt x="5828" y="565"/>
                    </a:lnTo>
                    <a:lnTo>
                      <a:pt x="5773" y="525"/>
                    </a:lnTo>
                    <a:lnTo>
                      <a:pt x="5717" y="485"/>
                    </a:lnTo>
                    <a:lnTo>
                      <a:pt x="5661" y="446"/>
                    </a:lnTo>
                    <a:lnTo>
                      <a:pt x="5603" y="408"/>
                    </a:lnTo>
                    <a:lnTo>
                      <a:pt x="5546" y="370"/>
                    </a:lnTo>
                    <a:lnTo>
                      <a:pt x="5490" y="333"/>
                    </a:lnTo>
                    <a:lnTo>
                      <a:pt x="5379" y="264"/>
                    </a:lnTo>
                    <a:lnTo>
                      <a:pt x="5274" y="201"/>
                    </a:lnTo>
                    <a:lnTo>
                      <a:pt x="5178" y="143"/>
                    </a:lnTo>
                    <a:lnTo>
                      <a:pt x="5093" y="95"/>
                    </a:lnTo>
                    <a:lnTo>
                      <a:pt x="4967" y="26"/>
                    </a:lnTo>
                    <a:lnTo>
                      <a:pt x="4920" y="0"/>
                    </a:lnTo>
                    <a:lnTo>
                      <a:pt x="4107" y="530"/>
                    </a:lnTo>
                    <a:close/>
                  </a:path>
                </a:pathLst>
              </a:custGeom>
              <a:solidFill>
                <a:srgbClr val="DBDD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29" name="Freeform 171"/>
              <p:cNvSpPr>
                <a:spLocks/>
              </p:cNvSpPr>
              <p:nvPr/>
            </p:nvSpPr>
            <p:spPr bwMode="auto">
              <a:xfrm>
                <a:off x="4377" y="3657"/>
                <a:ext cx="439" cy="236"/>
              </a:xfrm>
              <a:custGeom>
                <a:avLst/>
                <a:gdLst>
                  <a:gd name="T0" fmla="*/ 0 w 6584"/>
                  <a:gd name="T1" fmla="*/ 0 h 3541"/>
                  <a:gd name="T2" fmla="*/ 0 w 6584"/>
                  <a:gd name="T3" fmla="*/ 0 h 3541"/>
                  <a:gd name="T4" fmla="*/ 0 w 6584"/>
                  <a:gd name="T5" fmla="*/ 0 h 3541"/>
                  <a:gd name="T6" fmla="*/ 0 w 6584"/>
                  <a:gd name="T7" fmla="*/ 0 h 3541"/>
                  <a:gd name="T8" fmla="*/ 0 w 6584"/>
                  <a:gd name="T9" fmla="*/ 0 h 3541"/>
                  <a:gd name="T10" fmla="*/ 0 w 6584"/>
                  <a:gd name="T11" fmla="*/ 0 h 3541"/>
                  <a:gd name="T12" fmla="*/ 0 w 6584"/>
                  <a:gd name="T13" fmla="*/ 0 h 3541"/>
                  <a:gd name="T14" fmla="*/ 0 w 6584"/>
                  <a:gd name="T15" fmla="*/ 0 h 3541"/>
                  <a:gd name="T16" fmla="*/ 0 w 6584"/>
                  <a:gd name="T17" fmla="*/ 0 h 3541"/>
                  <a:gd name="T18" fmla="*/ 0 w 6584"/>
                  <a:gd name="T19" fmla="*/ 0 h 3541"/>
                  <a:gd name="T20" fmla="*/ 0 w 6584"/>
                  <a:gd name="T21" fmla="*/ 0 h 3541"/>
                  <a:gd name="T22" fmla="*/ 0 w 6584"/>
                  <a:gd name="T23" fmla="*/ 0 h 3541"/>
                  <a:gd name="T24" fmla="*/ 0 w 6584"/>
                  <a:gd name="T25" fmla="*/ 0 h 3541"/>
                  <a:gd name="T26" fmla="*/ 0 w 6584"/>
                  <a:gd name="T27" fmla="*/ 0 h 3541"/>
                  <a:gd name="T28" fmla="*/ 0 w 6584"/>
                  <a:gd name="T29" fmla="*/ 0 h 3541"/>
                  <a:gd name="T30" fmla="*/ 0 w 6584"/>
                  <a:gd name="T31" fmla="*/ 0 h 3541"/>
                  <a:gd name="T32" fmla="*/ 0 w 6584"/>
                  <a:gd name="T33" fmla="*/ 0 h 3541"/>
                  <a:gd name="T34" fmla="*/ 0 w 6584"/>
                  <a:gd name="T35" fmla="*/ 0 h 3541"/>
                  <a:gd name="T36" fmla="*/ 0 w 6584"/>
                  <a:gd name="T37" fmla="*/ 0 h 3541"/>
                  <a:gd name="T38" fmla="*/ 0 w 6584"/>
                  <a:gd name="T39" fmla="*/ 0 h 3541"/>
                  <a:gd name="T40" fmla="*/ 0 w 6584"/>
                  <a:gd name="T41" fmla="*/ 0 h 3541"/>
                  <a:gd name="T42" fmla="*/ 0 w 6584"/>
                  <a:gd name="T43" fmla="*/ 0 h 3541"/>
                  <a:gd name="T44" fmla="*/ 0 w 6584"/>
                  <a:gd name="T45" fmla="*/ 0 h 3541"/>
                  <a:gd name="T46" fmla="*/ 0 w 6584"/>
                  <a:gd name="T47" fmla="*/ 0 h 3541"/>
                  <a:gd name="T48" fmla="*/ 0 w 6584"/>
                  <a:gd name="T49" fmla="*/ 0 h 3541"/>
                  <a:gd name="T50" fmla="*/ 0 w 6584"/>
                  <a:gd name="T51" fmla="*/ 0 h 3541"/>
                  <a:gd name="T52" fmla="*/ 0 w 6584"/>
                  <a:gd name="T53" fmla="*/ 0 h 3541"/>
                  <a:gd name="T54" fmla="*/ 0 w 6584"/>
                  <a:gd name="T55" fmla="*/ 0 h 3541"/>
                  <a:gd name="T56" fmla="*/ 0 w 6584"/>
                  <a:gd name="T57" fmla="*/ 0 h 3541"/>
                  <a:gd name="T58" fmla="*/ 0 w 6584"/>
                  <a:gd name="T59" fmla="*/ 0 h 3541"/>
                  <a:gd name="T60" fmla="*/ 0 w 6584"/>
                  <a:gd name="T61" fmla="*/ 0 h 3541"/>
                  <a:gd name="T62" fmla="*/ 0 w 6584"/>
                  <a:gd name="T63" fmla="*/ 0 h 3541"/>
                  <a:gd name="T64" fmla="*/ 0 w 6584"/>
                  <a:gd name="T65" fmla="*/ 0 h 3541"/>
                  <a:gd name="T66" fmla="*/ 0 w 6584"/>
                  <a:gd name="T67" fmla="*/ 0 h 3541"/>
                  <a:gd name="T68" fmla="*/ 0 w 6584"/>
                  <a:gd name="T69" fmla="*/ 0 h 3541"/>
                  <a:gd name="T70" fmla="*/ 0 w 6584"/>
                  <a:gd name="T71" fmla="*/ 0 h 3541"/>
                  <a:gd name="T72" fmla="*/ 0 w 6584"/>
                  <a:gd name="T73" fmla="*/ 0 h 3541"/>
                  <a:gd name="T74" fmla="*/ 0 w 6584"/>
                  <a:gd name="T75" fmla="*/ 0 h 3541"/>
                  <a:gd name="T76" fmla="*/ 0 w 6584"/>
                  <a:gd name="T77" fmla="*/ 0 h 3541"/>
                  <a:gd name="T78" fmla="*/ 0 w 6584"/>
                  <a:gd name="T79" fmla="*/ 0 h 3541"/>
                  <a:gd name="T80" fmla="*/ 0 w 6584"/>
                  <a:gd name="T81" fmla="*/ 0 h 3541"/>
                  <a:gd name="T82" fmla="*/ 0 w 6584"/>
                  <a:gd name="T83" fmla="*/ 0 h 3541"/>
                  <a:gd name="T84" fmla="*/ 0 w 6584"/>
                  <a:gd name="T85" fmla="*/ 0 h 3541"/>
                  <a:gd name="T86" fmla="*/ 0 w 6584"/>
                  <a:gd name="T87" fmla="*/ 0 h 3541"/>
                  <a:gd name="T88" fmla="*/ 0 w 6584"/>
                  <a:gd name="T89" fmla="*/ 0 h 3541"/>
                  <a:gd name="T90" fmla="*/ 0 w 6584"/>
                  <a:gd name="T91" fmla="*/ 0 h 3541"/>
                  <a:gd name="T92" fmla="*/ 0 w 6584"/>
                  <a:gd name="T93" fmla="*/ 0 h 3541"/>
                  <a:gd name="T94" fmla="*/ 0 w 6584"/>
                  <a:gd name="T95" fmla="*/ 0 h 3541"/>
                  <a:gd name="T96" fmla="*/ 0 w 6584"/>
                  <a:gd name="T97" fmla="*/ 0 h 3541"/>
                  <a:gd name="T98" fmla="*/ 0 w 6584"/>
                  <a:gd name="T99" fmla="*/ 0 h 3541"/>
                  <a:gd name="T100" fmla="*/ 0 w 6584"/>
                  <a:gd name="T101" fmla="*/ 0 h 3541"/>
                  <a:gd name="T102" fmla="*/ 0 w 6584"/>
                  <a:gd name="T103" fmla="*/ 0 h 3541"/>
                  <a:gd name="T104" fmla="*/ 0 w 6584"/>
                  <a:gd name="T105" fmla="*/ 0 h 3541"/>
                  <a:gd name="T106" fmla="*/ 0 w 6584"/>
                  <a:gd name="T107" fmla="*/ 0 h 3541"/>
                  <a:gd name="T108" fmla="*/ 0 w 6584"/>
                  <a:gd name="T109" fmla="*/ 0 h 3541"/>
                  <a:gd name="T110" fmla="*/ 0 w 6584"/>
                  <a:gd name="T111" fmla="*/ 0 h 354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6584"/>
                  <a:gd name="T169" fmla="*/ 0 h 3541"/>
                  <a:gd name="T170" fmla="*/ 6584 w 6584"/>
                  <a:gd name="T171" fmla="*/ 3541 h 354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6584" h="3541">
                    <a:moveTo>
                      <a:pt x="5043" y="0"/>
                    </a:moveTo>
                    <a:lnTo>
                      <a:pt x="4598" y="614"/>
                    </a:lnTo>
                    <a:lnTo>
                      <a:pt x="4277" y="1011"/>
                    </a:lnTo>
                    <a:lnTo>
                      <a:pt x="3748" y="765"/>
                    </a:lnTo>
                    <a:lnTo>
                      <a:pt x="2833" y="94"/>
                    </a:lnTo>
                    <a:lnTo>
                      <a:pt x="2481" y="122"/>
                    </a:lnTo>
                    <a:lnTo>
                      <a:pt x="2444" y="140"/>
                    </a:lnTo>
                    <a:lnTo>
                      <a:pt x="2342" y="192"/>
                    </a:lnTo>
                    <a:lnTo>
                      <a:pt x="2272" y="228"/>
                    </a:lnTo>
                    <a:lnTo>
                      <a:pt x="2191" y="271"/>
                    </a:lnTo>
                    <a:lnTo>
                      <a:pt x="2103" y="318"/>
                    </a:lnTo>
                    <a:lnTo>
                      <a:pt x="2008" y="370"/>
                    </a:lnTo>
                    <a:lnTo>
                      <a:pt x="1909" y="427"/>
                    </a:lnTo>
                    <a:lnTo>
                      <a:pt x="1807" y="485"/>
                    </a:lnTo>
                    <a:lnTo>
                      <a:pt x="1704" y="547"/>
                    </a:lnTo>
                    <a:lnTo>
                      <a:pt x="1603" y="609"/>
                    </a:lnTo>
                    <a:lnTo>
                      <a:pt x="1554" y="640"/>
                    </a:lnTo>
                    <a:lnTo>
                      <a:pt x="1506" y="672"/>
                    </a:lnTo>
                    <a:lnTo>
                      <a:pt x="1459" y="704"/>
                    </a:lnTo>
                    <a:lnTo>
                      <a:pt x="1413" y="736"/>
                    </a:lnTo>
                    <a:lnTo>
                      <a:pt x="1370" y="768"/>
                    </a:lnTo>
                    <a:lnTo>
                      <a:pt x="1328" y="798"/>
                    </a:lnTo>
                    <a:lnTo>
                      <a:pt x="1288" y="829"/>
                    </a:lnTo>
                    <a:lnTo>
                      <a:pt x="1252" y="860"/>
                    </a:lnTo>
                    <a:lnTo>
                      <a:pt x="1184" y="919"/>
                    </a:lnTo>
                    <a:lnTo>
                      <a:pt x="1122" y="976"/>
                    </a:lnTo>
                    <a:lnTo>
                      <a:pt x="1065" y="1031"/>
                    </a:lnTo>
                    <a:lnTo>
                      <a:pt x="1014" y="1083"/>
                    </a:lnTo>
                    <a:lnTo>
                      <a:pt x="969" y="1134"/>
                    </a:lnTo>
                    <a:lnTo>
                      <a:pt x="928" y="1182"/>
                    </a:lnTo>
                    <a:lnTo>
                      <a:pt x="891" y="1227"/>
                    </a:lnTo>
                    <a:lnTo>
                      <a:pt x="860" y="1271"/>
                    </a:lnTo>
                    <a:lnTo>
                      <a:pt x="831" y="1313"/>
                    </a:lnTo>
                    <a:lnTo>
                      <a:pt x="806" y="1351"/>
                    </a:lnTo>
                    <a:lnTo>
                      <a:pt x="785" y="1389"/>
                    </a:lnTo>
                    <a:lnTo>
                      <a:pt x="768" y="1424"/>
                    </a:lnTo>
                    <a:lnTo>
                      <a:pt x="752" y="1457"/>
                    </a:lnTo>
                    <a:lnTo>
                      <a:pt x="741" y="1486"/>
                    </a:lnTo>
                    <a:lnTo>
                      <a:pt x="730" y="1515"/>
                    </a:lnTo>
                    <a:lnTo>
                      <a:pt x="723" y="1540"/>
                    </a:lnTo>
                    <a:lnTo>
                      <a:pt x="714" y="1566"/>
                    </a:lnTo>
                    <a:lnTo>
                      <a:pt x="705" y="1591"/>
                    </a:lnTo>
                    <a:lnTo>
                      <a:pt x="693" y="1616"/>
                    </a:lnTo>
                    <a:lnTo>
                      <a:pt x="680" y="1641"/>
                    </a:lnTo>
                    <a:lnTo>
                      <a:pt x="666" y="1666"/>
                    </a:lnTo>
                    <a:lnTo>
                      <a:pt x="652" y="1689"/>
                    </a:lnTo>
                    <a:lnTo>
                      <a:pt x="638" y="1711"/>
                    </a:lnTo>
                    <a:lnTo>
                      <a:pt x="623" y="1733"/>
                    </a:lnTo>
                    <a:lnTo>
                      <a:pt x="596" y="1770"/>
                    </a:lnTo>
                    <a:lnTo>
                      <a:pt x="573" y="1798"/>
                    </a:lnTo>
                    <a:lnTo>
                      <a:pt x="558" y="1818"/>
                    </a:lnTo>
                    <a:lnTo>
                      <a:pt x="552" y="1825"/>
                    </a:lnTo>
                    <a:lnTo>
                      <a:pt x="531" y="1839"/>
                    </a:lnTo>
                    <a:lnTo>
                      <a:pt x="472" y="1879"/>
                    </a:lnTo>
                    <a:lnTo>
                      <a:pt x="433" y="1910"/>
                    </a:lnTo>
                    <a:lnTo>
                      <a:pt x="388" y="1946"/>
                    </a:lnTo>
                    <a:lnTo>
                      <a:pt x="365" y="1967"/>
                    </a:lnTo>
                    <a:lnTo>
                      <a:pt x="342" y="1988"/>
                    </a:lnTo>
                    <a:lnTo>
                      <a:pt x="317" y="2013"/>
                    </a:lnTo>
                    <a:lnTo>
                      <a:pt x="292" y="2037"/>
                    </a:lnTo>
                    <a:lnTo>
                      <a:pt x="267" y="2064"/>
                    </a:lnTo>
                    <a:lnTo>
                      <a:pt x="243" y="2091"/>
                    </a:lnTo>
                    <a:lnTo>
                      <a:pt x="219" y="2121"/>
                    </a:lnTo>
                    <a:lnTo>
                      <a:pt x="194" y="2152"/>
                    </a:lnTo>
                    <a:lnTo>
                      <a:pt x="171" y="2184"/>
                    </a:lnTo>
                    <a:lnTo>
                      <a:pt x="147" y="2217"/>
                    </a:lnTo>
                    <a:lnTo>
                      <a:pt x="126" y="2252"/>
                    </a:lnTo>
                    <a:lnTo>
                      <a:pt x="106" y="2287"/>
                    </a:lnTo>
                    <a:lnTo>
                      <a:pt x="86" y="2325"/>
                    </a:lnTo>
                    <a:lnTo>
                      <a:pt x="69" y="2363"/>
                    </a:lnTo>
                    <a:lnTo>
                      <a:pt x="53" y="2402"/>
                    </a:lnTo>
                    <a:lnTo>
                      <a:pt x="38" y="2444"/>
                    </a:lnTo>
                    <a:lnTo>
                      <a:pt x="26" y="2485"/>
                    </a:lnTo>
                    <a:lnTo>
                      <a:pt x="16" y="2529"/>
                    </a:lnTo>
                    <a:lnTo>
                      <a:pt x="8" y="2573"/>
                    </a:lnTo>
                    <a:lnTo>
                      <a:pt x="4" y="2619"/>
                    </a:lnTo>
                    <a:lnTo>
                      <a:pt x="1" y="2665"/>
                    </a:lnTo>
                    <a:lnTo>
                      <a:pt x="0" y="2708"/>
                    </a:lnTo>
                    <a:lnTo>
                      <a:pt x="0" y="2751"/>
                    </a:lnTo>
                    <a:lnTo>
                      <a:pt x="1" y="2791"/>
                    </a:lnTo>
                    <a:lnTo>
                      <a:pt x="4" y="2830"/>
                    </a:lnTo>
                    <a:lnTo>
                      <a:pt x="8" y="2869"/>
                    </a:lnTo>
                    <a:lnTo>
                      <a:pt x="13" y="2906"/>
                    </a:lnTo>
                    <a:lnTo>
                      <a:pt x="19" y="2941"/>
                    </a:lnTo>
                    <a:lnTo>
                      <a:pt x="26" y="2975"/>
                    </a:lnTo>
                    <a:lnTo>
                      <a:pt x="34" y="3008"/>
                    </a:lnTo>
                    <a:lnTo>
                      <a:pt x="43" y="3039"/>
                    </a:lnTo>
                    <a:lnTo>
                      <a:pt x="53" y="3069"/>
                    </a:lnTo>
                    <a:lnTo>
                      <a:pt x="64" y="3099"/>
                    </a:lnTo>
                    <a:lnTo>
                      <a:pt x="74" y="3127"/>
                    </a:lnTo>
                    <a:lnTo>
                      <a:pt x="86" y="3153"/>
                    </a:lnTo>
                    <a:lnTo>
                      <a:pt x="99" y="3180"/>
                    </a:lnTo>
                    <a:lnTo>
                      <a:pt x="111" y="3204"/>
                    </a:lnTo>
                    <a:lnTo>
                      <a:pt x="124" y="3227"/>
                    </a:lnTo>
                    <a:lnTo>
                      <a:pt x="137" y="3251"/>
                    </a:lnTo>
                    <a:lnTo>
                      <a:pt x="151" y="3272"/>
                    </a:lnTo>
                    <a:lnTo>
                      <a:pt x="178" y="3313"/>
                    </a:lnTo>
                    <a:lnTo>
                      <a:pt x="206" y="3351"/>
                    </a:lnTo>
                    <a:lnTo>
                      <a:pt x="259" y="3415"/>
                    </a:lnTo>
                    <a:lnTo>
                      <a:pt x="307" y="3471"/>
                    </a:lnTo>
                    <a:lnTo>
                      <a:pt x="317" y="3482"/>
                    </a:lnTo>
                    <a:lnTo>
                      <a:pt x="329" y="3493"/>
                    </a:lnTo>
                    <a:lnTo>
                      <a:pt x="342" y="3501"/>
                    </a:lnTo>
                    <a:lnTo>
                      <a:pt x="354" y="3510"/>
                    </a:lnTo>
                    <a:lnTo>
                      <a:pt x="368" y="3517"/>
                    </a:lnTo>
                    <a:lnTo>
                      <a:pt x="382" y="3523"/>
                    </a:lnTo>
                    <a:lnTo>
                      <a:pt x="396" y="3528"/>
                    </a:lnTo>
                    <a:lnTo>
                      <a:pt x="411" y="3532"/>
                    </a:lnTo>
                    <a:lnTo>
                      <a:pt x="425" y="3535"/>
                    </a:lnTo>
                    <a:lnTo>
                      <a:pt x="440" y="3537"/>
                    </a:lnTo>
                    <a:lnTo>
                      <a:pt x="455" y="3540"/>
                    </a:lnTo>
                    <a:lnTo>
                      <a:pt x="470" y="3541"/>
                    </a:lnTo>
                    <a:lnTo>
                      <a:pt x="500" y="3541"/>
                    </a:lnTo>
                    <a:lnTo>
                      <a:pt x="528" y="3538"/>
                    </a:lnTo>
                    <a:lnTo>
                      <a:pt x="556" y="3535"/>
                    </a:lnTo>
                    <a:lnTo>
                      <a:pt x="581" y="3531"/>
                    </a:lnTo>
                    <a:lnTo>
                      <a:pt x="605" y="3526"/>
                    </a:lnTo>
                    <a:lnTo>
                      <a:pt x="625" y="3520"/>
                    </a:lnTo>
                    <a:lnTo>
                      <a:pt x="655" y="3512"/>
                    </a:lnTo>
                    <a:lnTo>
                      <a:pt x="665" y="3508"/>
                    </a:lnTo>
                    <a:lnTo>
                      <a:pt x="1139" y="3277"/>
                    </a:lnTo>
                    <a:lnTo>
                      <a:pt x="2084" y="3280"/>
                    </a:lnTo>
                    <a:lnTo>
                      <a:pt x="6584" y="3262"/>
                    </a:lnTo>
                    <a:lnTo>
                      <a:pt x="6580" y="3176"/>
                    </a:lnTo>
                    <a:lnTo>
                      <a:pt x="6566" y="2948"/>
                    </a:lnTo>
                    <a:lnTo>
                      <a:pt x="6554" y="2794"/>
                    </a:lnTo>
                    <a:lnTo>
                      <a:pt x="6541" y="2619"/>
                    </a:lnTo>
                    <a:lnTo>
                      <a:pt x="6526" y="2429"/>
                    </a:lnTo>
                    <a:lnTo>
                      <a:pt x="6506" y="2228"/>
                    </a:lnTo>
                    <a:lnTo>
                      <a:pt x="6496" y="2126"/>
                    </a:lnTo>
                    <a:lnTo>
                      <a:pt x="6484" y="2025"/>
                    </a:lnTo>
                    <a:lnTo>
                      <a:pt x="6472" y="1922"/>
                    </a:lnTo>
                    <a:lnTo>
                      <a:pt x="6460" y="1821"/>
                    </a:lnTo>
                    <a:lnTo>
                      <a:pt x="6446" y="1720"/>
                    </a:lnTo>
                    <a:lnTo>
                      <a:pt x="6431" y="1622"/>
                    </a:lnTo>
                    <a:lnTo>
                      <a:pt x="6416" y="1527"/>
                    </a:lnTo>
                    <a:lnTo>
                      <a:pt x="6400" y="1434"/>
                    </a:lnTo>
                    <a:lnTo>
                      <a:pt x="6383" y="1347"/>
                    </a:lnTo>
                    <a:lnTo>
                      <a:pt x="6366" y="1263"/>
                    </a:lnTo>
                    <a:lnTo>
                      <a:pt x="6348" y="1186"/>
                    </a:lnTo>
                    <a:lnTo>
                      <a:pt x="6329" y="1114"/>
                    </a:lnTo>
                    <a:lnTo>
                      <a:pt x="6309" y="1048"/>
                    </a:lnTo>
                    <a:lnTo>
                      <a:pt x="6288" y="989"/>
                    </a:lnTo>
                    <a:lnTo>
                      <a:pt x="6267" y="940"/>
                    </a:lnTo>
                    <a:lnTo>
                      <a:pt x="6243" y="897"/>
                    </a:lnTo>
                    <a:lnTo>
                      <a:pt x="6224" y="867"/>
                    </a:lnTo>
                    <a:lnTo>
                      <a:pt x="6202" y="838"/>
                    </a:lnTo>
                    <a:lnTo>
                      <a:pt x="6176" y="807"/>
                    </a:lnTo>
                    <a:lnTo>
                      <a:pt x="6148" y="775"/>
                    </a:lnTo>
                    <a:lnTo>
                      <a:pt x="6118" y="744"/>
                    </a:lnTo>
                    <a:lnTo>
                      <a:pt x="6085" y="712"/>
                    </a:lnTo>
                    <a:lnTo>
                      <a:pt x="6051" y="679"/>
                    </a:lnTo>
                    <a:lnTo>
                      <a:pt x="6015" y="648"/>
                    </a:lnTo>
                    <a:lnTo>
                      <a:pt x="5977" y="615"/>
                    </a:lnTo>
                    <a:lnTo>
                      <a:pt x="5938" y="583"/>
                    </a:lnTo>
                    <a:lnTo>
                      <a:pt x="5896" y="550"/>
                    </a:lnTo>
                    <a:lnTo>
                      <a:pt x="5855" y="518"/>
                    </a:lnTo>
                    <a:lnTo>
                      <a:pt x="5811" y="486"/>
                    </a:lnTo>
                    <a:lnTo>
                      <a:pt x="5768" y="454"/>
                    </a:lnTo>
                    <a:lnTo>
                      <a:pt x="5724" y="422"/>
                    </a:lnTo>
                    <a:lnTo>
                      <a:pt x="5680" y="392"/>
                    </a:lnTo>
                    <a:lnTo>
                      <a:pt x="5590" y="331"/>
                    </a:lnTo>
                    <a:lnTo>
                      <a:pt x="5499" y="273"/>
                    </a:lnTo>
                    <a:lnTo>
                      <a:pt x="5411" y="217"/>
                    </a:lnTo>
                    <a:lnTo>
                      <a:pt x="5326" y="164"/>
                    </a:lnTo>
                    <a:lnTo>
                      <a:pt x="5245" y="116"/>
                    </a:lnTo>
                    <a:lnTo>
                      <a:pt x="5170" y="72"/>
                    </a:lnTo>
                    <a:lnTo>
                      <a:pt x="5102" y="34"/>
                    </a:lnTo>
                    <a:lnTo>
                      <a:pt x="5043" y="0"/>
                    </a:lnTo>
                    <a:close/>
                  </a:path>
                </a:pathLst>
              </a:custGeom>
              <a:solidFill>
                <a:srgbClr val="006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30" name="Freeform 172"/>
              <p:cNvSpPr>
                <a:spLocks/>
              </p:cNvSpPr>
              <p:nvPr/>
            </p:nvSpPr>
            <p:spPr bwMode="auto">
              <a:xfrm>
                <a:off x="4542" y="3638"/>
                <a:ext cx="109" cy="83"/>
              </a:xfrm>
              <a:custGeom>
                <a:avLst/>
                <a:gdLst>
                  <a:gd name="T0" fmla="*/ 0 w 1626"/>
                  <a:gd name="T1" fmla="*/ 0 h 1248"/>
                  <a:gd name="T2" fmla="*/ 0 w 1626"/>
                  <a:gd name="T3" fmla="*/ 0 h 1248"/>
                  <a:gd name="T4" fmla="*/ 0 w 1626"/>
                  <a:gd name="T5" fmla="*/ 0 h 1248"/>
                  <a:gd name="T6" fmla="*/ 0 w 1626"/>
                  <a:gd name="T7" fmla="*/ 0 h 1248"/>
                  <a:gd name="T8" fmla="*/ 0 w 1626"/>
                  <a:gd name="T9" fmla="*/ 0 h 1248"/>
                  <a:gd name="T10" fmla="*/ 0 w 1626"/>
                  <a:gd name="T11" fmla="*/ 0 h 1248"/>
                  <a:gd name="T12" fmla="*/ 0 w 1626"/>
                  <a:gd name="T13" fmla="*/ 0 h 1248"/>
                  <a:gd name="T14" fmla="*/ 0 w 1626"/>
                  <a:gd name="T15" fmla="*/ 0 h 1248"/>
                  <a:gd name="T16" fmla="*/ 0 w 1626"/>
                  <a:gd name="T17" fmla="*/ 0 h 1248"/>
                  <a:gd name="T18" fmla="*/ 0 w 1626"/>
                  <a:gd name="T19" fmla="*/ 0 h 1248"/>
                  <a:gd name="T20" fmla="*/ 0 w 1626"/>
                  <a:gd name="T21" fmla="*/ 0 h 1248"/>
                  <a:gd name="T22" fmla="*/ 0 w 1626"/>
                  <a:gd name="T23" fmla="*/ 0 h 1248"/>
                  <a:gd name="T24" fmla="*/ 0 w 1626"/>
                  <a:gd name="T25" fmla="*/ 0 h 1248"/>
                  <a:gd name="T26" fmla="*/ 0 w 1626"/>
                  <a:gd name="T27" fmla="*/ 0 h 1248"/>
                  <a:gd name="T28" fmla="*/ 0 w 1626"/>
                  <a:gd name="T29" fmla="*/ 0 h 1248"/>
                  <a:gd name="T30" fmla="*/ 0 w 1626"/>
                  <a:gd name="T31" fmla="*/ 0 h 1248"/>
                  <a:gd name="T32" fmla="*/ 0 w 1626"/>
                  <a:gd name="T33" fmla="*/ 0 h 1248"/>
                  <a:gd name="T34" fmla="*/ 0 w 1626"/>
                  <a:gd name="T35" fmla="*/ 0 h 1248"/>
                  <a:gd name="T36" fmla="*/ 0 w 1626"/>
                  <a:gd name="T37" fmla="*/ 0 h 1248"/>
                  <a:gd name="T38" fmla="*/ 0 w 1626"/>
                  <a:gd name="T39" fmla="*/ 0 h 1248"/>
                  <a:gd name="T40" fmla="*/ 0 w 1626"/>
                  <a:gd name="T41" fmla="*/ 0 h 1248"/>
                  <a:gd name="T42" fmla="*/ 0 w 1626"/>
                  <a:gd name="T43" fmla="*/ 0 h 1248"/>
                  <a:gd name="T44" fmla="*/ 0 w 1626"/>
                  <a:gd name="T45" fmla="*/ 0 h 1248"/>
                  <a:gd name="T46" fmla="*/ 0 w 1626"/>
                  <a:gd name="T47" fmla="*/ 0 h 1248"/>
                  <a:gd name="T48" fmla="*/ 0 w 1626"/>
                  <a:gd name="T49" fmla="*/ 0 h 1248"/>
                  <a:gd name="T50" fmla="*/ 0 w 1626"/>
                  <a:gd name="T51" fmla="*/ 0 h 1248"/>
                  <a:gd name="T52" fmla="*/ 0 w 1626"/>
                  <a:gd name="T53" fmla="*/ 0 h 1248"/>
                  <a:gd name="T54" fmla="*/ 0 w 1626"/>
                  <a:gd name="T55" fmla="*/ 0 h 1248"/>
                  <a:gd name="T56" fmla="*/ 0 w 1626"/>
                  <a:gd name="T57" fmla="*/ 0 h 1248"/>
                  <a:gd name="T58" fmla="*/ 0 w 1626"/>
                  <a:gd name="T59" fmla="*/ 0 h 1248"/>
                  <a:gd name="T60" fmla="*/ 0 w 1626"/>
                  <a:gd name="T61" fmla="*/ 0 h 1248"/>
                  <a:gd name="T62" fmla="*/ 0 w 1626"/>
                  <a:gd name="T63" fmla="*/ 0 h 1248"/>
                  <a:gd name="T64" fmla="*/ 0 w 1626"/>
                  <a:gd name="T65" fmla="*/ 0 h 1248"/>
                  <a:gd name="T66" fmla="*/ 0 w 1626"/>
                  <a:gd name="T67" fmla="*/ 0 h 1248"/>
                  <a:gd name="T68" fmla="*/ 0 w 1626"/>
                  <a:gd name="T69" fmla="*/ 0 h 1248"/>
                  <a:gd name="T70" fmla="*/ 0 w 1626"/>
                  <a:gd name="T71" fmla="*/ 0 h 1248"/>
                  <a:gd name="T72" fmla="*/ 0 w 1626"/>
                  <a:gd name="T73" fmla="*/ 0 h 1248"/>
                  <a:gd name="T74" fmla="*/ 0 w 1626"/>
                  <a:gd name="T75" fmla="*/ 0 h 1248"/>
                  <a:gd name="T76" fmla="*/ 0 w 1626"/>
                  <a:gd name="T77" fmla="*/ 0 h 1248"/>
                  <a:gd name="T78" fmla="*/ 0 w 1626"/>
                  <a:gd name="T79" fmla="*/ 0 h 1248"/>
                  <a:gd name="T80" fmla="*/ 0 w 1626"/>
                  <a:gd name="T81" fmla="*/ 0 h 1248"/>
                  <a:gd name="T82" fmla="*/ 0 w 1626"/>
                  <a:gd name="T83" fmla="*/ 0 h 1248"/>
                  <a:gd name="T84" fmla="*/ 0 w 1626"/>
                  <a:gd name="T85" fmla="*/ 0 h 1248"/>
                  <a:gd name="T86" fmla="*/ 0 w 1626"/>
                  <a:gd name="T87" fmla="*/ 0 h 1248"/>
                  <a:gd name="T88" fmla="*/ 0 w 1626"/>
                  <a:gd name="T89" fmla="*/ 0 h 1248"/>
                  <a:gd name="T90" fmla="*/ 0 w 1626"/>
                  <a:gd name="T91" fmla="*/ 0 h 1248"/>
                  <a:gd name="T92" fmla="*/ 0 w 1626"/>
                  <a:gd name="T93" fmla="*/ 0 h 1248"/>
                  <a:gd name="T94" fmla="*/ 0 w 1626"/>
                  <a:gd name="T95" fmla="*/ 0 h 124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626"/>
                  <a:gd name="T145" fmla="*/ 0 h 1248"/>
                  <a:gd name="T146" fmla="*/ 1626 w 1626"/>
                  <a:gd name="T147" fmla="*/ 1248 h 124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626" h="1248">
                    <a:moveTo>
                      <a:pt x="472" y="0"/>
                    </a:moveTo>
                    <a:lnTo>
                      <a:pt x="483" y="16"/>
                    </a:lnTo>
                    <a:lnTo>
                      <a:pt x="514" y="58"/>
                    </a:lnTo>
                    <a:lnTo>
                      <a:pt x="536" y="88"/>
                    </a:lnTo>
                    <a:lnTo>
                      <a:pt x="564" y="122"/>
                    </a:lnTo>
                    <a:lnTo>
                      <a:pt x="595" y="160"/>
                    </a:lnTo>
                    <a:lnTo>
                      <a:pt x="630" y="201"/>
                    </a:lnTo>
                    <a:lnTo>
                      <a:pt x="671" y="243"/>
                    </a:lnTo>
                    <a:lnTo>
                      <a:pt x="715" y="287"/>
                    </a:lnTo>
                    <a:lnTo>
                      <a:pt x="739" y="309"/>
                    </a:lnTo>
                    <a:lnTo>
                      <a:pt x="763" y="331"/>
                    </a:lnTo>
                    <a:lnTo>
                      <a:pt x="789" y="354"/>
                    </a:lnTo>
                    <a:lnTo>
                      <a:pt x="815" y="375"/>
                    </a:lnTo>
                    <a:lnTo>
                      <a:pt x="843" y="396"/>
                    </a:lnTo>
                    <a:lnTo>
                      <a:pt x="871" y="417"/>
                    </a:lnTo>
                    <a:lnTo>
                      <a:pt x="900" y="438"/>
                    </a:lnTo>
                    <a:lnTo>
                      <a:pt x="931" y="458"/>
                    </a:lnTo>
                    <a:lnTo>
                      <a:pt x="962" y="477"/>
                    </a:lnTo>
                    <a:lnTo>
                      <a:pt x="993" y="496"/>
                    </a:lnTo>
                    <a:lnTo>
                      <a:pt x="1025" y="513"/>
                    </a:lnTo>
                    <a:lnTo>
                      <a:pt x="1059" y="530"/>
                    </a:lnTo>
                    <a:lnTo>
                      <a:pt x="1124" y="559"/>
                    </a:lnTo>
                    <a:lnTo>
                      <a:pt x="1187" y="587"/>
                    </a:lnTo>
                    <a:lnTo>
                      <a:pt x="1245" y="611"/>
                    </a:lnTo>
                    <a:lnTo>
                      <a:pt x="1299" y="634"/>
                    </a:lnTo>
                    <a:lnTo>
                      <a:pt x="1350" y="653"/>
                    </a:lnTo>
                    <a:lnTo>
                      <a:pt x="1396" y="670"/>
                    </a:lnTo>
                    <a:lnTo>
                      <a:pt x="1439" y="685"/>
                    </a:lnTo>
                    <a:lnTo>
                      <a:pt x="1477" y="697"/>
                    </a:lnTo>
                    <a:lnTo>
                      <a:pt x="1541" y="717"/>
                    </a:lnTo>
                    <a:lnTo>
                      <a:pt x="1588" y="729"/>
                    </a:lnTo>
                    <a:lnTo>
                      <a:pt x="1616" y="736"/>
                    </a:lnTo>
                    <a:lnTo>
                      <a:pt x="1626" y="738"/>
                    </a:lnTo>
                    <a:lnTo>
                      <a:pt x="1267" y="1154"/>
                    </a:lnTo>
                    <a:lnTo>
                      <a:pt x="1261" y="1158"/>
                    </a:lnTo>
                    <a:lnTo>
                      <a:pt x="1244" y="1169"/>
                    </a:lnTo>
                    <a:lnTo>
                      <a:pt x="1217" y="1184"/>
                    </a:lnTo>
                    <a:lnTo>
                      <a:pt x="1181" y="1201"/>
                    </a:lnTo>
                    <a:lnTo>
                      <a:pt x="1161" y="1210"/>
                    </a:lnTo>
                    <a:lnTo>
                      <a:pt x="1139" y="1219"/>
                    </a:lnTo>
                    <a:lnTo>
                      <a:pt x="1115" y="1226"/>
                    </a:lnTo>
                    <a:lnTo>
                      <a:pt x="1091" y="1234"/>
                    </a:lnTo>
                    <a:lnTo>
                      <a:pt x="1066" y="1240"/>
                    </a:lnTo>
                    <a:lnTo>
                      <a:pt x="1039" y="1244"/>
                    </a:lnTo>
                    <a:lnTo>
                      <a:pt x="1011" y="1247"/>
                    </a:lnTo>
                    <a:lnTo>
                      <a:pt x="983" y="1248"/>
                    </a:lnTo>
                    <a:lnTo>
                      <a:pt x="968" y="1247"/>
                    </a:lnTo>
                    <a:lnTo>
                      <a:pt x="952" y="1245"/>
                    </a:lnTo>
                    <a:lnTo>
                      <a:pt x="934" y="1241"/>
                    </a:lnTo>
                    <a:lnTo>
                      <a:pt x="916" y="1235"/>
                    </a:lnTo>
                    <a:lnTo>
                      <a:pt x="896" y="1227"/>
                    </a:lnTo>
                    <a:lnTo>
                      <a:pt x="876" y="1219"/>
                    </a:lnTo>
                    <a:lnTo>
                      <a:pt x="853" y="1209"/>
                    </a:lnTo>
                    <a:lnTo>
                      <a:pt x="831" y="1198"/>
                    </a:lnTo>
                    <a:lnTo>
                      <a:pt x="809" y="1186"/>
                    </a:lnTo>
                    <a:lnTo>
                      <a:pt x="784" y="1172"/>
                    </a:lnTo>
                    <a:lnTo>
                      <a:pt x="761" y="1158"/>
                    </a:lnTo>
                    <a:lnTo>
                      <a:pt x="737" y="1142"/>
                    </a:lnTo>
                    <a:lnTo>
                      <a:pt x="686" y="1109"/>
                    </a:lnTo>
                    <a:lnTo>
                      <a:pt x="636" y="1073"/>
                    </a:lnTo>
                    <a:lnTo>
                      <a:pt x="585" y="1035"/>
                    </a:lnTo>
                    <a:lnTo>
                      <a:pt x="536" y="995"/>
                    </a:lnTo>
                    <a:lnTo>
                      <a:pt x="488" y="954"/>
                    </a:lnTo>
                    <a:lnTo>
                      <a:pt x="444" y="913"/>
                    </a:lnTo>
                    <a:lnTo>
                      <a:pt x="401" y="872"/>
                    </a:lnTo>
                    <a:lnTo>
                      <a:pt x="363" y="832"/>
                    </a:lnTo>
                    <a:lnTo>
                      <a:pt x="346" y="812"/>
                    </a:lnTo>
                    <a:lnTo>
                      <a:pt x="330" y="793"/>
                    </a:lnTo>
                    <a:lnTo>
                      <a:pt x="315" y="775"/>
                    </a:lnTo>
                    <a:lnTo>
                      <a:pt x="303" y="757"/>
                    </a:lnTo>
                    <a:lnTo>
                      <a:pt x="277" y="721"/>
                    </a:lnTo>
                    <a:lnTo>
                      <a:pt x="252" y="687"/>
                    </a:lnTo>
                    <a:lnTo>
                      <a:pt x="225" y="653"/>
                    </a:lnTo>
                    <a:lnTo>
                      <a:pt x="200" y="620"/>
                    </a:lnTo>
                    <a:lnTo>
                      <a:pt x="149" y="559"/>
                    </a:lnTo>
                    <a:lnTo>
                      <a:pt x="102" y="505"/>
                    </a:lnTo>
                    <a:lnTo>
                      <a:pt x="61" y="461"/>
                    </a:lnTo>
                    <a:lnTo>
                      <a:pt x="29" y="427"/>
                    </a:lnTo>
                    <a:lnTo>
                      <a:pt x="8" y="404"/>
                    </a:lnTo>
                    <a:lnTo>
                      <a:pt x="0" y="397"/>
                    </a:lnTo>
                    <a:lnTo>
                      <a:pt x="10" y="384"/>
                    </a:lnTo>
                    <a:lnTo>
                      <a:pt x="39" y="351"/>
                    </a:lnTo>
                    <a:lnTo>
                      <a:pt x="60" y="328"/>
                    </a:lnTo>
                    <a:lnTo>
                      <a:pt x="85" y="301"/>
                    </a:lnTo>
                    <a:lnTo>
                      <a:pt x="113" y="272"/>
                    </a:lnTo>
                    <a:lnTo>
                      <a:pt x="144" y="241"/>
                    </a:lnTo>
                    <a:lnTo>
                      <a:pt x="178" y="209"/>
                    </a:lnTo>
                    <a:lnTo>
                      <a:pt x="214" y="175"/>
                    </a:lnTo>
                    <a:lnTo>
                      <a:pt x="254" y="142"/>
                    </a:lnTo>
                    <a:lnTo>
                      <a:pt x="295" y="109"/>
                    </a:lnTo>
                    <a:lnTo>
                      <a:pt x="338" y="79"/>
                    </a:lnTo>
                    <a:lnTo>
                      <a:pt x="382" y="50"/>
                    </a:lnTo>
                    <a:lnTo>
                      <a:pt x="404" y="36"/>
                    </a:lnTo>
                    <a:lnTo>
                      <a:pt x="427" y="23"/>
                    </a:lnTo>
                    <a:lnTo>
                      <a:pt x="450" y="11"/>
                    </a:lnTo>
                    <a:lnTo>
                      <a:pt x="472" y="0"/>
                    </a:lnTo>
                    <a:close/>
                  </a:path>
                </a:pathLst>
              </a:custGeom>
              <a:solidFill>
                <a:srgbClr val="F8F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31" name="Freeform 173"/>
              <p:cNvSpPr>
                <a:spLocks/>
              </p:cNvSpPr>
              <p:nvPr/>
            </p:nvSpPr>
            <p:spPr bwMode="auto">
              <a:xfrm>
                <a:off x="4651" y="3643"/>
                <a:ext cx="73" cy="68"/>
              </a:xfrm>
              <a:custGeom>
                <a:avLst/>
                <a:gdLst>
                  <a:gd name="T0" fmla="*/ 0 w 1097"/>
                  <a:gd name="T1" fmla="*/ 0 h 1028"/>
                  <a:gd name="T2" fmla="*/ 0 w 1097"/>
                  <a:gd name="T3" fmla="*/ 0 h 1028"/>
                  <a:gd name="T4" fmla="*/ 0 w 1097"/>
                  <a:gd name="T5" fmla="*/ 0 h 1028"/>
                  <a:gd name="T6" fmla="*/ 0 w 1097"/>
                  <a:gd name="T7" fmla="*/ 0 h 1028"/>
                  <a:gd name="T8" fmla="*/ 0 w 1097"/>
                  <a:gd name="T9" fmla="*/ 0 h 1028"/>
                  <a:gd name="T10" fmla="*/ 0 w 1097"/>
                  <a:gd name="T11" fmla="*/ 0 h 1028"/>
                  <a:gd name="T12" fmla="*/ 0 w 1097"/>
                  <a:gd name="T13" fmla="*/ 0 h 1028"/>
                  <a:gd name="T14" fmla="*/ 0 w 1097"/>
                  <a:gd name="T15" fmla="*/ 0 h 1028"/>
                  <a:gd name="T16" fmla="*/ 0 w 1097"/>
                  <a:gd name="T17" fmla="*/ 0 h 1028"/>
                  <a:gd name="T18" fmla="*/ 0 w 1097"/>
                  <a:gd name="T19" fmla="*/ 0 h 1028"/>
                  <a:gd name="T20" fmla="*/ 0 w 1097"/>
                  <a:gd name="T21" fmla="*/ 0 h 1028"/>
                  <a:gd name="T22" fmla="*/ 0 w 1097"/>
                  <a:gd name="T23" fmla="*/ 0 h 1028"/>
                  <a:gd name="T24" fmla="*/ 0 w 1097"/>
                  <a:gd name="T25" fmla="*/ 0 h 1028"/>
                  <a:gd name="T26" fmla="*/ 0 w 1097"/>
                  <a:gd name="T27" fmla="*/ 0 h 1028"/>
                  <a:gd name="T28" fmla="*/ 0 w 1097"/>
                  <a:gd name="T29" fmla="*/ 0 h 1028"/>
                  <a:gd name="T30" fmla="*/ 0 w 1097"/>
                  <a:gd name="T31" fmla="*/ 0 h 1028"/>
                  <a:gd name="T32" fmla="*/ 0 w 1097"/>
                  <a:gd name="T33" fmla="*/ 0 h 1028"/>
                  <a:gd name="T34" fmla="*/ 0 w 1097"/>
                  <a:gd name="T35" fmla="*/ 0 h 1028"/>
                  <a:gd name="T36" fmla="*/ 0 w 1097"/>
                  <a:gd name="T37" fmla="*/ 0 h 1028"/>
                  <a:gd name="T38" fmla="*/ 0 w 1097"/>
                  <a:gd name="T39" fmla="*/ 0 h 1028"/>
                  <a:gd name="T40" fmla="*/ 0 w 1097"/>
                  <a:gd name="T41" fmla="*/ 0 h 1028"/>
                  <a:gd name="T42" fmla="*/ 0 w 1097"/>
                  <a:gd name="T43" fmla="*/ 0 h 1028"/>
                  <a:gd name="T44" fmla="*/ 0 w 1097"/>
                  <a:gd name="T45" fmla="*/ 0 h 1028"/>
                  <a:gd name="T46" fmla="*/ 0 w 1097"/>
                  <a:gd name="T47" fmla="*/ 0 h 1028"/>
                  <a:gd name="T48" fmla="*/ 0 w 1097"/>
                  <a:gd name="T49" fmla="*/ 0 h 1028"/>
                  <a:gd name="T50" fmla="*/ 0 w 1097"/>
                  <a:gd name="T51" fmla="*/ 0 h 1028"/>
                  <a:gd name="T52" fmla="*/ 0 w 1097"/>
                  <a:gd name="T53" fmla="*/ 0 h 1028"/>
                  <a:gd name="T54" fmla="*/ 0 w 1097"/>
                  <a:gd name="T55" fmla="*/ 0 h 1028"/>
                  <a:gd name="T56" fmla="*/ 0 w 1097"/>
                  <a:gd name="T57" fmla="*/ 0 h 1028"/>
                  <a:gd name="T58" fmla="*/ 0 w 1097"/>
                  <a:gd name="T59" fmla="*/ 0 h 1028"/>
                  <a:gd name="T60" fmla="*/ 0 w 1097"/>
                  <a:gd name="T61" fmla="*/ 0 h 1028"/>
                  <a:gd name="T62" fmla="*/ 0 w 1097"/>
                  <a:gd name="T63" fmla="*/ 0 h 1028"/>
                  <a:gd name="T64" fmla="*/ 0 w 1097"/>
                  <a:gd name="T65" fmla="*/ 0 h 1028"/>
                  <a:gd name="T66" fmla="*/ 0 w 1097"/>
                  <a:gd name="T67" fmla="*/ 0 h 1028"/>
                  <a:gd name="T68" fmla="*/ 0 w 1097"/>
                  <a:gd name="T69" fmla="*/ 0 h 1028"/>
                  <a:gd name="T70" fmla="*/ 0 w 1097"/>
                  <a:gd name="T71" fmla="*/ 0 h 1028"/>
                  <a:gd name="T72" fmla="*/ 0 w 1097"/>
                  <a:gd name="T73" fmla="*/ 0 h 1028"/>
                  <a:gd name="T74" fmla="*/ 0 w 1097"/>
                  <a:gd name="T75" fmla="*/ 0 h 1028"/>
                  <a:gd name="T76" fmla="*/ 0 w 1097"/>
                  <a:gd name="T77" fmla="*/ 0 h 1028"/>
                  <a:gd name="T78" fmla="*/ 0 w 1097"/>
                  <a:gd name="T79" fmla="*/ 0 h 1028"/>
                  <a:gd name="T80" fmla="*/ 0 w 1097"/>
                  <a:gd name="T81" fmla="*/ 0 h 1028"/>
                  <a:gd name="T82" fmla="*/ 0 w 1097"/>
                  <a:gd name="T83" fmla="*/ 0 h 1028"/>
                  <a:gd name="T84" fmla="*/ 0 w 1097"/>
                  <a:gd name="T85" fmla="*/ 0 h 1028"/>
                  <a:gd name="T86" fmla="*/ 0 w 1097"/>
                  <a:gd name="T87" fmla="*/ 0 h 1028"/>
                  <a:gd name="T88" fmla="*/ 0 w 1097"/>
                  <a:gd name="T89" fmla="*/ 0 h 1028"/>
                  <a:gd name="T90" fmla="*/ 0 w 1097"/>
                  <a:gd name="T91" fmla="*/ 0 h 1028"/>
                  <a:gd name="T92" fmla="*/ 0 w 1097"/>
                  <a:gd name="T93" fmla="*/ 0 h 1028"/>
                  <a:gd name="T94" fmla="*/ 0 w 1097"/>
                  <a:gd name="T95" fmla="*/ 0 h 1028"/>
                  <a:gd name="T96" fmla="*/ 0 w 1097"/>
                  <a:gd name="T97" fmla="*/ 0 h 1028"/>
                  <a:gd name="T98" fmla="*/ 0 w 1097"/>
                  <a:gd name="T99" fmla="*/ 0 h 1028"/>
                  <a:gd name="T100" fmla="*/ 0 w 1097"/>
                  <a:gd name="T101" fmla="*/ 0 h 1028"/>
                  <a:gd name="T102" fmla="*/ 0 w 1097"/>
                  <a:gd name="T103" fmla="*/ 0 h 1028"/>
                  <a:gd name="T104" fmla="*/ 0 w 1097"/>
                  <a:gd name="T105" fmla="*/ 0 h 1028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097"/>
                  <a:gd name="T160" fmla="*/ 0 h 1028"/>
                  <a:gd name="T161" fmla="*/ 1097 w 1097"/>
                  <a:gd name="T162" fmla="*/ 1028 h 1028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097" h="1028">
                    <a:moveTo>
                      <a:pt x="0" y="674"/>
                    </a:moveTo>
                    <a:lnTo>
                      <a:pt x="7" y="670"/>
                    </a:lnTo>
                    <a:lnTo>
                      <a:pt x="26" y="659"/>
                    </a:lnTo>
                    <a:lnTo>
                      <a:pt x="57" y="641"/>
                    </a:lnTo>
                    <a:lnTo>
                      <a:pt x="97" y="614"/>
                    </a:lnTo>
                    <a:lnTo>
                      <a:pt x="120" y="598"/>
                    </a:lnTo>
                    <a:lnTo>
                      <a:pt x="145" y="580"/>
                    </a:lnTo>
                    <a:lnTo>
                      <a:pt x="172" y="560"/>
                    </a:lnTo>
                    <a:lnTo>
                      <a:pt x="199" y="538"/>
                    </a:lnTo>
                    <a:lnTo>
                      <a:pt x="228" y="514"/>
                    </a:lnTo>
                    <a:lnTo>
                      <a:pt x="259" y="487"/>
                    </a:lnTo>
                    <a:lnTo>
                      <a:pt x="290" y="458"/>
                    </a:lnTo>
                    <a:lnTo>
                      <a:pt x="321" y="428"/>
                    </a:lnTo>
                    <a:lnTo>
                      <a:pt x="337" y="412"/>
                    </a:lnTo>
                    <a:lnTo>
                      <a:pt x="352" y="395"/>
                    </a:lnTo>
                    <a:lnTo>
                      <a:pt x="366" y="378"/>
                    </a:lnTo>
                    <a:lnTo>
                      <a:pt x="379" y="361"/>
                    </a:lnTo>
                    <a:lnTo>
                      <a:pt x="392" y="344"/>
                    </a:lnTo>
                    <a:lnTo>
                      <a:pt x="404" y="326"/>
                    </a:lnTo>
                    <a:lnTo>
                      <a:pt x="415" y="309"/>
                    </a:lnTo>
                    <a:lnTo>
                      <a:pt x="425" y="291"/>
                    </a:lnTo>
                    <a:lnTo>
                      <a:pt x="445" y="256"/>
                    </a:lnTo>
                    <a:lnTo>
                      <a:pt x="462" y="222"/>
                    </a:lnTo>
                    <a:lnTo>
                      <a:pt x="476" y="188"/>
                    </a:lnTo>
                    <a:lnTo>
                      <a:pt x="489" y="156"/>
                    </a:lnTo>
                    <a:lnTo>
                      <a:pt x="500" y="126"/>
                    </a:lnTo>
                    <a:lnTo>
                      <a:pt x="508" y="98"/>
                    </a:lnTo>
                    <a:lnTo>
                      <a:pt x="516" y="74"/>
                    </a:lnTo>
                    <a:lnTo>
                      <a:pt x="521" y="53"/>
                    </a:lnTo>
                    <a:lnTo>
                      <a:pt x="527" y="22"/>
                    </a:lnTo>
                    <a:lnTo>
                      <a:pt x="529" y="11"/>
                    </a:lnTo>
                    <a:lnTo>
                      <a:pt x="539" y="9"/>
                    </a:lnTo>
                    <a:lnTo>
                      <a:pt x="563" y="5"/>
                    </a:lnTo>
                    <a:lnTo>
                      <a:pt x="582" y="3"/>
                    </a:lnTo>
                    <a:lnTo>
                      <a:pt x="602" y="1"/>
                    </a:lnTo>
                    <a:lnTo>
                      <a:pt x="624" y="0"/>
                    </a:lnTo>
                    <a:lnTo>
                      <a:pt x="647" y="0"/>
                    </a:lnTo>
                    <a:lnTo>
                      <a:pt x="673" y="2"/>
                    </a:lnTo>
                    <a:lnTo>
                      <a:pt x="699" y="5"/>
                    </a:lnTo>
                    <a:lnTo>
                      <a:pt x="713" y="8"/>
                    </a:lnTo>
                    <a:lnTo>
                      <a:pt x="726" y="11"/>
                    </a:lnTo>
                    <a:lnTo>
                      <a:pt x="740" y="15"/>
                    </a:lnTo>
                    <a:lnTo>
                      <a:pt x="752" y="20"/>
                    </a:lnTo>
                    <a:lnTo>
                      <a:pt x="766" y="25"/>
                    </a:lnTo>
                    <a:lnTo>
                      <a:pt x="779" y="32"/>
                    </a:lnTo>
                    <a:lnTo>
                      <a:pt x="792" y="38"/>
                    </a:lnTo>
                    <a:lnTo>
                      <a:pt x="804" y="46"/>
                    </a:lnTo>
                    <a:lnTo>
                      <a:pt x="817" y="55"/>
                    </a:lnTo>
                    <a:lnTo>
                      <a:pt x="829" y="64"/>
                    </a:lnTo>
                    <a:lnTo>
                      <a:pt x="840" y="75"/>
                    </a:lnTo>
                    <a:lnTo>
                      <a:pt x="851" y="87"/>
                    </a:lnTo>
                    <a:lnTo>
                      <a:pt x="872" y="111"/>
                    </a:lnTo>
                    <a:lnTo>
                      <a:pt x="895" y="131"/>
                    </a:lnTo>
                    <a:lnTo>
                      <a:pt x="916" y="150"/>
                    </a:lnTo>
                    <a:lnTo>
                      <a:pt x="937" y="166"/>
                    </a:lnTo>
                    <a:lnTo>
                      <a:pt x="958" y="181"/>
                    </a:lnTo>
                    <a:lnTo>
                      <a:pt x="978" y="193"/>
                    </a:lnTo>
                    <a:lnTo>
                      <a:pt x="998" y="204"/>
                    </a:lnTo>
                    <a:lnTo>
                      <a:pt x="1017" y="212"/>
                    </a:lnTo>
                    <a:lnTo>
                      <a:pt x="1034" y="219"/>
                    </a:lnTo>
                    <a:lnTo>
                      <a:pt x="1048" y="226"/>
                    </a:lnTo>
                    <a:lnTo>
                      <a:pt x="1062" y="230"/>
                    </a:lnTo>
                    <a:lnTo>
                      <a:pt x="1074" y="233"/>
                    </a:lnTo>
                    <a:lnTo>
                      <a:pt x="1091" y="237"/>
                    </a:lnTo>
                    <a:lnTo>
                      <a:pt x="1097" y="239"/>
                    </a:lnTo>
                    <a:lnTo>
                      <a:pt x="1091" y="249"/>
                    </a:lnTo>
                    <a:lnTo>
                      <a:pt x="1074" y="278"/>
                    </a:lnTo>
                    <a:lnTo>
                      <a:pt x="1048" y="323"/>
                    </a:lnTo>
                    <a:lnTo>
                      <a:pt x="1017" y="383"/>
                    </a:lnTo>
                    <a:lnTo>
                      <a:pt x="978" y="454"/>
                    </a:lnTo>
                    <a:lnTo>
                      <a:pt x="937" y="534"/>
                    </a:lnTo>
                    <a:lnTo>
                      <a:pt x="895" y="621"/>
                    </a:lnTo>
                    <a:lnTo>
                      <a:pt x="851" y="711"/>
                    </a:lnTo>
                    <a:lnTo>
                      <a:pt x="830" y="756"/>
                    </a:lnTo>
                    <a:lnTo>
                      <a:pt x="810" y="797"/>
                    </a:lnTo>
                    <a:lnTo>
                      <a:pt x="791" y="835"/>
                    </a:lnTo>
                    <a:lnTo>
                      <a:pt x="771" y="870"/>
                    </a:lnTo>
                    <a:lnTo>
                      <a:pt x="753" y="902"/>
                    </a:lnTo>
                    <a:lnTo>
                      <a:pt x="735" y="930"/>
                    </a:lnTo>
                    <a:lnTo>
                      <a:pt x="717" y="955"/>
                    </a:lnTo>
                    <a:lnTo>
                      <a:pt x="699" y="976"/>
                    </a:lnTo>
                    <a:lnTo>
                      <a:pt x="691" y="986"/>
                    </a:lnTo>
                    <a:lnTo>
                      <a:pt x="682" y="994"/>
                    </a:lnTo>
                    <a:lnTo>
                      <a:pt x="673" y="1002"/>
                    </a:lnTo>
                    <a:lnTo>
                      <a:pt x="664" y="1008"/>
                    </a:lnTo>
                    <a:lnTo>
                      <a:pt x="655" y="1014"/>
                    </a:lnTo>
                    <a:lnTo>
                      <a:pt x="646" y="1019"/>
                    </a:lnTo>
                    <a:lnTo>
                      <a:pt x="637" y="1022"/>
                    </a:lnTo>
                    <a:lnTo>
                      <a:pt x="627" y="1025"/>
                    </a:lnTo>
                    <a:lnTo>
                      <a:pt x="619" y="1027"/>
                    </a:lnTo>
                    <a:lnTo>
                      <a:pt x="609" y="1028"/>
                    </a:lnTo>
                    <a:lnTo>
                      <a:pt x="600" y="1028"/>
                    </a:lnTo>
                    <a:lnTo>
                      <a:pt x="589" y="1027"/>
                    </a:lnTo>
                    <a:lnTo>
                      <a:pt x="579" y="1025"/>
                    </a:lnTo>
                    <a:lnTo>
                      <a:pt x="569" y="1023"/>
                    </a:lnTo>
                    <a:lnTo>
                      <a:pt x="559" y="1019"/>
                    </a:lnTo>
                    <a:lnTo>
                      <a:pt x="549" y="1014"/>
                    </a:lnTo>
                    <a:lnTo>
                      <a:pt x="523" y="1001"/>
                    </a:lnTo>
                    <a:lnTo>
                      <a:pt x="492" y="983"/>
                    </a:lnTo>
                    <a:lnTo>
                      <a:pt x="455" y="962"/>
                    </a:lnTo>
                    <a:lnTo>
                      <a:pt x="415" y="937"/>
                    </a:lnTo>
                    <a:lnTo>
                      <a:pt x="325" y="881"/>
                    </a:lnTo>
                    <a:lnTo>
                      <a:pt x="231" y="822"/>
                    </a:lnTo>
                    <a:lnTo>
                      <a:pt x="143" y="766"/>
                    </a:lnTo>
                    <a:lnTo>
                      <a:pt x="70" y="718"/>
                    </a:lnTo>
                    <a:lnTo>
                      <a:pt x="19" y="686"/>
                    </a:lnTo>
                    <a:lnTo>
                      <a:pt x="0" y="674"/>
                    </a:lnTo>
                    <a:close/>
                  </a:path>
                </a:pathLst>
              </a:custGeom>
              <a:solidFill>
                <a:srgbClr val="F8F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32" name="Freeform 174"/>
              <p:cNvSpPr>
                <a:spLocks/>
              </p:cNvSpPr>
              <p:nvPr/>
            </p:nvSpPr>
            <p:spPr bwMode="auto">
              <a:xfrm>
                <a:off x="4493" y="3370"/>
                <a:ext cx="257" cy="284"/>
              </a:xfrm>
              <a:custGeom>
                <a:avLst/>
                <a:gdLst>
                  <a:gd name="T0" fmla="*/ 0 w 3845"/>
                  <a:gd name="T1" fmla="*/ 0 h 4250"/>
                  <a:gd name="T2" fmla="*/ 0 w 3845"/>
                  <a:gd name="T3" fmla="*/ 0 h 4250"/>
                  <a:gd name="T4" fmla="*/ 0 w 3845"/>
                  <a:gd name="T5" fmla="*/ 0 h 4250"/>
                  <a:gd name="T6" fmla="*/ 0 w 3845"/>
                  <a:gd name="T7" fmla="*/ 0 h 4250"/>
                  <a:gd name="T8" fmla="*/ 0 w 3845"/>
                  <a:gd name="T9" fmla="*/ 0 h 4250"/>
                  <a:gd name="T10" fmla="*/ 0 w 3845"/>
                  <a:gd name="T11" fmla="*/ 0 h 4250"/>
                  <a:gd name="T12" fmla="*/ 0 w 3845"/>
                  <a:gd name="T13" fmla="*/ 0 h 4250"/>
                  <a:gd name="T14" fmla="*/ 0 w 3845"/>
                  <a:gd name="T15" fmla="*/ 0 h 4250"/>
                  <a:gd name="T16" fmla="*/ 0 w 3845"/>
                  <a:gd name="T17" fmla="*/ 0 h 4250"/>
                  <a:gd name="T18" fmla="*/ 0 w 3845"/>
                  <a:gd name="T19" fmla="*/ 0 h 4250"/>
                  <a:gd name="T20" fmla="*/ 0 w 3845"/>
                  <a:gd name="T21" fmla="*/ 0 h 4250"/>
                  <a:gd name="T22" fmla="*/ 0 w 3845"/>
                  <a:gd name="T23" fmla="*/ 0 h 4250"/>
                  <a:gd name="T24" fmla="*/ 0 w 3845"/>
                  <a:gd name="T25" fmla="*/ 0 h 4250"/>
                  <a:gd name="T26" fmla="*/ 0 w 3845"/>
                  <a:gd name="T27" fmla="*/ 0 h 4250"/>
                  <a:gd name="T28" fmla="*/ 0 w 3845"/>
                  <a:gd name="T29" fmla="*/ 0 h 4250"/>
                  <a:gd name="T30" fmla="*/ 0 w 3845"/>
                  <a:gd name="T31" fmla="*/ 0 h 4250"/>
                  <a:gd name="T32" fmla="*/ 0 w 3845"/>
                  <a:gd name="T33" fmla="*/ 0 h 4250"/>
                  <a:gd name="T34" fmla="*/ 0 w 3845"/>
                  <a:gd name="T35" fmla="*/ 0 h 4250"/>
                  <a:gd name="T36" fmla="*/ 0 w 3845"/>
                  <a:gd name="T37" fmla="*/ 0 h 4250"/>
                  <a:gd name="T38" fmla="*/ 0 w 3845"/>
                  <a:gd name="T39" fmla="*/ 0 h 4250"/>
                  <a:gd name="T40" fmla="*/ 0 w 3845"/>
                  <a:gd name="T41" fmla="*/ 0 h 4250"/>
                  <a:gd name="T42" fmla="*/ 0 w 3845"/>
                  <a:gd name="T43" fmla="*/ 0 h 4250"/>
                  <a:gd name="T44" fmla="*/ 0 w 3845"/>
                  <a:gd name="T45" fmla="*/ 0 h 4250"/>
                  <a:gd name="T46" fmla="*/ 0 w 3845"/>
                  <a:gd name="T47" fmla="*/ 0 h 4250"/>
                  <a:gd name="T48" fmla="*/ 0 w 3845"/>
                  <a:gd name="T49" fmla="*/ 0 h 4250"/>
                  <a:gd name="T50" fmla="*/ 0 w 3845"/>
                  <a:gd name="T51" fmla="*/ 0 h 4250"/>
                  <a:gd name="T52" fmla="*/ 0 w 3845"/>
                  <a:gd name="T53" fmla="*/ 0 h 4250"/>
                  <a:gd name="T54" fmla="*/ 0 w 3845"/>
                  <a:gd name="T55" fmla="*/ 0 h 4250"/>
                  <a:gd name="T56" fmla="*/ 0 w 3845"/>
                  <a:gd name="T57" fmla="*/ 0 h 4250"/>
                  <a:gd name="T58" fmla="*/ 0 w 3845"/>
                  <a:gd name="T59" fmla="*/ 0 h 4250"/>
                  <a:gd name="T60" fmla="*/ 0 w 3845"/>
                  <a:gd name="T61" fmla="*/ 0 h 4250"/>
                  <a:gd name="T62" fmla="*/ 0 w 3845"/>
                  <a:gd name="T63" fmla="*/ 0 h 4250"/>
                  <a:gd name="T64" fmla="*/ 0 w 3845"/>
                  <a:gd name="T65" fmla="*/ 0 h 4250"/>
                  <a:gd name="T66" fmla="*/ 0 w 3845"/>
                  <a:gd name="T67" fmla="*/ 0 h 4250"/>
                  <a:gd name="T68" fmla="*/ 0 w 3845"/>
                  <a:gd name="T69" fmla="*/ 0 h 4250"/>
                  <a:gd name="T70" fmla="*/ 0 w 3845"/>
                  <a:gd name="T71" fmla="*/ 0 h 4250"/>
                  <a:gd name="T72" fmla="*/ 0 w 3845"/>
                  <a:gd name="T73" fmla="*/ 0 h 4250"/>
                  <a:gd name="T74" fmla="*/ 0 w 3845"/>
                  <a:gd name="T75" fmla="*/ 0 h 4250"/>
                  <a:gd name="T76" fmla="*/ 0 w 3845"/>
                  <a:gd name="T77" fmla="*/ 0 h 4250"/>
                  <a:gd name="T78" fmla="*/ 0 w 3845"/>
                  <a:gd name="T79" fmla="*/ 0 h 4250"/>
                  <a:gd name="T80" fmla="*/ 0 w 3845"/>
                  <a:gd name="T81" fmla="*/ 0 h 4250"/>
                  <a:gd name="T82" fmla="*/ 0 w 3845"/>
                  <a:gd name="T83" fmla="*/ 0 h 4250"/>
                  <a:gd name="T84" fmla="*/ 0 w 3845"/>
                  <a:gd name="T85" fmla="*/ 0 h 4250"/>
                  <a:gd name="T86" fmla="*/ 0 w 3845"/>
                  <a:gd name="T87" fmla="*/ 0 h 4250"/>
                  <a:gd name="T88" fmla="*/ 0 w 3845"/>
                  <a:gd name="T89" fmla="*/ 0 h 4250"/>
                  <a:gd name="T90" fmla="*/ 0 w 3845"/>
                  <a:gd name="T91" fmla="*/ 0 h 4250"/>
                  <a:gd name="T92" fmla="*/ 0 w 3845"/>
                  <a:gd name="T93" fmla="*/ 0 h 4250"/>
                  <a:gd name="T94" fmla="*/ 0 w 3845"/>
                  <a:gd name="T95" fmla="*/ 0 h 4250"/>
                  <a:gd name="T96" fmla="*/ 0 w 3845"/>
                  <a:gd name="T97" fmla="*/ 0 h 4250"/>
                  <a:gd name="T98" fmla="*/ 0 w 3845"/>
                  <a:gd name="T99" fmla="*/ 0 h 425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845"/>
                  <a:gd name="T151" fmla="*/ 0 h 4250"/>
                  <a:gd name="T152" fmla="*/ 3845 w 3845"/>
                  <a:gd name="T153" fmla="*/ 4250 h 425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845" h="4250">
                    <a:moveTo>
                      <a:pt x="3474" y="858"/>
                    </a:moveTo>
                    <a:lnTo>
                      <a:pt x="3482" y="899"/>
                    </a:lnTo>
                    <a:lnTo>
                      <a:pt x="3503" y="1007"/>
                    </a:lnTo>
                    <a:lnTo>
                      <a:pt x="3534" y="1164"/>
                    </a:lnTo>
                    <a:lnTo>
                      <a:pt x="3572" y="1351"/>
                    </a:lnTo>
                    <a:lnTo>
                      <a:pt x="3592" y="1449"/>
                    </a:lnTo>
                    <a:lnTo>
                      <a:pt x="3614" y="1547"/>
                    </a:lnTo>
                    <a:lnTo>
                      <a:pt x="3636" y="1645"/>
                    </a:lnTo>
                    <a:lnTo>
                      <a:pt x="3658" y="1736"/>
                    </a:lnTo>
                    <a:lnTo>
                      <a:pt x="3680" y="1822"/>
                    </a:lnTo>
                    <a:lnTo>
                      <a:pt x="3700" y="1898"/>
                    </a:lnTo>
                    <a:lnTo>
                      <a:pt x="3711" y="1932"/>
                    </a:lnTo>
                    <a:lnTo>
                      <a:pt x="3721" y="1963"/>
                    </a:lnTo>
                    <a:lnTo>
                      <a:pt x="3730" y="1989"/>
                    </a:lnTo>
                    <a:lnTo>
                      <a:pt x="3740" y="2012"/>
                    </a:lnTo>
                    <a:lnTo>
                      <a:pt x="3748" y="2036"/>
                    </a:lnTo>
                    <a:lnTo>
                      <a:pt x="3757" y="2061"/>
                    </a:lnTo>
                    <a:lnTo>
                      <a:pt x="3765" y="2089"/>
                    </a:lnTo>
                    <a:lnTo>
                      <a:pt x="3774" y="2120"/>
                    </a:lnTo>
                    <a:lnTo>
                      <a:pt x="3781" y="2153"/>
                    </a:lnTo>
                    <a:lnTo>
                      <a:pt x="3790" y="2188"/>
                    </a:lnTo>
                    <a:lnTo>
                      <a:pt x="3797" y="2225"/>
                    </a:lnTo>
                    <a:lnTo>
                      <a:pt x="3803" y="2264"/>
                    </a:lnTo>
                    <a:lnTo>
                      <a:pt x="3810" y="2304"/>
                    </a:lnTo>
                    <a:lnTo>
                      <a:pt x="3816" y="2346"/>
                    </a:lnTo>
                    <a:lnTo>
                      <a:pt x="3822" y="2389"/>
                    </a:lnTo>
                    <a:lnTo>
                      <a:pt x="3827" y="2433"/>
                    </a:lnTo>
                    <a:lnTo>
                      <a:pt x="3832" y="2479"/>
                    </a:lnTo>
                    <a:lnTo>
                      <a:pt x="3835" y="2524"/>
                    </a:lnTo>
                    <a:lnTo>
                      <a:pt x="3838" y="2571"/>
                    </a:lnTo>
                    <a:lnTo>
                      <a:pt x="3842" y="2618"/>
                    </a:lnTo>
                    <a:lnTo>
                      <a:pt x="3844" y="2664"/>
                    </a:lnTo>
                    <a:lnTo>
                      <a:pt x="3845" y="2711"/>
                    </a:lnTo>
                    <a:lnTo>
                      <a:pt x="3845" y="2759"/>
                    </a:lnTo>
                    <a:lnTo>
                      <a:pt x="3845" y="2806"/>
                    </a:lnTo>
                    <a:lnTo>
                      <a:pt x="3843" y="2851"/>
                    </a:lnTo>
                    <a:lnTo>
                      <a:pt x="3840" y="2897"/>
                    </a:lnTo>
                    <a:lnTo>
                      <a:pt x="3837" y="2941"/>
                    </a:lnTo>
                    <a:lnTo>
                      <a:pt x="3833" y="2985"/>
                    </a:lnTo>
                    <a:lnTo>
                      <a:pt x="3828" y="3028"/>
                    </a:lnTo>
                    <a:lnTo>
                      <a:pt x="3821" y="3070"/>
                    </a:lnTo>
                    <a:lnTo>
                      <a:pt x="3814" y="3109"/>
                    </a:lnTo>
                    <a:lnTo>
                      <a:pt x="3805" y="3147"/>
                    </a:lnTo>
                    <a:lnTo>
                      <a:pt x="3795" y="3184"/>
                    </a:lnTo>
                    <a:lnTo>
                      <a:pt x="3784" y="3219"/>
                    </a:lnTo>
                    <a:lnTo>
                      <a:pt x="3771" y="3250"/>
                    </a:lnTo>
                    <a:lnTo>
                      <a:pt x="3759" y="3280"/>
                    </a:lnTo>
                    <a:lnTo>
                      <a:pt x="3736" y="3323"/>
                    </a:lnTo>
                    <a:lnTo>
                      <a:pt x="3712" y="3365"/>
                    </a:lnTo>
                    <a:lnTo>
                      <a:pt x="3688" y="3406"/>
                    </a:lnTo>
                    <a:lnTo>
                      <a:pt x="3661" y="3448"/>
                    </a:lnTo>
                    <a:lnTo>
                      <a:pt x="3632" y="3488"/>
                    </a:lnTo>
                    <a:lnTo>
                      <a:pt x="3604" y="3529"/>
                    </a:lnTo>
                    <a:lnTo>
                      <a:pt x="3573" y="3569"/>
                    </a:lnTo>
                    <a:lnTo>
                      <a:pt x="3541" y="3607"/>
                    </a:lnTo>
                    <a:lnTo>
                      <a:pt x="3509" y="3645"/>
                    </a:lnTo>
                    <a:lnTo>
                      <a:pt x="3475" y="3684"/>
                    </a:lnTo>
                    <a:lnTo>
                      <a:pt x="3441" y="3720"/>
                    </a:lnTo>
                    <a:lnTo>
                      <a:pt x="3406" y="3756"/>
                    </a:lnTo>
                    <a:lnTo>
                      <a:pt x="3370" y="3791"/>
                    </a:lnTo>
                    <a:lnTo>
                      <a:pt x="3333" y="3825"/>
                    </a:lnTo>
                    <a:lnTo>
                      <a:pt x="3296" y="3858"/>
                    </a:lnTo>
                    <a:lnTo>
                      <a:pt x="3259" y="3890"/>
                    </a:lnTo>
                    <a:lnTo>
                      <a:pt x="3221" y="3920"/>
                    </a:lnTo>
                    <a:lnTo>
                      <a:pt x="3182" y="3950"/>
                    </a:lnTo>
                    <a:lnTo>
                      <a:pt x="3144" y="3978"/>
                    </a:lnTo>
                    <a:lnTo>
                      <a:pt x="3106" y="4005"/>
                    </a:lnTo>
                    <a:lnTo>
                      <a:pt x="3068" y="4031"/>
                    </a:lnTo>
                    <a:lnTo>
                      <a:pt x="3029" y="4055"/>
                    </a:lnTo>
                    <a:lnTo>
                      <a:pt x="2990" y="4077"/>
                    </a:lnTo>
                    <a:lnTo>
                      <a:pt x="2952" y="4099"/>
                    </a:lnTo>
                    <a:lnTo>
                      <a:pt x="2914" y="4118"/>
                    </a:lnTo>
                    <a:lnTo>
                      <a:pt x="2876" y="4136"/>
                    </a:lnTo>
                    <a:lnTo>
                      <a:pt x="2839" y="4153"/>
                    </a:lnTo>
                    <a:lnTo>
                      <a:pt x="2803" y="4167"/>
                    </a:lnTo>
                    <a:lnTo>
                      <a:pt x="2765" y="4180"/>
                    </a:lnTo>
                    <a:lnTo>
                      <a:pt x="2730" y="4191"/>
                    </a:lnTo>
                    <a:lnTo>
                      <a:pt x="2695" y="4200"/>
                    </a:lnTo>
                    <a:lnTo>
                      <a:pt x="2661" y="4207"/>
                    </a:lnTo>
                    <a:lnTo>
                      <a:pt x="2603" y="4217"/>
                    </a:lnTo>
                    <a:lnTo>
                      <a:pt x="2543" y="4226"/>
                    </a:lnTo>
                    <a:lnTo>
                      <a:pt x="2482" y="4233"/>
                    </a:lnTo>
                    <a:lnTo>
                      <a:pt x="2420" y="4239"/>
                    </a:lnTo>
                    <a:lnTo>
                      <a:pt x="2358" y="4244"/>
                    </a:lnTo>
                    <a:lnTo>
                      <a:pt x="2295" y="4247"/>
                    </a:lnTo>
                    <a:lnTo>
                      <a:pt x="2233" y="4249"/>
                    </a:lnTo>
                    <a:lnTo>
                      <a:pt x="2169" y="4250"/>
                    </a:lnTo>
                    <a:lnTo>
                      <a:pt x="2105" y="4249"/>
                    </a:lnTo>
                    <a:lnTo>
                      <a:pt x="2043" y="4248"/>
                    </a:lnTo>
                    <a:lnTo>
                      <a:pt x="1979" y="4245"/>
                    </a:lnTo>
                    <a:lnTo>
                      <a:pt x="1916" y="4241"/>
                    </a:lnTo>
                    <a:lnTo>
                      <a:pt x="1854" y="4236"/>
                    </a:lnTo>
                    <a:lnTo>
                      <a:pt x="1792" y="4229"/>
                    </a:lnTo>
                    <a:lnTo>
                      <a:pt x="1732" y="4221"/>
                    </a:lnTo>
                    <a:lnTo>
                      <a:pt x="1671" y="4212"/>
                    </a:lnTo>
                    <a:lnTo>
                      <a:pt x="1612" y="4202"/>
                    </a:lnTo>
                    <a:lnTo>
                      <a:pt x="1553" y="4190"/>
                    </a:lnTo>
                    <a:lnTo>
                      <a:pt x="1496" y="4177"/>
                    </a:lnTo>
                    <a:lnTo>
                      <a:pt x="1441" y="4163"/>
                    </a:lnTo>
                    <a:lnTo>
                      <a:pt x="1387" y="4147"/>
                    </a:lnTo>
                    <a:lnTo>
                      <a:pt x="1334" y="4132"/>
                    </a:lnTo>
                    <a:lnTo>
                      <a:pt x="1283" y="4114"/>
                    </a:lnTo>
                    <a:lnTo>
                      <a:pt x="1234" y="4095"/>
                    </a:lnTo>
                    <a:lnTo>
                      <a:pt x="1186" y="4075"/>
                    </a:lnTo>
                    <a:lnTo>
                      <a:pt x="1142" y="4054"/>
                    </a:lnTo>
                    <a:lnTo>
                      <a:pt x="1098" y="4032"/>
                    </a:lnTo>
                    <a:lnTo>
                      <a:pt x="1058" y="4008"/>
                    </a:lnTo>
                    <a:lnTo>
                      <a:pt x="1020" y="3984"/>
                    </a:lnTo>
                    <a:lnTo>
                      <a:pt x="985" y="3959"/>
                    </a:lnTo>
                    <a:lnTo>
                      <a:pt x="952" y="3932"/>
                    </a:lnTo>
                    <a:lnTo>
                      <a:pt x="922" y="3904"/>
                    </a:lnTo>
                    <a:lnTo>
                      <a:pt x="893" y="3875"/>
                    </a:lnTo>
                    <a:lnTo>
                      <a:pt x="863" y="3843"/>
                    </a:lnTo>
                    <a:lnTo>
                      <a:pt x="832" y="3810"/>
                    </a:lnTo>
                    <a:lnTo>
                      <a:pt x="800" y="3775"/>
                    </a:lnTo>
                    <a:lnTo>
                      <a:pt x="734" y="3698"/>
                    </a:lnTo>
                    <a:lnTo>
                      <a:pt x="665" y="3618"/>
                    </a:lnTo>
                    <a:lnTo>
                      <a:pt x="596" y="3532"/>
                    </a:lnTo>
                    <a:lnTo>
                      <a:pt x="527" y="3441"/>
                    </a:lnTo>
                    <a:lnTo>
                      <a:pt x="492" y="3396"/>
                    </a:lnTo>
                    <a:lnTo>
                      <a:pt x="458" y="3349"/>
                    </a:lnTo>
                    <a:lnTo>
                      <a:pt x="425" y="3302"/>
                    </a:lnTo>
                    <a:lnTo>
                      <a:pt x="392" y="3256"/>
                    </a:lnTo>
                    <a:lnTo>
                      <a:pt x="361" y="3209"/>
                    </a:lnTo>
                    <a:lnTo>
                      <a:pt x="329" y="3162"/>
                    </a:lnTo>
                    <a:lnTo>
                      <a:pt x="299" y="3114"/>
                    </a:lnTo>
                    <a:lnTo>
                      <a:pt x="269" y="3069"/>
                    </a:lnTo>
                    <a:lnTo>
                      <a:pt x="242" y="3022"/>
                    </a:lnTo>
                    <a:lnTo>
                      <a:pt x="215" y="2976"/>
                    </a:lnTo>
                    <a:lnTo>
                      <a:pt x="190" y="2932"/>
                    </a:lnTo>
                    <a:lnTo>
                      <a:pt x="166" y="2887"/>
                    </a:lnTo>
                    <a:lnTo>
                      <a:pt x="145" y="2845"/>
                    </a:lnTo>
                    <a:lnTo>
                      <a:pt x="125" y="2802"/>
                    </a:lnTo>
                    <a:lnTo>
                      <a:pt x="107" y="2762"/>
                    </a:lnTo>
                    <a:lnTo>
                      <a:pt x="91" y="2722"/>
                    </a:lnTo>
                    <a:lnTo>
                      <a:pt x="78" y="2685"/>
                    </a:lnTo>
                    <a:lnTo>
                      <a:pt x="67" y="2647"/>
                    </a:lnTo>
                    <a:lnTo>
                      <a:pt x="58" y="2613"/>
                    </a:lnTo>
                    <a:lnTo>
                      <a:pt x="52" y="2580"/>
                    </a:lnTo>
                    <a:lnTo>
                      <a:pt x="37" y="2473"/>
                    </a:lnTo>
                    <a:lnTo>
                      <a:pt x="24" y="2367"/>
                    </a:lnTo>
                    <a:lnTo>
                      <a:pt x="15" y="2262"/>
                    </a:lnTo>
                    <a:lnTo>
                      <a:pt x="6" y="2159"/>
                    </a:lnTo>
                    <a:lnTo>
                      <a:pt x="2" y="2057"/>
                    </a:lnTo>
                    <a:lnTo>
                      <a:pt x="0" y="1957"/>
                    </a:lnTo>
                    <a:lnTo>
                      <a:pt x="1" y="1859"/>
                    </a:lnTo>
                    <a:lnTo>
                      <a:pt x="6" y="1762"/>
                    </a:lnTo>
                    <a:lnTo>
                      <a:pt x="15" y="1666"/>
                    </a:lnTo>
                    <a:lnTo>
                      <a:pt x="27" y="1573"/>
                    </a:lnTo>
                    <a:lnTo>
                      <a:pt x="43" y="1482"/>
                    </a:lnTo>
                    <a:lnTo>
                      <a:pt x="65" y="1392"/>
                    </a:lnTo>
                    <a:lnTo>
                      <a:pt x="89" y="1304"/>
                    </a:lnTo>
                    <a:lnTo>
                      <a:pt x="120" y="1218"/>
                    </a:lnTo>
                    <a:lnTo>
                      <a:pt x="154" y="1134"/>
                    </a:lnTo>
                    <a:lnTo>
                      <a:pt x="194" y="1053"/>
                    </a:lnTo>
                    <a:lnTo>
                      <a:pt x="240" y="973"/>
                    </a:lnTo>
                    <a:lnTo>
                      <a:pt x="289" y="896"/>
                    </a:lnTo>
                    <a:lnTo>
                      <a:pt x="347" y="820"/>
                    </a:lnTo>
                    <a:lnTo>
                      <a:pt x="409" y="747"/>
                    </a:lnTo>
                    <a:lnTo>
                      <a:pt x="477" y="677"/>
                    </a:lnTo>
                    <a:lnTo>
                      <a:pt x="553" y="608"/>
                    </a:lnTo>
                    <a:lnTo>
                      <a:pt x="634" y="542"/>
                    </a:lnTo>
                    <a:lnTo>
                      <a:pt x="722" y="478"/>
                    </a:lnTo>
                    <a:lnTo>
                      <a:pt x="818" y="418"/>
                    </a:lnTo>
                    <a:lnTo>
                      <a:pt x="920" y="359"/>
                    </a:lnTo>
                    <a:lnTo>
                      <a:pt x="1030" y="303"/>
                    </a:lnTo>
                    <a:lnTo>
                      <a:pt x="1147" y="250"/>
                    </a:lnTo>
                    <a:lnTo>
                      <a:pt x="1272" y="199"/>
                    </a:lnTo>
                    <a:lnTo>
                      <a:pt x="1406" y="151"/>
                    </a:lnTo>
                    <a:lnTo>
                      <a:pt x="1547" y="107"/>
                    </a:lnTo>
                    <a:lnTo>
                      <a:pt x="1698" y="64"/>
                    </a:lnTo>
                    <a:lnTo>
                      <a:pt x="1817" y="37"/>
                    </a:lnTo>
                    <a:lnTo>
                      <a:pt x="1931" y="17"/>
                    </a:lnTo>
                    <a:lnTo>
                      <a:pt x="2041" y="5"/>
                    </a:lnTo>
                    <a:lnTo>
                      <a:pt x="2147" y="0"/>
                    </a:lnTo>
                    <a:lnTo>
                      <a:pt x="2248" y="2"/>
                    </a:lnTo>
                    <a:lnTo>
                      <a:pt x="2343" y="10"/>
                    </a:lnTo>
                    <a:lnTo>
                      <a:pt x="2435" y="24"/>
                    </a:lnTo>
                    <a:lnTo>
                      <a:pt x="2522" y="44"/>
                    </a:lnTo>
                    <a:lnTo>
                      <a:pt x="2606" y="69"/>
                    </a:lnTo>
                    <a:lnTo>
                      <a:pt x="2685" y="96"/>
                    </a:lnTo>
                    <a:lnTo>
                      <a:pt x="2759" y="129"/>
                    </a:lnTo>
                    <a:lnTo>
                      <a:pt x="2830" y="165"/>
                    </a:lnTo>
                    <a:lnTo>
                      <a:pt x="2897" y="203"/>
                    </a:lnTo>
                    <a:lnTo>
                      <a:pt x="2960" y="245"/>
                    </a:lnTo>
                    <a:lnTo>
                      <a:pt x="3018" y="288"/>
                    </a:lnTo>
                    <a:lnTo>
                      <a:pt x="3073" y="333"/>
                    </a:lnTo>
                    <a:lnTo>
                      <a:pt x="3124" y="379"/>
                    </a:lnTo>
                    <a:lnTo>
                      <a:pt x="3171" y="425"/>
                    </a:lnTo>
                    <a:lnTo>
                      <a:pt x="3214" y="471"/>
                    </a:lnTo>
                    <a:lnTo>
                      <a:pt x="3255" y="517"/>
                    </a:lnTo>
                    <a:lnTo>
                      <a:pt x="3291" y="562"/>
                    </a:lnTo>
                    <a:lnTo>
                      <a:pt x="3324" y="606"/>
                    </a:lnTo>
                    <a:lnTo>
                      <a:pt x="3353" y="647"/>
                    </a:lnTo>
                    <a:lnTo>
                      <a:pt x="3380" y="686"/>
                    </a:lnTo>
                    <a:lnTo>
                      <a:pt x="3402" y="723"/>
                    </a:lnTo>
                    <a:lnTo>
                      <a:pt x="3422" y="757"/>
                    </a:lnTo>
                    <a:lnTo>
                      <a:pt x="3438" y="785"/>
                    </a:lnTo>
                    <a:lnTo>
                      <a:pt x="3452" y="811"/>
                    </a:lnTo>
                    <a:lnTo>
                      <a:pt x="3469" y="847"/>
                    </a:lnTo>
                    <a:lnTo>
                      <a:pt x="3474" y="858"/>
                    </a:lnTo>
                    <a:close/>
                  </a:path>
                </a:pathLst>
              </a:custGeom>
              <a:solidFill>
                <a:srgbClr val="F7D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33" name="Freeform 175"/>
              <p:cNvSpPr>
                <a:spLocks/>
              </p:cNvSpPr>
              <p:nvPr/>
            </p:nvSpPr>
            <p:spPr bwMode="auto">
              <a:xfrm>
                <a:off x="4458" y="3312"/>
                <a:ext cx="286" cy="277"/>
              </a:xfrm>
              <a:custGeom>
                <a:avLst/>
                <a:gdLst>
                  <a:gd name="T0" fmla="*/ 0 w 4286"/>
                  <a:gd name="T1" fmla="*/ 0 h 4162"/>
                  <a:gd name="T2" fmla="*/ 0 w 4286"/>
                  <a:gd name="T3" fmla="*/ 0 h 4162"/>
                  <a:gd name="T4" fmla="*/ 0 w 4286"/>
                  <a:gd name="T5" fmla="*/ 0 h 4162"/>
                  <a:gd name="T6" fmla="*/ 0 w 4286"/>
                  <a:gd name="T7" fmla="*/ 0 h 4162"/>
                  <a:gd name="T8" fmla="*/ 0 w 4286"/>
                  <a:gd name="T9" fmla="*/ 0 h 4162"/>
                  <a:gd name="T10" fmla="*/ 0 w 4286"/>
                  <a:gd name="T11" fmla="*/ 0 h 4162"/>
                  <a:gd name="T12" fmla="*/ 0 w 4286"/>
                  <a:gd name="T13" fmla="*/ 0 h 4162"/>
                  <a:gd name="T14" fmla="*/ 0 w 4286"/>
                  <a:gd name="T15" fmla="*/ 0 h 4162"/>
                  <a:gd name="T16" fmla="*/ 0 w 4286"/>
                  <a:gd name="T17" fmla="*/ 0 h 4162"/>
                  <a:gd name="T18" fmla="*/ 0 w 4286"/>
                  <a:gd name="T19" fmla="*/ 0 h 4162"/>
                  <a:gd name="T20" fmla="*/ 0 w 4286"/>
                  <a:gd name="T21" fmla="*/ 0 h 4162"/>
                  <a:gd name="T22" fmla="*/ 0 w 4286"/>
                  <a:gd name="T23" fmla="*/ 0 h 4162"/>
                  <a:gd name="T24" fmla="*/ 0 w 4286"/>
                  <a:gd name="T25" fmla="*/ 0 h 4162"/>
                  <a:gd name="T26" fmla="*/ 0 w 4286"/>
                  <a:gd name="T27" fmla="*/ 0 h 4162"/>
                  <a:gd name="T28" fmla="*/ 0 w 4286"/>
                  <a:gd name="T29" fmla="*/ 0 h 4162"/>
                  <a:gd name="T30" fmla="*/ 0 w 4286"/>
                  <a:gd name="T31" fmla="*/ 0 h 4162"/>
                  <a:gd name="T32" fmla="*/ 0 w 4286"/>
                  <a:gd name="T33" fmla="*/ 0 h 4162"/>
                  <a:gd name="T34" fmla="*/ 0 w 4286"/>
                  <a:gd name="T35" fmla="*/ 0 h 4162"/>
                  <a:gd name="T36" fmla="*/ 0 w 4286"/>
                  <a:gd name="T37" fmla="*/ 0 h 4162"/>
                  <a:gd name="T38" fmla="*/ 0 w 4286"/>
                  <a:gd name="T39" fmla="*/ 0 h 4162"/>
                  <a:gd name="T40" fmla="*/ 0 w 4286"/>
                  <a:gd name="T41" fmla="*/ 0 h 4162"/>
                  <a:gd name="T42" fmla="*/ 0 w 4286"/>
                  <a:gd name="T43" fmla="*/ 0 h 4162"/>
                  <a:gd name="T44" fmla="*/ 0 w 4286"/>
                  <a:gd name="T45" fmla="*/ 0 h 4162"/>
                  <a:gd name="T46" fmla="*/ 0 w 4286"/>
                  <a:gd name="T47" fmla="*/ 0 h 4162"/>
                  <a:gd name="T48" fmla="*/ 0 w 4286"/>
                  <a:gd name="T49" fmla="*/ 0 h 4162"/>
                  <a:gd name="T50" fmla="*/ 0 w 4286"/>
                  <a:gd name="T51" fmla="*/ 0 h 4162"/>
                  <a:gd name="T52" fmla="*/ 0 w 4286"/>
                  <a:gd name="T53" fmla="*/ 0 h 4162"/>
                  <a:gd name="T54" fmla="*/ 0 w 4286"/>
                  <a:gd name="T55" fmla="*/ 0 h 4162"/>
                  <a:gd name="T56" fmla="*/ 0 w 4286"/>
                  <a:gd name="T57" fmla="*/ 0 h 4162"/>
                  <a:gd name="T58" fmla="*/ 0 w 4286"/>
                  <a:gd name="T59" fmla="*/ 0 h 4162"/>
                  <a:gd name="T60" fmla="*/ 0 w 4286"/>
                  <a:gd name="T61" fmla="*/ 0 h 4162"/>
                  <a:gd name="T62" fmla="*/ 0 w 4286"/>
                  <a:gd name="T63" fmla="*/ 0 h 4162"/>
                  <a:gd name="T64" fmla="*/ 0 w 4286"/>
                  <a:gd name="T65" fmla="*/ 0 h 4162"/>
                  <a:gd name="T66" fmla="*/ 0 w 4286"/>
                  <a:gd name="T67" fmla="*/ 0 h 4162"/>
                  <a:gd name="T68" fmla="*/ 0 w 4286"/>
                  <a:gd name="T69" fmla="*/ 0 h 4162"/>
                  <a:gd name="T70" fmla="*/ 0 w 4286"/>
                  <a:gd name="T71" fmla="*/ 0 h 4162"/>
                  <a:gd name="T72" fmla="*/ 0 w 4286"/>
                  <a:gd name="T73" fmla="*/ 0 h 4162"/>
                  <a:gd name="T74" fmla="*/ 0 w 4286"/>
                  <a:gd name="T75" fmla="*/ 0 h 4162"/>
                  <a:gd name="T76" fmla="*/ 0 w 4286"/>
                  <a:gd name="T77" fmla="*/ 0 h 4162"/>
                  <a:gd name="T78" fmla="*/ 0 w 4286"/>
                  <a:gd name="T79" fmla="*/ 0 h 4162"/>
                  <a:gd name="T80" fmla="*/ 0 w 4286"/>
                  <a:gd name="T81" fmla="*/ 0 h 4162"/>
                  <a:gd name="T82" fmla="*/ 0 w 4286"/>
                  <a:gd name="T83" fmla="*/ 0 h 4162"/>
                  <a:gd name="T84" fmla="*/ 0 w 4286"/>
                  <a:gd name="T85" fmla="*/ 0 h 4162"/>
                  <a:gd name="T86" fmla="*/ 0 w 4286"/>
                  <a:gd name="T87" fmla="*/ 0 h 4162"/>
                  <a:gd name="T88" fmla="*/ 0 w 4286"/>
                  <a:gd name="T89" fmla="*/ 0 h 4162"/>
                  <a:gd name="T90" fmla="*/ 0 w 4286"/>
                  <a:gd name="T91" fmla="*/ 0 h 4162"/>
                  <a:gd name="T92" fmla="*/ 0 w 4286"/>
                  <a:gd name="T93" fmla="*/ 0 h 4162"/>
                  <a:gd name="T94" fmla="*/ 0 w 4286"/>
                  <a:gd name="T95" fmla="*/ 0 h 4162"/>
                  <a:gd name="T96" fmla="*/ 0 w 4286"/>
                  <a:gd name="T97" fmla="*/ 0 h 4162"/>
                  <a:gd name="T98" fmla="*/ 0 w 4286"/>
                  <a:gd name="T99" fmla="*/ 0 h 4162"/>
                  <a:gd name="T100" fmla="*/ 0 w 4286"/>
                  <a:gd name="T101" fmla="*/ 0 h 4162"/>
                  <a:gd name="T102" fmla="*/ 0 w 4286"/>
                  <a:gd name="T103" fmla="*/ 0 h 4162"/>
                  <a:gd name="T104" fmla="*/ 0 w 4286"/>
                  <a:gd name="T105" fmla="*/ 0 h 4162"/>
                  <a:gd name="T106" fmla="*/ 0 w 4286"/>
                  <a:gd name="T107" fmla="*/ 0 h 4162"/>
                  <a:gd name="T108" fmla="*/ 0 w 4286"/>
                  <a:gd name="T109" fmla="*/ 0 h 4162"/>
                  <a:gd name="T110" fmla="*/ 0 w 4286"/>
                  <a:gd name="T111" fmla="*/ 0 h 4162"/>
                  <a:gd name="T112" fmla="*/ 0 w 4286"/>
                  <a:gd name="T113" fmla="*/ 0 h 4162"/>
                  <a:gd name="T114" fmla="*/ 0 w 4286"/>
                  <a:gd name="T115" fmla="*/ 0 h 416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286"/>
                  <a:gd name="T175" fmla="*/ 0 h 4162"/>
                  <a:gd name="T176" fmla="*/ 4286 w 4286"/>
                  <a:gd name="T177" fmla="*/ 4162 h 4162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286" h="4162">
                    <a:moveTo>
                      <a:pt x="1884" y="1590"/>
                    </a:moveTo>
                    <a:lnTo>
                      <a:pt x="1889" y="1601"/>
                    </a:lnTo>
                    <a:lnTo>
                      <a:pt x="1902" y="1634"/>
                    </a:lnTo>
                    <a:lnTo>
                      <a:pt x="1910" y="1660"/>
                    </a:lnTo>
                    <a:lnTo>
                      <a:pt x="1918" y="1689"/>
                    </a:lnTo>
                    <a:lnTo>
                      <a:pt x="1926" y="1725"/>
                    </a:lnTo>
                    <a:lnTo>
                      <a:pt x="1931" y="1765"/>
                    </a:lnTo>
                    <a:lnTo>
                      <a:pt x="1934" y="1786"/>
                    </a:lnTo>
                    <a:lnTo>
                      <a:pt x="1935" y="1809"/>
                    </a:lnTo>
                    <a:lnTo>
                      <a:pt x="1937" y="1834"/>
                    </a:lnTo>
                    <a:lnTo>
                      <a:pt x="1937" y="1859"/>
                    </a:lnTo>
                    <a:lnTo>
                      <a:pt x="1937" y="1886"/>
                    </a:lnTo>
                    <a:lnTo>
                      <a:pt x="1936" y="1914"/>
                    </a:lnTo>
                    <a:lnTo>
                      <a:pt x="1934" y="1942"/>
                    </a:lnTo>
                    <a:lnTo>
                      <a:pt x="1932" y="1973"/>
                    </a:lnTo>
                    <a:lnTo>
                      <a:pt x="1928" y="2004"/>
                    </a:lnTo>
                    <a:lnTo>
                      <a:pt x="1922" y="2036"/>
                    </a:lnTo>
                    <a:lnTo>
                      <a:pt x="1917" y="2070"/>
                    </a:lnTo>
                    <a:lnTo>
                      <a:pt x="1910" y="2104"/>
                    </a:lnTo>
                    <a:lnTo>
                      <a:pt x="1900" y="2140"/>
                    </a:lnTo>
                    <a:lnTo>
                      <a:pt x="1890" y="2176"/>
                    </a:lnTo>
                    <a:lnTo>
                      <a:pt x="1879" y="2213"/>
                    </a:lnTo>
                    <a:lnTo>
                      <a:pt x="1865" y="2251"/>
                    </a:lnTo>
                    <a:lnTo>
                      <a:pt x="1836" y="2328"/>
                    </a:lnTo>
                    <a:lnTo>
                      <a:pt x="1807" y="2400"/>
                    </a:lnTo>
                    <a:lnTo>
                      <a:pt x="1777" y="2468"/>
                    </a:lnTo>
                    <a:lnTo>
                      <a:pt x="1748" y="2530"/>
                    </a:lnTo>
                    <a:lnTo>
                      <a:pt x="1719" y="2590"/>
                    </a:lnTo>
                    <a:lnTo>
                      <a:pt x="1691" y="2644"/>
                    </a:lnTo>
                    <a:lnTo>
                      <a:pt x="1663" y="2694"/>
                    </a:lnTo>
                    <a:lnTo>
                      <a:pt x="1638" y="2738"/>
                    </a:lnTo>
                    <a:lnTo>
                      <a:pt x="1615" y="2779"/>
                    </a:lnTo>
                    <a:lnTo>
                      <a:pt x="1592" y="2814"/>
                    </a:lnTo>
                    <a:lnTo>
                      <a:pt x="1573" y="2845"/>
                    </a:lnTo>
                    <a:lnTo>
                      <a:pt x="1556" y="2869"/>
                    </a:lnTo>
                    <a:lnTo>
                      <a:pt x="1533" y="2902"/>
                    </a:lnTo>
                    <a:lnTo>
                      <a:pt x="1524" y="2914"/>
                    </a:lnTo>
                    <a:lnTo>
                      <a:pt x="1528" y="2903"/>
                    </a:lnTo>
                    <a:lnTo>
                      <a:pt x="1536" y="2871"/>
                    </a:lnTo>
                    <a:lnTo>
                      <a:pt x="1540" y="2849"/>
                    </a:lnTo>
                    <a:lnTo>
                      <a:pt x="1546" y="2822"/>
                    </a:lnTo>
                    <a:lnTo>
                      <a:pt x="1551" y="2792"/>
                    </a:lnTo>
                    <a:lnTo>
                      <a:pt x="1555" y="2758"/>
                    </a:lnTo>
                    <a:lnTo>
                      <a:pt x="1559" y="2720"/>
                    </a:lnTo>
                    <a:lnTo>
                      <a:pt x="1563" y="2681"/>
                    </a:lnTo>
                    <a:lnTo>
                      <a:pt x="1565" y="2639"/>
                    </a:lnTo>
                    <a:lnTo>
                      <a:pt x="1565" y="2594"/>
                    </a:lnTo>
                    <a:lnTo>
                      <a:pt x="1563" y="2548"/>
                    </a:lnTo>
                    <a:lnTo>
                      <a:pt x="1559" y="2501"/>
                    </a:lnTo>
                    <a:lnTo>
                      <a:pt x="1556" y="2477"/>
                    </a:lnTo>
                    <a:lnTo>
                      <a:pt x="1553" y="2453"/>
                    </a:lnTo>
                    <a:lnTo>
                      <a:pt x="1549" y="2427"/>
                    </a:lnTo>
                    <a:lnTo>
                      <a:pt x="1543" y="2403"/>
                    </a:lnTo>
                    <a:lnTo>
                      <a:pt x="1532" y="2354"/>
                    </a:lnTo>
                    <a:lnTo>
                      <a:pt x="1518" y="2305"/>
                    </a:lnTo>
                    <a:lnTo>
                      <a:pt x="1503" y="2257"/>
                    </a:lnTo>
                    <a:lnTo>
                      <a:pt x="1487" y="2212"/>
                    </a:lnTo>
                    <a:lnTo>
                      <a:pt x="1470" y="2167"/>
                    </a:lnTo>
                    <a:lnTo>
                      <a:pt x="1453" y="2125"/>
                    </a:lnTo>
                    <a:lnTo>
                      <a:pt x="1435" y="2085"/>
                    </a:lnTo>
                    <a:lnTo>
                      <a:pt x="1418" y="2048"/>
                    </a:lnTo>
                    <a:lnTo>
                      <a:pt x="1386" y="1984"/>
                    </a:lnTo>
                    <a:lnTo>
                      <a:pt x="1360" y="1935"/>
                    </a:lnTo>
                    <a:lnTo>
                      <a:pt x="1342" y="1903"/>
                    </a:lnTo>
                    <a:lnTo>
                      <a:pt x="1335" y="1892"/>
                    </a:lnTo>
                    <a:lnTo>
                      <a:pt x="1333" y="1914"/>
                    </a:lnTo>
                    <a:lnTo>
                      <a:pt x="1327" y="1973"/>
                    </a:lnTo>
                    <a:lnTo>
                      <a:pt x="1322" y="2013"/>
                    </a:lnTo>
                    <a:lnTo>
                      <a:pt x="1314" y="2060"/>
                    </a:lnTo>
                    <a:lnTo>
                      <a:pt x="1306" y="2111"/>
                    </a:lnTo>
                    <a:lnTo>
                      <a:pt x="1295" y="2166"/>
                    </a:lnTo>
                    <a:lnTo>
                      <a:pt x="1282" y="2225"/>
                    </a:lnTo>
                    <a:lnTo>
                      <a:pt x="1269" y="2284"/>
                    </a:lnTo>
                    <a:lnTo>
                      <a:pt x="1260" y="2314"/>
                    </a:lnTo>
                    <a:lnTo>
                      <a:pt x="1252" y="2343"/>
                    </a:lnTo>
                    <a:lnTo>
                      <a:pt x="1242" y="2373"/>
                    </a:lnTo>
                    <a:lnTo>
                      <a:pt x="1231" y="2403"/>
                    </a:lnTo>
                    <a:lnTo>
                      <a:pt x="1221" y="2432"/>
                    </a:lnTo>
                    <a:lnTo>
                      <a:pt x="1210" y="2460"/>
                    </a:lnTo>
                    <a:lnTo>
                      <a:pt x="1197" y="2488"/>
                    </a:lnTo>
                    <a:lnTo>
                      <a:pt x="1186" y="2515"/>
                    </a:lnTo>
                    <a:lnTo>
                      <a:pt x="1172" y="2541"/>
                    </a:lnTo>
                    <a:lnTo>
                      <a:pt x="1158" y="2565"/>
                    </a:lnTo>
                    <a:lnTo>
                      <a:pt x="1143" y="2589"/>
                    </a:lnTo>
                    <a:lnTo>
                      <a:pt x="1127" y="2611"/>
                    </a:lnTo>
                    <a:lnTo>
                      <a:pt x="1067" y="2693"/>
                    </a:lnTo>
                    <a:lnTo>
                      <a:pt x="1014" y="2766"/>
                    </a:lnTo>
                    <a:lnTo>
                      <a:pt x="969" y="2831"/>
                    </a:lnTo>
                    <a:lnTo>
                      <a:pt x="931" y="2885"/>
                    </a:lnTo>
                    <a:lnTo>
                      <a:pt x="901" y="2930"/>
                    </a:lnTo>
                    <a:lnTo>
                      <a:pt x="880" y="2962"/>
                    </a:lnTo>
                    <a:lnTo>
                      <a:pt x="867" y="2983"/>
                    </a:lnTo>
                    <a:lnTo>
                      <a:pt x="863" y="2989"/>
                    </a:lnTo>
                    <a:lnTo>
                      <a:pt x="861" y="3002"/>
                    </a:lnTo>
                    <a:lnTo>
                      <a:pt x="858" y="3036"/>
                    </a:lnTo>
                    <a:lnTo>
                      <a:pt x="853" y="3088"/>
                    </a:lnTo>
                    <a:lnTo>
                      <a:pt x="848" y="3157"/>
                    </a:lnTo>
                    <a:lnTo>
                      <a:pt x="847" y="3197"/>
                    </a:lnTo>
                    <a:lnTo>
                      <a:pt x="846" y="3240"/>
                    </a:lnTo>
                    <a:lnTo>
                      <a:pt x="846" y="3285"/>
                    </a:lnTo>
                    <a:lnTo>
                      <a:pt x="847" y="3333"/>
                    </a:lnTo>
                    <a:lnTo>
                      <a:pt x="848" y="3382"/>
                    </a:lnTo>
                    <a:lnTo>
                      <a:pt x="852" y="3433"/>
                    </a:lnTo>
                    <a:lnTo>
                      <a:pt x="857" y="3485"/>
                    </a:lnTo>
                    <a:lnTo>
                      <a:pt x="863" y="3538"/>
                    </a:lnTo>
                    <a:lnTo>
                      <a:pt x="877" y="3646"/>
                    </a:lnTo>
                    <a:lnTo>
                      <a:pt x="891" y="3755"/>
                    </a:lnTo>
                    <a:lnTo>
                      <a:pt x="904" y="3861"/>
                    </a:lnTo>
                    <a:lnTo>
                      <a:pt x="915" y="3956"/>
                    </a:lnTo>
                    <a:lnTo>
                      <a:pt x="925" y="4039"/>
                    </a:lnTo>
                    <a:lnTo>
                      <a:pt x="932" y="4105"/>
                    </a:lnTo>
                    <a:lnTo>
                      <a:pt x="936" y="4147"/>
                    </a:lnTo>
                    <a:lnTo>
                      <a:pt x="939" y="4162"/>
                    </a:lnTo>
                    <a:lnTo>
                      <a:pt x="927" y="4159"/>
                    </a:lnTo>
                    <a:lnTo>
                      <a:pt x="892" y="4147"/>
                    </a:lnTo>
                    <a:lnTo>
                      <a:pt x="866" y="4137"/>
                    </a:lnTo>
                    <a:lnTo>
                      <a:pt x="837" y="4122"/>
                    </a:lnTo>
                    <a:lnTo>
                      <a:pt x="803" y="4105"/>
                    </a:lnTo>
                    <a:lnTo>
                      <a:pt x="763" y="4081"/>
                    </a:lnTo>
                    <a:lnTo>
                      <a:pt x="721" y="4055"/>
                    </a:lnTo>
                    <a:lnTo>
                      <a:pt x="674" y="4022"/>
                    </a:lnTo>
                    <a:lnTo>
                      <a:pt x="650" y="4003"/>
                    </a:lnTo>
                    <a:lnTo>
                      <a:pt x="624" y="3984"/>
                    </a:lnTo>
                    <a:lnTo>
                      <a:pt x="598" y="3961"/>
                    </a:lnTo>
                    <a:lnTo>
                      <a:pt x="571" y="3939"/>
                    </a:lnTo>
                    <a:lnTo>
                      <a:pt x="544" y="3914"/>
                    </a:lnTo>
                    <a:lnTo>
                      <a:pt x="515" y="3887"/>
                    </a:lnTo>
                    <a:lnTo>
                      <a:pt x="486" y="3860"/>
                    </a:lnTo>
                    <a:lnTo>
                      <a:pt x="457" y="3829"/>
                    </a:lnTo>
                    <a:lnTo>
                      <a:pt x="427" y="3797"/>
                    </a:lnTo>
                    <a:lnTo>
                      <a:pt x="396" y="3763"/>
                    </a:lnTo>
                    <a:lnTo>
                      <a:pt x="365" y="3727"/>
                    </a:lnTo>
                    <a:lnTo>
                      <a:pt x="334" y="3690"/>
                    </a:lnTo>
                    <a:lnTo>
                      <a:pt x="307" y="3655"/>
                    </a:lnTo>
                    <a:lnTo>
                      <a:pt x="280" y="3616"/>
                    </a:lnTo>
                    <a:lnTo>
                      <a:pt x="253" y="3574"/>
                    </a:lnTo>
                    <a:lnTo>
                      <a:pt x="228" y="3528"/>
                    </a:lnTo>
                    <a:lnTo>
                      <a:pt x="201" y="3479"/>
                    </a:lnTo>
                    <a:lnTo>
                      <a:pt x="177" y="3427"/>
                    </a:lnTo>
                    <a:lnTo>
                      <a:pt x="152" y="3371"/>
                    </a:lnTo>
                    <a:lnTo>
                      <a:pt x="129" y="3313"/>
                    </a:lnTo>
                    <a:lnTo>
                      <a:pt x="107" y="3252"/>
                    </a:lnTo>
                    <a:lnTo>
                      <a:pt x="86" y="3188"/>
                    </a:lnTo>
                    <a:lnTo>
                      <a:pt x="68" y="3122"/>
                    </a:lnTo>
                    <a:lnTo>
                      <a:pt x="51" y="3053"/>
                    </a:lnTo>
                    <a:lnTo>
                      <a:pt x="36" y="2983"/>
                    </a:lnTo>
                    <a:lnTo>
                      <a:pt x="24" y="2909"/>
                    </a:lnTo>
                    <a:lnTo>
                      <a:pt x="14" y="2835"/>
                    </a:lnTo>
                    <a:lnTo>
                      <a:pt x="7" y="2760"/>
                    </a:lnTo>
                    <a:lnTo>
                      <a:pt x="1" y="2682"/>
                    </a:lnTo>
                    <a:lnTo>
                      <a:pt x="0" y="2603"/>
                    </a:lnTo>
                    <a:lnTo>
                      <a:pt x="1" y="2523"/>
                    </a:lnTo>
                    <a:lnTo>
                      <a:pt x="7" y="2442"/>
                    </a:lnTo>
                    <a:lnTo>
                      <a:pt x="15" y="2360"/>
                    </a:lnTo>
                    <a:lnTo>
                      <a:pt x="28" y="2278"/>
                    </a:lnTo>
                    <a:lnTo>
                      <a:pt x="44" y="2195"/>
                    </a:lnTo>
                    <a:lnTo>
                      <a:pt x="65" y="2111"/>
                    </a:lnTo>
                    <a:lnTo>
                      <a:pt x="90" y="2027"/>
                    </a:lnTo>
                    <a:lnTo>
                      <a:pt x="119" y="1944"/>
                    </a:lnTo>
                    <a:lnTo>
                      <a:pt x="153" y="1860"/>
                    </a:lnTo>
                    <a:lnTo>
                      <a:pt x="192" y="1778"/>
                    </a:lnTo>
                    <a:lnTo>
                      <a:pt x="237" y="1695"/>
                    </a:lnTo>
                    <a:lnTo>
                      <a:pt x="287" y="1612"/>
                    </a:lnTo>
                    <a:lnTo>
                      <a:pt x="342" y="1531"/>
                    </a:lnTo>
                    <a:lnTo>
                      <a:pt x="403" y="1451"/>
                    </a:lnTo>
                    <a:lnTo>
                      <a:pt x="463" y="1377"/>
                    </a:lnTo>
                    <a:lnTo>
                      <a:pt x="524" y="1308"/>
                    </a:lnTo>
                    <a:lnTo>
                      <a:pt x="584" y="1244"/>
                    </a:lnTo>
                    <a:lnTo>
                      <a:pt x="645" y="1183"/>
                    </a:lnTo>
                    <a:lnTo>
                      <a:pt x="704" y="1127"/>
                    </a:lnTo>
                    <a:lnTo>
                      <a:pt x="763" y="1075"/>
                    </a:lnTo>
                    <a:lnTo>
                      <a:pt x="822" y="1026"/>
                    </a:lnTo>
                    <a:lnTo>
                      <a:pt x="880" y="981"/>
                    </a:lnTo>
                    <a:lnTo>
                      <a:pt x="936" y="940"/>
                    </a:lnTo>
                    <a:lnTo>
                      <a:pt x="993" y="902"/>
                    </a:lnTo>
                    <a:lnTo>
                      <a:pt x="1048" y="867"/>
                    </a:lnTo>
                    <a:lnTo>
                      <a:pt x="1101" y="835"/>
                    </a:lnTo>
                    <a:lnTo>
                      <a:pt x="1153" y="806"/>
                    </a:lnTo>
                    <a:lnTo>
                      <a:pt x="1204" y="780"/>
                    </a:lnTo>
                    <a:lnTo>
                      <a:pt x="1253" y="756"/>
                    </a:lnTo>
                    <a:lnTo>
                      <a:pt x="1300" y="735"/>
                    </a:lnTo>
                    <a:lnTo>
                      <a:pt x="1346" y="716"/>
                    </a:lnTo>
                    <a:lnTo>
                      <a:pt x="1389" y="700"/>
                    </a:lnTo>
                    <a:lnTo>
                      <a:pt x="1430" y="686"/>
                    </a:lnTo>
                    <a:lnTo>
                      <a:pt x="1469" y="673"/>
                    </a:lnTo>
                    <a:lnTo>
                      <a:pt x="1505" y="663"/>
                    </a:lnTo>
                    <a:lnTo>
                      <a:pt x="1539" y="654"/>
                    </a:lnTo>
                    <a:lnTo>
                      <a:pt x="1571" y="647"/>
                    </a:lnTo>
                    <a:lnTo>
                      <a:pt x="1600" y="641"/>
                    </a:lnTo>
                    <a:lnTo>
                      <a:pt x="1649" y="632"/>
                    </a:lnTo>
                    <a:lnTo>
                      <a:pt x="1684" y="627"/>
                    </a:lnTo>
                    <a:lnTo>
                      <a:pt x="1706" y="626"/>
                    </a:lnTo>
                    <a:lnTo>
                      <a:pt x="1713" y="625"/>
                    </a:lnTo>
                    <a:lnTo>
                      <a:pt x="1710" y="621"/>
                    </a:lnTo>
                    <a:lnTo>
                      <a:pt x="1698" y="613"/>
                    </a:lnTo>
                    <a:lnTo>
                      <a:pt x="1679" y="599"/>
                    </a:lnTo>
                    <a:lnTo>
                      <a:pt x="1653" y="582"/>
                    </a:lnTo>
                    <a:lnTo>
                      <a:pt x="1635" y="574"/>
                    </a:lnTo>
                    <a:lnTo>
                      <a:pt x="1616" y="564"/>
                    </a:lnTo>
                    <a:lnTo>
                      <a:pt x="1594" y="555"/>
                    </a:lnTo>
                    <a:lnTo>
                      <a:pt x="1570" y="545"/>
                    </a:lnTo>
                    <a:lnTo>
                      <a:pt x="1543" y="535"/>
                    </a:lnTo>
                    <a:lnTo>
                      <a:pt x="1515" y="527"/>
                    </a:lnTo>
                    <a:lnTo>
                      <a:pt x="1483" y="518"/>
                    </a:lnTo>
                    <a:lnTo>
                      <a:pt x="1449" y="511"/>
                    </a:lnTo>
                    <a:lnTo>
                      <a:pt x="1372" y="496"/>
                    </a:lnTo>
                    <a:lnTo>
                      <a:pt x="1283" y="480"/>
                    </a:lnTo>
                    <a:lnTo>
                      <a:pt x="1192" y="465"/>
                    </a:lnTo>
                    <a:lnTo>
                      <a:pt x="1104" y="449"/>
                    </a:lnTo>
                    <a:lnTo>
                      <a:pt x="1025" y="437"/>
                    </a:lnTo>
                    <a:lnTo>
                      <a:pt x="960" y="426"/>
                    </a:lnTo>
                    <a:lnTo>
                      <a:pt x="916" y="420"/>
                    </a:lnTo>
                    <a:lnTo>
                      <a:pt x="900" y="417"/>
                    </a:lnTo>
                    <a:lnTo>
                      <a:pt x="922" y="411"/>
                    </a:lnTo>
                    <a:lnTo>
                      <a:pt x="979" y="397"/>
                    </a:lnTo>
                    <a:lnTo>
                      <a:pt x="1019" y="389"/>
                    </a:lnTo>
                    <a:lnTo>
                      <a:pt x="1065" y="379"/>
                    </a:lnTo>
                    <a:lnTo>
                      <a:pt x="1117" y="370"/>
                    </a:lnTo>
                    <a:lnTo>
                      <a:pt x="1172" y="360"/>
                    </a:lnTo>
                    <a:lnTo>
                      <a:pt x="1231" y="352"/>
                    </a:lnTo>
                    <a:lnTo>
                      <a:pt x="1293" y="344"/>
                    </a:lnTo>
                    <a:lnTo>
                      <a:pt x="1324" y="342"/>
                    </a:lnTo>
                    <a:lnTo>
                      <a:pt x="1356" y="340"/>
                    </a:lnTo>
                    <a:lnTo>
                      <a:pt x="1387" y="338"/>
                    </a:lnTo>
                    <a:lnTo>
                      <a:pt x="1419" y="337"/>
                    </a:lnTo>
                    <a:lnTo>
                      <a:pt x="1450" y="337"/>
                    </a:lnTo>
                    <a:lnTo>
                      <a:pt x="1482" y="337"/>
                    </a:lnTo>
                    <a:lnTo>
                      <a:pt x="1513" y="339"/>
                    </a:lnTo>
                    <a:lnTo>
                      <a:pt x="1543" y="341"/>
                    </a:lnTo>
                    <a:lnTo>
                      <a:pt x="1573" y="344"/>
                    </a:lnTo>
                    <a:lnTo>
                      <a:pt x="1602" y="349"/>
                    </a:lnTo>
                    <a:lnTo>
                      <a:pt x="1629" y="354"/>
                    </a:lnTo>
                    <a:lnTo>
                      <a:pt x="1657" y="360"/>
                    </a:lnTo>
                    <a:lnTo>
                      <a:pt x="1761" y="388"/>
                    </a:lnTo>
                    <a:lnTo>
                      <a:pt x="1860" y="416"/>
                    </a:lnTo>
                    <a:lnTo>
                      <a:pt x="1949" y="441"/>
                    </a:lnTo>
                    <a:lnTo>
                      <a:pt x="2028" y="464"/>
                    </a:lnTo>
                    <a:lnTo>
                      <a:pt x="2093" y="483"/>
                    </a:lnTo>
                    <a:lnTo>
                      <a:pt x="2143" y="498"/>
                    </a:lnTo>
                    <a:lnTo>
                      <a:pt x="2175" y="508"/>
                    </a:lnTo>
                    <a:lnTo>
                      <a:pt x="2187" y="511"/>
                    </a:lnTo>
                    <a:lnTo>
                      <a:pt x="2181" y="512"/>
                    </a:lnTo>
                    <a:lnTo>
                      <a:pt x="2171" y="511"/>
                    </a:lnTo>
                    <a:lnTo>
                      <a:pt x="2165" y="509"/>
                    </a:lnTo>
                    <a:lnTo>
                      <a:pt x="2160" y="506"/>
                    </a:lnTo>
                    <a:lnTo>
                      <a:pt x="2159" y="503"/>
                    </a:lnTo>
                    <a:lnTo>
                      <a:pt x="2158" y="500"/>
                    </a:lnTo>
                    <a:lnTo>
                      <a:pt x="2158" y="496"/>
                    </a:lnTo>
                    <a:lnTo>
                      <a:pt x="2158" y="493"/>
                    </a:lnTo>
                    <a:lnTo>
                      <a:pt x="2159" y="488"/>
                    </a:lnTo>
                    <a:lnTo>
                      <a:pt x="2162" y="482"/>
                    </a:lnTo>
                    <a:lnTo>
                      <a:pt x="2165" y="476"/>
                    </a:lnTo>
                    <a:lnTo>
                      <a:pt x="2170" y="469"/>
                    </a:lnTo>
                    <a:lnTo>
                      <a:pt x="2183" y="453"/>
                    </a:lnTo>
                    <a:lnTo>
                      <a:pt x="2202" y="431"/>
                    </a:lnTo>
                    <a:lnTo>
                      <a:pt x="2229" y="407"/>
                    </a:lnTo>
                    <a:lnTo>
                      <a:pt x="2262" y="377"/>
                    </a:lnTo>
                    <a:lnTo>
                      <a:pt x="2304" y="343"/>
                    </a:lnTo>
                    <a:lnTo>
                      <a:pt x="2356" y="303"/>
                    </a:lnTo>
                    <a:lnTo>
                      <a:pt x="2412" y="263"/>
                    </a:lnTo>
                    <a:lnTo>
                      <a:pt x="2462" y="225"/>
                    </a:lnTo>
                    <a:lnTo>
                      <a:pt x="2510" y="191"/>
                    </a:lnTo>
                    <a:lnTo>
                      <a:pt x="2555" y="161"/>
                    </a:lnTo>
                    <a:lnTo>
                      <a:pt x="2633" y="108"/>
                    </a:lnTo>
                    <a:lnTo>
                      <a:pt x="2697" y="67"/>
                    </a:lnTo>
                    <a:lnTo>
                      <a:pt x="2747" y="36"/>
                    </a:lnTo>
                    <a:lnTo>
                      <a:pt x="2782" y="16"/>
                    </a:lnTo>
                    <a:lnTo>
                      <a:pt x="2803" y="5"/>
                    </a:lnTo>
                    <a:lnTo>
                      <a:pt x="2811" y="0"/>
                    </a:lnTo>
                    <a:lnTo>
                      <a:pt x="2804" y="10"/>
                    </a:lnTo>
                    <a:lnTo>
                      <a:pt x="2789" y="34"/>
                    </a:lnTo>
                    <a:lnTo>
                      <a:pt x="2766" y="70"/>
                    </a:lnTo>
                    <a:lnTo>
                      <a:pt x="2737" y="114"/>
                    </a:lnTo>
                    <a:lnTo>
                      <a:pt x="2706" y="162"/>
                    </a:lnTo>
                    <a:lnTo>
                      <a:pt x="2675" y="208"/>
                    </a:lnTo>
                    <a:lnTo>
                      <a:pt x="2646" y="251"/>
                    </a:lnTo>
                    <a:lnTo>
                      <a:pt x="2622" y="285"/>
                    </a:lnTo>
                    <a:lnTo>
                      <a:pt x="2611" y="300"/>
                    </a:lnTo>
                    <a:lnTo>
                      <a:pt x="2602" y="316"/>
                    </a:lnTo>
                    <a:lnTo>
                      <a:pt x="2593" y="334"/>
                    </a:lnTo>
                    <a:lnTo>
                      <a:pt x="2586" y="352"/>
                    </a:lnTo>
                    <a:lnTo>
                      <a:pt x="2578" y="371"/>
                    </a:lnTo>
                    <a:lnTo>
                      <a:pt x="2573" y="390"/>
                    </a:lnTo>
                    <a:lnTo>
                      <a:pt x="2566" y="408"/>
                    </a:lnTo>
                    <a:lnTo>
                      <a:pt x="2562" y="426"/>
                    </a:lnTo>
                    <a:lnTo>
                      <a:pt x="2555" y="460"/>
                    </a:lnTo>
                    <a:lnTo>
                      <a:pt x="2550" y="487"/>
                    </a:lnTo>
                    <a:lnTo>
                      <a:pt x="2546" y="505"/>
                    </a:lnTo>
                    <a:lnTo>
                      <a:pt x="2545" y="511"/>
                    </a:lnTo>
                    <a:lnTo>
                      <a:pt x="2568" y="507"/>
                    </a:lnTo>
                    <a:lnTo>
                      <a:pt x="2630" y="496"/>
                    </a:lnTo>
                    <a:lnTo>
                      <a:pt x="2675" y="491"/>
                    </a:lnTo>
                    <a:lnTo>
                      <a:pt x="2726" y="486"/>
                    </a:lnTo>
                    <a:lnTo>
                      <a:pt x="2784" y="481"/>
                    </a:lnTo>
                    <a:lnTo>
                      <a:pt x="2847" y="478"/>
                    </a:lnTo>
                    <a:lnTo>
                      <a:pt x="2881" y="478"/>
                    </a:lnTo>
                    <a:lnTo>
                      <a:pt x="2916" y="478"/>
                    </a:lnTo>
                    <a:lnTo>
                      <a:pt x="2951" y="478"/>
                    </a:lnTo>
                    <a:lnTo>
                      <a:pt x="2988" y="480"/>
                    </a:lnTo>
                    <a:lnTo>
                      <a:pt x="3025" y="482"/>
                    </a:lnTo>
                    <a:lnTo>
                      <a:pt x="3062" y="486"/>
                    </a:lnTo>
                    <a:lnTo>
                      <a:pt x="3101" y="490"/>
                    </a:lnTo>
                    <a:lnTo>
                      <a:pt x="3140" y="495"/>
                    </a:lnTo>
                    <a:lnTo>
                      <a:pt x="3179" y="503"/>
                    </a:lnTo>
                    <a:lnTo>
                      <a:pt x="3218" y="510"/>
                    </a:lnTo>
                    <a:lnTo>
                      <a:pt x="3258" y="520"/>
                    </a:lnTo>
                    <a:lnTo>
                      <a:pt x="3298" y="529"/>
                    </a:lnTo>
                    <a:lnTo>
                      <a:pt x="3337" y="542"/>
                    </a:lnTo>
                    <a:lnTo>
                      <a:pt x="3376" y="555"/>
                    </a:lnTo>
                    <a:lnTo>
                      <a:pt x="3414" y="571"/>
                    </a:lnTo>
                    <a:lnTo>
                      <a:pt x="3454" y="587"/>
                    </a:lnTo>
                    <a:lnTo>
                      <a:pt x="3527" y="624"/>
                    </a:lnTo>
                    <a:lnTo>
                      <a:pt x="3597" y="664"/>
                    </a:lnTo>
                    <a:lnTo>
                      <a:pt x="3662" y="705"/>
                    </a:lnTo>
                    <a:lnTo>
                      <a:pt x="3722" y="750"/>
                    </a:lnTo>
                    <a:lnTo>
                      <a:pt x="3780" y="797"/>
                    </a:lnTo>
                    <a:lnTo>
                      <a:pt x="3832" y="844"/>
                    </a:lnTo>
                    <a:lnTo>
                      <a:pt x="3881" y="894"/>
                    </a:lnTo>
                    <a:lnTo>
                      <a:pt x="3926" y="945"/>
                    </a:lnTo>
                    <a:lnTo>
                      <a:pt x="3968" y="996"/>
                    </a:lnTo>
                    <a:lnTo>
                      <a:pt x="4007" y="1048"/>
                    </a:lnTo>
                    <a:lnTo>
                      <a:pt x="4042" y="1101"/>
                    </a:lnTo>
                    <a:lnTo>
                      <a:pt x="4073" y="1154"/>
                    </a:lnTo>
                    <a:lnTo>
                      <a:pt x="4103" y="1208"/>
                    </a:lnTo>
                    <a:lnTo>
                      <a:pt x="4130" y="1260"/>
                    </a:lnTo>
                    <a:lnTo>
                      <a:pt x="4153" y="1312"/>
                    </a:lnTo>
                    <a:lnTo>
                      <a:pt x="4174" y="1363"/>
                    </a:lnTo>
                    <a:lnTo>
                      <a:pt x="4193" y="1412"/>
                    </a:lnTo>
                    <a:lnTo>
                      <a:pt x="4209" y="1461"/>
                    </a:lnTo>
                    <a:lnTo>
                      <a:pt x="4224" y="1508"/>
                    </a:lnTo>
                    <a:lnTo>
                      <a:pt x="4237" y="1554"/>
                    </a:lnTo>
                    <a:lnTo>
                      <a:pt x="4248" y="1596"/>
                    </a:lnTo>
                    <a:lnTo>
                      <a:pt x="4256" y="1636"/>
                    </a:lnTo>
                    <a:lnTo>
                      <a:pt x="4263" y="1675"/>
                    </a:lnTo>
                    <a:lnTo>
                      <a:pt x="4270" y="1710"/>
                    </a:lnTo>
                    <a:lnTo>
                      <a:pt x="4278" y="1770"/>
                    </a:lnTo>
                    <a:lnTo>
                      <a:pt x="4283" y="1816"/>
                    </a:lnTo>
                    <a:lnTo>
                      <a:pt x="4285" y="1845"/>
                    </a:lnTo>
                    <a:lnTo>
                      <a:pt x="4286" y="1854"/>
                    </a:lnTo>
                    <a:lnTo>
                      <a:pt x="4277" y="1840"/>
                    </a:lnTo>
                    <a:lnTo>
                      <a:pt x="4253" y="1803"/>
                    </a:lnTo>
                    <a:lnTo>
                      <a:pt x="4218" y="1748"/>
                    </a:lnTo>
                    <a:lnTo>
                      <a:pt x="4172" y="1682"/>
                    </a:lnTo>
                    <a:lnTo>
                      <a:pt x="4146" y="1647"/>
                    </a:lnTo>
                    <a:lnTo>
                      <a:pt x="4119" y="1612"/>
                    </a:lnTo>
                    <a:lnTo>
                      <a:pt x="4090" y="1577"/>
                    </a:lnTo>
                    <a:lnTo>
                      <a:pt x="4062" y="1543"/>
                    </a:lnTo>
                    <a:lnTo>
                      <a:pt x="4032" y="1512"/>
                    </a:lnTo>
                    <a:lnTo>
                      <a:pt x="4003" y="1484"/>
                    </a:lnTo>
                    <a:lnTo>
                      <a:pt x="3989" y="1471"/>
                    </a:lnTo>
                    <a:lnTo>
                      <a:pt x="3974" y="1459"/>
                    </a:lnTo>
                    <a:lnTo>
                      <a:pt x="3959" y="1447"/>
                    </a:lnTo>
                    <a:lnTo>
                      <a:pt x="3945" y="1438"/>
                    </a:lnTo>
                    <a:lnTo>
                      <a:pt x="3889" y="1404"/>
                    </a:lnTo>
                    <a:lnTo>
                      <a:pt x="3837" y="1372"/>
                    </a:lnTo>
                    <a:lnTo>
                      <a:pt x="3789" y="1343"/>
                    </a:lnTo>
                    <a:lnTo>
                      <a:pt x="3747" y="1318"/>
                    </a:lnTo>
                    <a:lnTo>
                      <a:pt x="3712" y="1297"/>
                    </a:lnTo>
                    <a:lnTo>
                      <a:pt x="3684" y="1282"/>
                    </a:lnTo>
                    <a:lnTo>
                      <a:pt x="3667" y="1271"/>
                    </a:lnTo>
                    <a:lnTo>
                      <a:pt x="3662" y="1268"/>
                    </a:lnTo>
                    <a:lnTo>
                      <a:pt x="3659" y="1266"/>
                    </a:lnTo>
                    <a:lnTo>
                      <a:pt x="3651" y="1263"/>
                    </a:lnTo>
                    <a:lnTo>
                      <a:pt x="3646" y="1262"/>
                    </a:lnTo>
                    <a:lnTo>
                      <a:pt x="3642" y="1262"/>
                    </a:lnTo>
                    <a:lnTo>
                      <a:pt x="3637" y="1264"/>
                    </a:lnTo>
                    <a:lnTo>
                      <a:pt x="3633" y="1268"/>
                    </a:lnTo>
                    <a:lnTo>
                      <a:pt x="3630" y="1274"/>
                    </a:lnTo>
                    <a:lnTo>
                      <a:pt x="3628" y="1285"/>
                    </a:lnTo>
                    <a:lnTo>
                      <a:pt x="3628" y="1299"/>
                    </a:lnTo>
                    <a:lnTo>
                      <a:pt x="3630" y="1316"/>
                    </a:lnTo>
                    <a:lnTo>
                      <a:pt x="3633" y="1338"/>
                    </a:lnTo>
                    <a:lnTo>
                      <a:pt x="3639" y="1366"/>
                    </a:lnTo>
                    <a:lnTo>
                      <a:pt x="3649" y="1399"/>
                    </a:lnTo>
                    <a:lnTo>
                      <a:pt x="3662" y="1438"/>
                    </a:lnTo>
                    <a:lnTo>
                      <a:pt x="3668" y="1460"/>
                    </a:lnTo>
                    <a:lnTo>
                      <a:pt x="3674" y="1485"/>
                    </a:lnTo>
                    <a:lnTo>
                      <a:pt x="3679" y="1510"/>
                    </a:lnTo>
                    <a:lnTo>
                      <a:pt x="3684" y="1538"/>
                    </a:lnTo>
                    <a:lnTo>
                      <a:pt x="3688" y="1566"/>
                    </a:lnTo>
                    <a:lnTo>
                      <a:pt x="3691" y="1596"/>
                    </a:lnTo>
                    <a:lnTo>
                      <a:pt x="3694" y="1627"/>
                    </a:lnTo>
                    <a:lnTo>
                      <a:pt x="3696" y="1659"/>
                    </a:lnTo>
                    <a:lnTo>
                      <a:pt x="3699" y="1723"/>
                    </a:lnTo>
                    <a:lnTo>
                      <a:pt x="3701" y="1789"/>
                    </a:lnTo>
                    <a:lnTo>
                      <a:pt x="3700" y="1856"/>
                    </a:lnTo>
                    <a:lnTo>
                      <a:pt x="3699" y="1921"/>
                    </a:lnTo>
                    <a:lnTo>
                      <a:pt x="3697" y="1983"/>
                    </a:lnTo>
                    <a:lnTo>
                      <a:pt x="3695" y="2041"/>
                    </a:lnTo>
                    <a:lnTo>
                      <a:pt x="3691" y="2094"/>
                    </a:lnTo>
                    <a:lnTo>
                      <a:pt x="3688" y="2141"/>
                    </a:lnTo>
                    <a:lnTo>
                      <a:pt x="3683" y="2208"/>
                    </a:lnTo>
                    <a:lnTo>
                      <a:pt x="3680" y="2233"/>
                    </a:lnTo>
                    <a:lnTo>
                      <a:pt x="3677" y="2221"/>
                    </a:lnTo>
                    <a:lnTo>
                      <a:pt x="3666" y="2187"/>
                    </a:lnTo>
                    <a:lnTo>
                      <a:pt x="3647" y="2138"/>
                    </a:lnTo>
                    <a:lnTo>
                      <a:pt x="3621" y="2072"/>
                    </a:lnTo>
                    <a:lnTo>
                      <a:pt x="3605" y="2036"/>
                    </a:lnTo>
                    <a:lnTo>
                      <a:pt x="3587" y="1996"/>
                    </a:lnTo>
                    <a:lnTo>
                      <a:pt x="3567" y="1956"/>
                    </a:lnTo>
                    <a:lnTo>
                      <a:pt x="3545" y="1914"/>
                    </a:lnTo>
                    <a:lnTo>
                      <a:pt x="3521" y="1871"/>
                    </a:lnTo>
                    <a:lnTo>
                      <a:pt x="3494" y="1828"/>
                    </a:lnTo>
                    <a:lnTo>
                      <a:pt x="3465" y="1784"/>
                    </a:lnTo>
                    <a:lnTo>
                      <a:pt x="3435" y="1740"/>
                    </a:lnTo>
                    <a:lnTo>
                      <a:pt x="3418" y="1719"/>
                    </a:lnTo>
                    <a:lnTo>
                      <a:pt x="3401" y="1699"/>
                    </a:lnTo>
                    <a:lnTo>
                      <a:pt x="3383" y="1678"/>
                    </a:lnTo>
                    <a:lnTo>
                      <a:pt x="3363" y="1657"/>
                    </a:lnTo>
                    <a:lnTo>
                      <a:pt x="3324" y="1616"/>
                    </a:lnTo>
                    <a:lnTo>
                      <a:pt x="3283" y="1577"/>
                    </a:lnTo>
                    <a:lnTo>
                      <a:pt x="3240" y="1540"/>
                    </a:lnTo>
                    <a:lnTo>
                      <a:pt x="3198" y="1504"/>
                    </a:lnTo>
                    <a:lnTo>
                      <a:pt x="3157" y="1470"/>
                    </a:lnTo>
                    <a:lnTo>
                      <a:pt x="3115" y="1438"/>
                    </a:lnTo>
                    <a:lnTo>
                      <a:pt x="3041" y="1384"/>
                    </a:lnTo>
                    <a:lnTo>
                      <a:pt x="2979" y="1342"/>
                    </a:lnTo>
                    <a:lnTo>
                      <a:pt x="2939" y="1316"/>
                    </a:lnTo>
                    <a:lnTo>
                      <a:pt x="2924" y="1306"/>
                    </a:lnTo>
                    <a:lnTo>
                      <a:pt x="2935" y="1321"/>
                    </a:lnTo>
                    <a:lnTo>
                      <a:pt x="2961" y="1364"/>
                    </a:lnTo>
                    <a:lnTo>
                      <a:pt x="2979" y="1393"/>
                    </a:lnTo>
                    <a:lnTo>
                      <a:pt x="2999" y="1428"/>
                    </a:lnTo>
                    <a:lnTo>
                      <a:pt x="3021" y="1469"/>
                    </a:lnTo>
                    <a:lnTo>
                      <a:pt x="3042" y="1511"/>
                    </a:lnTo>
                    <a:lnTo>
                      <a:pt x="3063" y="1559"/>
                    </a:lnTo>
                    <a:lnTo>
                      <a:pt x="3082" y="1608"/>
                    </a:lnTo>
                    <a:lnTo>
                      <a:pt x="3092" y="1633"/>
                    </a:lnTo>
                    <a:lnTo>
                      <a:pt x="3100" y="1660"/>
                    </a:lnTo>
                    <a:lnTo>
                      <a:pt x="3108" y="1686"/>
                    </a:lnTo>
                    <a:lnTo>
                      <a:pt x="3115" y="1713"/>
                    </a:lnTo>
                    <a:lnTo>
                      <a:pt x="3122" y="1740"/>
                    </a:lnTo>
                    <a:lnTo>
                      <a:pt x="3127" y="1767"/>
                    </a:lnTo>
                    <a:lnTo>
                      <a:pt x="3131" y="1795"/>
                    </a:lnTo>
                    <a:lnTo>
                      <a:pt x="3134" y="1822"/>
                    </a:lnTo>
                    <a:lnTo>
                      <a:pt x="3135" y="1849"/>
                    </a:lnTo>
                    <a:lnTo>
                      <a:pt x="3135" y="1876"/>
                    </a:lnTo>
                    <a:lnTo>
                      <a:pt x="3134" y="1903"/>
                    </a:lnTo>
                    <a:lnTo>
                      <a:pt x="3132" y="1930"/>
                    </a:lnTo>
                    <a:lnTo>
                      <a:pt x="3128" y="1957"/>
                    </a:lnTo>
                    <a:lnTo>
                      <a:pt x="3124" y="1984"/>
                    </a:lnTo>
                    <a:lnTo>
                      <a:pt x="3118" y="2010"/>
                    </a:lnTo>
                    <a:lnTo>
                      <a:pt x="3112" y="2037"/>
                    </a:lnTo>
                    <a:lnTo>
                      <a:pt x="3098" y="2090"/>
                    </a:lnTo>
                    <a:lnTo>
                      <a:pt x="3083" y="2142"/>
                    </a:lnTo>
                    <a:lnTo>
                      <a:pt x="3066" y="2192"/>
                    </a:lnTo>
                    <a:lnTo>
                      <a:pt x="3049" y="2241"/>
                    </a:lnTo>
                    <a:lnTo>
                      <a:pt x="3031" y="2286"/>
                    </a:lnTo>
                    <a:lnTo>
                      <a:pt x="3013" y="2330"/>
                    </a:lnTo>
                    <a:lnTo>
                      <a:pt x="2979" y="2406"/>
                    </a:lnTo>
                    <a:lnTo>
                      <a:pt x="2951" y="2465"/>
                    </a:lnTo>
                    <a:lnTo>
                      <a:pt x="2932" y="2503"/>
                    </a:lnTo>
                    <a:lnTo>
                      <a:pt x="2924" y="2517"/>
                    </a:lnTo>
                    <a:lnTo>
                      <a:pt x="2918" y="2500"/>
                    </a:lnTo>
                    <a:lnTo>
                      <a:pt x="2902" y="2452"/>
                    </a:lnTo>
                    <a:lnTo>
                      <a:pt x="2879" y="2382"/>
                    </a:lnTo>
                    <a:lnTo>
                      <a:pt x="2851" y="2297"/>
                    </a:lnTo>
                    <a:lnTo>
                      <a:pt x="2819" y="2203"/>
                    </a:lnTo>
                    <a:lnTo>
                      <a:pt x="2788" y="2110"/>
                    </a:lnTo>
                    <a:lnTo>
                      <a:pt x="2760" y="2022"/>
                    </a:lnTo>
                    <a:lnTo>
                      <a:pt x="2735" y="1949"/>
                    </a:lnTo>
                    <a:lnTo>
                      <a:pt x="2729" y="1933"/>
                    </a:lnTo>
                    <a:lnTo>
                      <a:pt x="2723" y="1916"/>
                    </a:lnTo>
                    <a:lnTo>
                      <a:pt x="2714" y="1899"/>
                    </a:lnTo>
                    <a:lnTo>
                      <a:pt x="2706" y="1881"/>
                    </a:lnTo>
                    <a:lnTo>
                      <a:pt x="2685" y="1843"/>
                    </a:lnTo>
                    <a:lnTo>
                      <a:pt x="2663" y="1806"/>
                    </a:lnTo>
                    <a:lnTo>
                      <a:pt x="2640" y="1768"/>
                    </a:lnTo>
                    <a:lnTo>
                      <a:pt x="2614" y="1731"/>
                    </a:lnTo>
                    <a:lnTo>
                      <a:pt x="2588" y="1694"/>
                    </a:lnTo>
                    <a:lnTo>
                      <a:pt x="2562" y="1659"/>
                    </a:lnTo>
                    <a:lnTo>
                      <a:pt x="2513" y="1594"/>
                    </a:lnTo>
                    <a:lnTo>
                      <a:pt x="2472" y="1542"/>
                    </a:lnTo>
                    <a:lnTo>
                      <a:pt x="2443" y="1508"/>
                    </a:lnTo>
                    <a:lnTo>
                      <a:pt x="2433" y="1495"/>
                    </a:lnTo>
                    <a:lnTo>
                      <a:pt x="2441" y="1512"/>
                    </a:lnTo>
                    <a:lnTo>
                      <a:pt x="2465" y="1558"/>
                    </a:lnTo>
                    <a:lnTo>
                      <a:pt x="2479" y="1591"/>
                    </a:lnTo>
                    <a:lnTo>
                      <a:pt x="2496" y="1629"/>
                    </a:lnTo>
                    <a:lnTo>
                      <a:pt x="2513" y="1671"/>
                    </a:lnTo>
                    <a:lnTo>
                      <a:pt x="2531" y="1717"/>
                    </a:lnTo>
                    <a:lnTo>
                      <a:pt x="2548" y="1767"/>
                    </a:lnTo>
                    <a:lnTo>
                      <a:pt x="2565" y="1818"/>
                    </a:lnTo>
                    <a:lnTo>
                      <a:pt x="2573" y="1845"/>
                    </a:lnTo>
                    <a:lnTo>
                      <a:pt x="2579" y="1872"/>
                    </a:lnTo>
                    <a:lnTo>
                      <a:pt x="2586" y="1899"/>
                    </a:lnTo>
                    <a:lnTo>
                      <a:pt x="2592" y="1926"/>
                    </a:lnTo>
                    <a:lnTo>
                      <a:pt x="2596" y="1953"/>
                    </a:lnTo>
                    <a:lnTo>
                      <a:pt x="2600" y="1980"/>
                    </a:lnTo>
                    <a:lnTo>
                      <a:pt x="2604" y="2008"/>
                    </a:lnTo>
                    <a:lnTo>
                      <a:pt x="2606" y="2035"/>
                    </a:lnTo>
                    <a:lnTo>
                      <a:pt x="2607" y="2061"/>
                    </a:lnTo>
                    <a:lnTo>
                      <a:pt x="2607" y="2088"/>
                    </a:lnTo>
                    <a:lnTo>
                      <a:pt x="2606" y="2113"/>
                    </a:lnTo>
                    <a:lnTo>
                      <a:pt x="2603" y="2139"/>
                    </a:lnTo>
                    <a:lnTo>
                      <a:pt x="2594" y="2188"/>
                    </a:lnTo>
                    <a:lnTo>
                      <a:pt x="2585" y="2238"/>
                    </a:lnTo>
                    <a:lnTo>
                      <a:pt x="2573" y="2289"/>
                    </a:lnTo>
                    <a:lnTo>
                      <a:pt x="2560" y="2338"/>
                    </a:lnTo>
                    <a:lnTo>
                      <a:pt x="2546" y="2387"/>
                    </a:lnTo>
                    <a:lnTo>
                      <a:pt x="2531" y="2434"/>
                    </a:lnTo>
                    <a:lnTo>
                      <a:pt x="2518" y="2479"/>
                    </a:lnTo>
                    <a:lnTo>
                      <a:pt x="2503" y="2521"/>
                    </a:lnTo>
                    <a:lnTo>
                      <a:pt x="2476" y="2596"/>
                    </a:lnTo>
                    <a:lnTo>
                      <a:pt x="2454" y="2655"/>
                    </a:lnTo>
                    <a:lnTo>
                      <a:pt x="2438" y="2692"/>
                    </a:lnTo>
                    <a:lnTo>
                      <a:pt x="2433" y="2706"/>
                    </a:lnTo>
                    <a:lnTo>
                      <a:pt x="2425" y="2682"/>
                    </a:lnTo>
                    <a:lnTo>
                      <a:pt x="2407" y="2621"/>
                    </a:lnTo>
                    <a:lnTo>
                      <a:pt x="2381" y="2529"/>
                    </a:lnTo>
                    <a:lnTo>
                      <a:pt x="2347" y="2420"/>
                    </a:lnTo>
                    <a:lnTo>
                      <a:pt x="2311" y="2302"/>
                    </a:lnTo>
                    <a:lnTo>
                      <a:pt x="2273" y="2187"/>
                    </a:lnTo>
                    <a:lnTo>
                      <a:pt x="2254" y="2133"/>
                    </a:lnTo>
                    <a:lnTo>
                      <a:pt x="2236" y="2084"/>
                    </a:lnTo>
                    <a:lnTo>
                      <a:pt x="2221" y="2042"/>
                    </a:lnTo>
                    <a:lnTo>
                      <a:pt x="2206" y="2006"/>
                    </a:lnTo>
                    <a:lnTo>
                      <a:pt x="2190" y="1973"/>
                    </a:lnTo>
                    <a:lnTo>
                      <a:pt x="2170" y="1939"/>
                    </a:lnTo>
                    <a:lnTo>
                      <a:pt x="2147" y="1904"/>
                    </a:lnTo>
                    <a:lnTo>
                      <a:pt x="2123" y="1869"/>
                    </a:lnTo>
                    <a:lnTo>
                      <a:pt x="2097" y="1834"/>
                    </a:lnTo>
                    <a:lnTo>
                      <a:pt x="2071" y="1799"/>
                    </a:lnTo>
                    <a:lnTo>
                      <a:pt x="2043" y="1766"/>
                    </a:lnTo>
                    <a:lnTo>
                      <a:pt x="2017" y="1734"/>
                    </a:lnTo>
                    <a:lnTo>
                      <a:pt x="1966" y="1677"/>
                    </a:lnTo>
                    <a:lnTo>
                      <a:pt x="1923" y="1631"/>
                    </a:lnTo>
                    <a:lnTo>
                      <a:pt x="1895" y="1600"/>
                    </a:lnTo>
                    <a:lnTo>
                      <a:pt x="1884" y="1590"/>
                    </a:lnTo>
                    <a:close/>
                  </a:path>
                </a:pathLst>
              </a:custGeom>
              <a:solidFill>
                <a:srgbClr val="5312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34" name="Freeform 176"/>
              <p:cNvSpPr>
                <a:spLocks/>
              </p:cNvSpPr>
              <p:nvPr/>
            </p:nvSpPr>
            <p:spPr bwMode="auto">
              <a:xfrm>
                <a:off x="4480" y="3560"/>
                <a:ext cx="65" cy="59"/>
              </a:xfrm>
              <a:custGeom>
                <a:avLst/>
                <a:gdLst>
                  <a:gd name="T0" fmla="*/ 0 w 967"/>
                  <a:gd name="T1" fmla="*/ 0 h 880"/>
                  <a:gd name="T2" fmla="*/ 0 w 967"/>
                  <a:gd name="T3" fmla="*/ 0 h 880"/>
                  <a:gd name="T4" fmla="*/ 0 w 967"/>
                  <a:gd name="T5" fmla="*/ 0 h 880"/>
                  <a:gd name="T6" fmla="*/ 0 w 967"/>
                  <a:gd name="T7" fmla="*/ 0 h 880"/>
                  <a:gd name="T8" fmla="*/ 0 w 967"/>
                  <a:gd name="T9" fmla="*/ 0 h 880"/>
                  <a:gd name="T10" fmla="*/ 0 w 967"/>
                  <a:gd name="T11" fmla="*/ 0 h 880"/>
                  <a:gd name="T12" fmla="*/ 0 w 967"/>
                  <a:gd name="T13" fmla="*/ 0 h 880"/>
                  <a:gd name="T14" fmla="*/ 0 w 967"/>
                  <a:gd name="T15" fmla="*/ 0 h 880"/>
                  <a:gd name="T16" fmla="*/ 0 w 967"/>
                  <a:gd name="T17" fmla="*/ 0 h 880"/>
                  <a:gd name="T18" fmla="*/ 0 w 967"/>
                  <a:gd name="T19" fmla="*/ 0 h 880"/>
                  <a:gd name="T20" fmla="*/ 0 w 967"/>
                  <a:gd name="T21" fmla="*/ 0 h 880"/>
                  <a:gd name="T22" fmla="*/ 0 w 967"/>
                  <a:gd name="T23" fmla="*/ 0 h 880"/>
                  <a:gd name="T24" fmla="*/ 0 w 967"/>
                  <a:gd name="T25" fmla="*/ 0 h 880"/>
                  <a:gd name="T26" fmla="*/ 0 w 967"/>
                  <a:gd name="T27" fmla="*/ 0 h 880"/>
                  <a:gd name="T28" fmla="*/ 0 w 967"/>
                  <a:gd name="T29" fmla="*/ 0 h 880"/>
                  <a:gd name="T30" fmla="*/ 0 w 967"/>
                  <a:gd name="T31" fmla="*/ 0 h 880"/>
                  <a:gd name="T32" fmla="*/ 0 w 967"/>
                  <a:gd name="T33" fmla="*/ 0 h 880"/>
                  <a:gd name="T34" fmla="*/ 0 w 967"/>
                  <a:gd name="T35" fmla="*/ 0 h 880"/>
                  <a:gd name="T36" fmla="*/ 0 w 967"/>
                  <a:gd name="T37" fmla="*/ 0 h 880"/>
                  <a:gd name="T38" fmla="*/ 0 w 967"/>
                  <a:gd name="T39" fmla="*/ 0 h 880"/>
                  <a:gd name="T40" fmla="*/ 0 w 967"/>
                  <a:gd name="T41" fmla="*/ 0 h 880"/>
                  <a:gd name="T42" fmla="*/ 0 w 967"/>
                  <a:gd name="T43" fmla="*/ 0 h 880"/>
                  <a:gd name="T44" fmla="*/ 0 w 967"/>
                  <a:gd name="T45" fmla="*/ 0 h 880"/>
                  <a:gd name="T46" fmla="*/ 0 w 967"/>
                  <a:gd name="T47" fmla="*/ 0 h 880"/>
                  <a:gd name="T48" fmla="*/ 0 w 967"/>
                  <a:gd name="T49" fmla="*/ 0 h 880"/>
                  <a:gd name="T50" fmla="*/ 0 w 967"/>
                  <a:gd name="T51" fmla="*/ 0 h 880"/>
                  <a:gd name="T52" fmla="*/ 0 w 967"/>
                  <a:gd name="T53" fmla="*/ 0 h 880"/>
                  <a:gd name="T54" fmla="*/ 0 w 967"/>
                  <a:gd name="T55" fmla="*/ 0 h 880"/>
                  <a:gd name="T56" fmla="*/ 0 w 967"/>
                  <a:gd name="T57" fmla="*/ 0 h 880"/>
                  <a:gd name="T58" fmla="*/ 0 w 967"/>
                  <a:gd name="T59" fmla="*/ 0 h 880"/>
                  <a:gd name="T60" fmla="*/ 0 w 967"/>
                  <a:gd name="T61" fmla="*/ 0 h 880"/>
                  <a:gd name="T62" fmla="*/ 0 w 967"/>
                  <a:gd name="T63" fmla="*/ 0 h 880"/>
                  <a:gd name="T64" fmla="*/ 0 w 967"/>
                  <a:gd name="T65" fmla="*/ 0 h 880"/>
                  <a:gd name="T66" fmla="*/ 0 w 967"/>
                  <a:gd name="T67" fmla="*/ 0 h 880"/>
                  <a:gd name="T68" fmla="*/ 0 w 967"/>
                  <a:gd name="T69" fmla="*/ 0 h 880"/>
                  <a:gd name="T70" fmla="*/ 0 w 967"/>
                  <a:gd name="T71" fmla="*/ 0 h 880"/>
                  <a:gd name="T72" fmla="*/ 0 w 967"/>
                  <a:gd name="T73" fmla="*/ 0 h 880"/>
                  <a:gd name="T74" fmla="*/ 0 w 967"/>
                  <a:gd name="T75" fmla="*/ 0 h 880"/>
                  <a:gd name="T76" fmla="*/ 0 w 967"/>
                  <a:gd name="T77" fmla="*/ 0 h 880"/>
                  <a:gd name="T78" fmla="*/ 0 w 967"/>
                  <a:gd name="T79" fmla="*/ 0 h 880"/>
                  <a:gd name="T80" fmla="*/ 0 w 967"/>
                  <a:gd name="T81" fmla="*/ 0 h 880"/>
                  <a:gd name="T82" fmla="*/ 0 w 967"/>
                  <a:gd name="T83" fmla="*/ 0 h 88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967"/>
                  <a:gd name="T127" fmla="*/ 0 h 880"/>
                  <a:gd name="T128" fmla="*/ 967 w 967"/>
                  <a:gd name="T129" fmla="*/ 880 h 88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967" h="880">
                    <a:moveTo>
                      <a:pt x="570" y="129"/>
                    </a:moveTo>
                    <a:lnTo>
                      <a:pt x="558" y="118"/>
                    </a:lnTo>
                    <a:lnTo>
                      <a:pt x="520" y="94"/>
                    </a:lnTo>
                    <a:lnTo>
                      <a:pt x="495" y="78"/>
                    </a:lnTo>
                    <a:lnTo>
                      <a:pt x="465" y="61"/>
                    </a:lnTo>
                    <a:lnTo>
                      <a:pt x="431" y="45"/>
                    </a:lnTo>
                    <a:lnTo>
                      <a:pt x="395" y="29"/>
                    </a:lnTo>
                    <a:lnTo>
                      <a:pt x="377" y="22"/>
                    </a:lnTo>
                    <a:lnTo>
                      <a:pt x="357" y="16"/>
                    </a:lnTo>
                    <a:lnTo>
                      <a:pt x="338" y="11"/>
                    </a:lnTo>
                    <a:lnTo>
                      <a:pt x="318" y="6"/>
                    </a:lnTo>
                    <a:lnTo>
                      <a:pt x="298" y="3"/>
                    </a:lnTo>
                    <a:lnTo>
                      <a:pt x="276" y="1"/>
                    </a:lnTo>
                    <a:lnTo>
                      <a:pt x="256" y="0"/>
                    </a:lnTo>
                    <a:lnTo>
                      <a:pt x="236" y="1"/>
                    </a:lnTo>
                    <a:lnTo>
                      <a:pt x="215" y="3"/>
                    </a:lnTo>
                    <a:lnTo>
                      <a:pt x="195" y="6"/>
                    </a:lnTo>
                    <a:lnTo>
                      <a:pt x="174" y="13"/>
                    </a:lnTo>
                    <a:lnTo>
                      <a:pt x="154" y="20"/>
                    </a:lnTo>
                    <a:lnTo>
                      <a:pt x="135" y="30"/>
                    </a:lnTo>
                    <a:lnTo>
                      <a:pt x="116" y="41"/>
                    </a:lnTo>
                    <a:lnTo>
                      <a:pt x="97" y="55"/>
                    </a:lnTo>
                    <a:lnTo>
                      <a:pt x="79" y="71"/>
                    </a:lnTo>
                    <a:lnTo>
                      <a:pt x="62" y="90"/>
                    </a:lnTo>
                    <a:lnTo>
                      <a:pt x="48" y="109"/>
                    </a:lnTo>
                    <a:lnTo>
                      <a:pt x="35" y="131"/>
                    </a:lnTo>
                    <a:lnTo>
                      <a:pt x="25" y="152"/>
                    </a:lnTo>
                    <a:lnTo>
                      <a:pt x="16" y="175"/>
                    </a:lnTo>
                    <a:lnTo>
                      <a:pt x="9" y="199"/>
                    </a:lnTo>
                    <a:lnTo>
                      <a:pt x="5" y="223"/>
                    </a:lnTo>
                    <a:lnTo>
                      <a:pt x="2" y="249"/>
                    </a:lnTo>
                    <a:lnTo>
                      <a:pt x="0" y="274"/>
                    </a:lnTo>
                    <a:lnTo>
                      <a:pt x="0" y="301"/>
                    </a:lnTo>
                    <a:lnTo>
                      <a:pt x="3" y="327"/>
                    </a:lnTo>
                    <a:lnTo>
                      <a:pt x="7" y="354"/>
                    </a:lnTo>
                    <a:lnTo>
                      <a:pt x="12" y="380"/>
                    </a:lnTo>
                    <a:lnTo>
                      <a:pt x="20" y="408"/>
                    </a:lnTo>
                    <a:lnTo>
                      <a:pt x="28" y="434"/>
                    </a:lnTo>
                    <a:lnTo>
                      <a:pt x="39" y="462"/>
                    </a:lnTo>
                    <a:lnTo>
                      <a:pt x="50" y="488"/>
                    </a:lnTo>
                    <a:lnTo>
                      <a:pt x="64" y="516"/>
                    </a:lnTo>
                    <a:lnTo>
                      <a:pt x="79" y="542"/>
                    </a:lnTo>
                    <a:lnTo>
                      <a:pt x="95" y="568"/>
                    </a:lnTo>
                    <a:lnTo>
                      <a:pt x="112" y="594"/>
                    </a:lnTo>
                    <a:lnTo>
                      <a:pt x="131" y="618"/>
                    </a:lnTo>
                    <a:lnTo>
                      <a:pt x="151" y="641"/>
                    </a:lnTo>
                    <a:lnTo>
                      <a:pt x="172" y="665"/>
                    </a:lnTo>
                    <a:lnTo>
                      <a:pt x="195" y="687"/>
                    </a:lnTo>
                    <a:lnTo>
                      <a:pt x="218" y="708"/>
                    </a:lnTo>
                    <a:lnTo>
                      <a:pt x="242" y="728"/>
                    </a:lnTo>
                    <a:lnTo>
                      <a:pt x="269" y="747"/>
                    </a:lnTo>
                    <a:lnTo>
                      <a:pt x="295" y="766"/>
                    </a:lnTo>
                    <a:lnTo>
                      <a:pt x="323" y="781"/>
                    </a:lnTo>
                    <a:lnTo>
                      <a:pt x="352" y="796"/>
                    </a:lnTo>
                    <a:lnTo>
                      <a:pt x="381" y="809"/>
                    </a:lnTo>
                    <a:lnTo>
                      <a:pt x="411" y="821"/>
                    </a:lnTo>
                    <a:lnTo>
                      <a:pt x="441" y="831"/>
                    </a:lnTo>
                    <a:lnTo>
                      <a:pt x="471" y="841"/>
                    </a:lnTo>
                    <a:lnTo>
                      <a:pt x="499" y="849"/>
                    </a:lnTo>
                    <a:lnTo>
                      <a:pt x="527" y="856"/>
                    </a:lnTo>
                    <a:lnTo>
                      <a:pt x="555" y="862"/>
                    </a:lnTo>
                    <a:lnTo>
                      <a:pt x="582" y="867"/>
                    </a:lnTo>
                    <a:lnTo>
                      <a:pt x="609" y="872"/>
                    </a:lnTo>
                    <a:lnTo>
                      <a:pt x="635" y="875"/>
                    </a:lnTo>
                    <a:lnTo>
                      <a:pt x="659" y="877"/>
                    </a:lnTo>
                    <a:lnTo>
                      <a:pt x="685" y="879"/>
                    </a:lnTo>
                    <a:lnTo>
                      <a:pt x="708" y="879"/>
                    </a:lnTo>
                    <a:lnTo>
                      <a:pt x="754" y="880"/>
                    </a:lnTo>
                    <a:lnTo>
                      <a:pt x="795" y="878"/>
                    </a:lnTo>
                    <a:lnTo>
                      <a:pt x="834" y="875"/>
                    </a:lnTo>
                    <a:lnTo>
                      <a:pt x="867" y="871"/>
                    </a:lnTo>
                    <a:lnTo>
                      <a:pt x="896" y="865"/>
                    </a:lnTo>
                    <a:lnTo>
                      <a:pt x="922" y="860"/>
                    </a:lnTo>
                    <a:lnTo>
                      <a:pt x="956" y="852"/>
                    </a:lnTo>
                    <a:lnTo>
                      <a:pt x="967" y="847"/>
                    </a:lnTo>
                    <a:lnTo>
                      <a:pt x="955" y="822"/>
                    </a:lnTo>
                    <a:lnTo>
                      <a:pt x="918" y="754"/>
                    </a:lnTo>
                    <a:lnTo>
                      <a:pt x="867" y="655"/>
                    </a:lnTo>
                    <a:lnTo>
                      <a:pt x="805" y="537"/>
                    </a:lnTo>
                    <a:lnTo>
                      <a:pt x="738" y="414"/>
                    </a:lnTo>
                    <a:lnTo>
                      <a:pt x="672" y="296"/>
                    </a:lnTo>
                    <a:lnTo>
                      <a:pt x="643" y="244"/>
                    </a:lnTo>
                    <a:lnTo>
                      <a:pt x="615" y="198"/>
                    </a:lnTo>
                    <a:lnTo>
                      <a:pt x="591" y="158"/>
                    </a:lnTo>
                    <a:lnTo>
                      <a:pt x="570" y="129"/>
                    </a:lnTo>
                    <a:close/>
                  </a:path>
                </a:pathLst>
              </a:custGeom>
              <a:solidFill>
                <a:srgbClr val="F7D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35" name="Freeform 177"/>
              <p:cNvSpPr>
                <a:spLocks/>
              </p:cNvSpPr>
              <p:nvPr/>
            </p:nvSpPr>
            <p:spPr bwMode="auto">
              <a:xfrm>
                <a:off x="4590" y="3544"/>
                <a:ext cx="16" cy="25"/>
              </a:xfrm>
              <a:custGeom>
                <a:avLst/>
                <a:gdLst>
                  <a:gd name="T0" fmla="*/ 0 w 241"/>
                  <a:gd name="T1" fmla="*/ 0 h 374"/>
                  <a:gd name="T2" fmla="*/ 0 w 241"/>
                  <a:gd name="T3" fmla="*/ 0 h 374"/>
                  <a:gd name="T4" fmla="*/ 0 w 241"/>
                  <a:gd name="T5" fmla="*/ 0 h 374"/>
                  <a:gd name="T6" fmla="*/ 0 w 241"/>
                  <a:gd name="T7" fmla="*/ 0 h 374"/>
                  <a:gd name="T8" fmla="*/ 0 w 241"/>
                  <a:gd name="T9" fmla="*/ 0 h 374"/>
                  <a:gd name="T10" fmla="*/ 0 w 241"/>
                  <a:gd name="T11" fmla="*/ 0 h 374"/>
                  <a:gd name="T12" fmla="*/ 0 w 241"/>
                  <a:gd name="T13" fmla="*/ 0 h 374"/>
                  <a:gd name="T14" fmla="*/ 0 w 241"/>
                  <a:gd name="T15" fmla="*/ 0 h 374"/>
                  <a:gd name="T16" fmla="*/ 0 w 241"/>
                  <a:gd name="T17" fmla="*/ 0 h 374"/>
                  <a:gd name="T18" fmla="*/ 0 w 241"/>
                  <a:gd name="T19" fmla="*/ 0 h 374"/>
                  <a:gd name="T20" fmla="*/ 0 w 241"/>
                  <a:gd name="T21" fmla="*/ 0 h 374"/>
                  <a:gd name="T22" fmla="*/ 0 w 241"/>
                  <a:gd name="T23" fmla="*/ 0 h 374"/>
                  <a:gd name="T24" fmla="*/ 0 w 241"/>
                  <a:gd name="T25" fmla="*/ 0 h 374"/>
                  <a:gd name="T26" fmla="*/ 0 w 241"/>
                  <a:gd name="T27" fmla="*/ 0 h 374"/>
                  <a:gd name="T28" fmla="*/ 0 w 241"/>
                  <a:gd name="T29" fmla="*/ 0 h 374"/>
                  <a:gd name="T30" fmla="*/ 0 w 241"/>
                  <a:gd name="T31" fmla="*/ 0 h 374"/>
                  <a:gd name="T32" fmla="*/ 0 w 241"/>
                  <a:gd name="T33" fmla="*/ 0 h 374"/>
                  <a:gd name="T34" fmla="*/ 0 w 241"/>
                  <a:gd name="T35" fmla="*/ 0 h 374"/>
                  <a:gd name="T36" fmla="*/ 0 w 241"/>
                  <a:gd name="T37" fmla="*/ 0 h 374"/>
                  <a:gd name="T38" fmla="*/ 0 w 241"/>
                  <a:gd name="T39" fmla="*/ 0 h 374"/>
                  <a:gd name="T40" fmla="*/ 0 w 241"/>
                  <a:gd name="T41" fmla="*/ 0 h 374"/>
                  <a:gd name="T42" fmla="*/ 0 w 241"/>
                  <a:gd name="T43" fmla="*/ 0 h 374"/>
                  <a:gd name="T44" fmla="*/ 0 w 241"/>
                  <a:gd name="T45" fmla="*/ 0 h 374"/>
                  <a:gd name="T46" fmla="*/ 0 w 241"/>
                  <a:gd name="T47" fmla="*/ 0 h 374"/>
                  <a:gd name="T48" fmla="*/ 0 w 241"/>
                  <a:gd name="T49" fmla="*/ 0 h 374"/>
                  <a:gd name="T50" fmla="*/ 0 w 241"/>
                  <a:gd name="T51" fmla="*/ 0 h 374"/>
                  <a:gd name="T52" fmla="*/ 0 w 241"/>
                  <a:gd name="T53" fmla="*/ 0 h 374"/>
                  <a:gd name="T54" fmla="*/ 0 w 241"/>
                  <a:gd name="T55" fmla="*/ 0 h 374"/>
                  <a:gd name="T56" fmla="*/ 0 w 241"/>
                  <a:gd name="T57" fmla="*/ 0 h 374"/>
                  <a:gd name="T58" fmla="*/ 0 w 241"/>
                  <a:gd name="T59" fmla="*/ 0 h 374"/>
                  <a:gd name="T60" fmla="*/ 0 w 241"/>
                  <a:gd name="T61" fmla="*/ 0 h 374"/>
                  <a:gd name="T62" fmla="*/ 0 w 241"/>
                  <a:gd name="T63" fmla="*/ 0 h 37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41"/>
                  <a:gd name="T97" fmla="*/ 0 h 374"/>
                  <a:gd name="T98" fmla="*/ 241 w 241"/>
                  <a:gd name="T99" fmla="*/ 374 h 37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41" h="374">
                    <a:moveTo>
                      <a:pt x="121" y="374"/>
                    </a:moveTo>
                    <a:lnTo>
                      <a:pt x="132" y="373"/>
                    </a:lnTo>
                    <a:lnTo>
                      <a:pt x="145" y="371"/>
                    </a:lnTo>
                    <a:lnTo>
                      <a:pt x="156" y="366"/>
                    </a:lnTo>
                    <a:lnTo>
                      <a:pt x="167" y="360"/>
                    </a:lnTo>
                    <a:lnTo>
                      <a:pt x="178" y="352"/>
                    </a:lnTo>
                    <a:lnTo>
                      <a:pt x="188" y="343"/>
                    </a:lnTo>
                    <a:lnTo>
                      <a:pt x="197" y="332"/>
                    </a:lnTo>
                    <a:lnTo>
                      <a:pt x="206" y="320"/>
                    </a:lnTo>
                    <a:lnTo>
                      <a:pt x="213" y="306"/>
                    </a:lnTo>
                    <a:lnTo>
                      <a:pt x="220" y="292"/>
                    </a:lnTo>
                    <a:lnTo>
                      <a:pt x="226" y="277"/>
                    </a:lnTo>
                    <a:lnTo>
                      <a:pt x="231" y="260"/>
                    </a:lnTo>
                    <a:lnTo>
                      <a:pt x="235" y="243"/>
                    </a:lnTo>
                    <a:lnTo>
                      <a:pt x="238" y="225"/>
                    </a:lnTo>
                    <a:lnTo>
                      <a:pt x="240" y="207"/>
                    </a:lnTo>
                    <a:lnTo>
                      <a:pt x="241" y="188"/>
                    </a:lnTo>
                    <a:lnTo>
                      <a:pt x="240" y="168"/>
                    </a:lnTo>
                    <a:lnTo>
                      <a:pt x="238" y="149"/>
                    </a:lnTo>
                    <a:lnTo>
                      <a:pt x="235" y="131"/>
                    </a:lnTo>
                    <a:lnTo>
                      <a:pt x="231" y="114"/>
                    </a:lnTo>
                    <a:lnTo>
                      <a:pt x="226" y="98"/>
                    </a:lnTo>
                    <a:lnTo>
                      <a:pt x="220" y="82"/>
                    </a:lnTo>
                    <a:lnTo>
                      <a:pt x="213" y="69"/>
                    </a:lnTo>
                    <a:lnTo>
                      <a:pt x="206" y="55"/>
                    </a:lnTo>
                    <a:lnTo>
                      <a:pt x="197" y="43"/>
                    </a:lnTo>
                    <a:lnTo>
                      <a:pt x="188" y="33"/>
                    </a:lnTo>
                    <a:lnTo>
                      <a:pt x="178" y="23"/>
                    </a:lnTo>
                    <a:lnTo>
                      <a:pt x="167" y="15"/>
                    </a:lnTo>
                    <a:lnTo>
                      <a:pt x="156" y="8"/>
                    </a:lnTo>
                    <a:lnTo>
                      <a:pt x="145" y="4"/>
                    </a:lnTo>
                    <a:lnTo>
                      <a:pt x="132" y="1"/>
                    </a:lnTo>
                    <a:lnTo>
                      <a:pt x="121" y="0"/>
                    </a:lnTo>
                    <a:lnTo>
                      <a:pt x="108" y="1"/>
                    </a:lnTo>
                    <a:lnTo>
                      <a:pt x="96" y="4"/>
                    </a:lnTo>
                    <a:lnTo>
                      <a:pt x="85" y="8"/>
                    </a:lnTo>
                    <a:lnTo>
                      <a:pt x="74" y="15"/>
                    </a:lnTo>
                    <a:lnTo>
                      <a:pt x="63" y="23"/>
                    </a:lnTo>
                    <a:lnTo>
                      <a:pt x="53" y="33"/>
                    </a:lnTo>
                    <a:lnTo>
                      <a:pt x="44" y="43"/>
                    </a:lnTo>
                    <a:lnTo>
                      <a:pt x="36" y="55"/>
                    </a:lnTo>
                    <a:lnTo>
                      <a:pt x="27" y="69"/>
                    </a:lnTo>
                    <a:lnTo>
                      <a:pt x="21" y="82"/>
                    </a:lnTo>
                    <a:lnTo>
                      <a:pt x="15" y="98"/>
                    </a:lnTo>
                    <a:lnTo>
                      <a:pt x="9" y="114"/>
                    </a:lnTo>
                    <a:lnTo>
                      <a:pt x="5" y="131"/>
                    </a:lnTo>
                    <a:lnTo>
                      <a:pt x="3" y="149"/>
                    </a:lnTo>
                    <a:lnTo>
                      <a:pt x="1" y="168"/>
                    </a:lnTo>
                    <a:lnTo>
                      <a:pt x="0" y="188"/>
                    </a:lnTo>
                    <a:lnTo>
                      <a:pt x="1" y="207"/>
                    </a:lnTo>
                    <a:lnTo>
                      <a:pt x="3" y="225"/>
                    </a:lnTo>
                    <a:lnTo>
                      <a:pt x="5" y="243"/>
                    </a:lnTo>
                    <a:lnTo>
                      <a:pt x="9" y="260"/>
                    </a:lnTo>
                    <a:lnTo>
                      <a:pt x="15" y="277"/>
                    </a:lnTo>
                    <a:lnTo>
                      <a:pt x="21" y="292"/>
                    </a:lnTo>
                    <a:lnTo>
                      <a:pt x="27" y="306"/>
                    </a:lnTo>
                    <a:lnTo>
                      <a:pt x="36" y="320"/>
                    </a:lnTo>
                    <a:lnTo>
                      <a:pt x="44" y="332"/>
                    </a:lnTo>
                    <a:lnTo>
                      <a:pt x="53" y="343"/>
                    </a:lnTo>
                    <a:lnTo>
                      <a:pt x="63" y="352"/>
                    </a:lnTo>
                    <a:lnTo>
                      <a:pt x="74" y="360"/>
                    </a:lnTo>
                    <a:lnTo>
                      <a:pt x="85" y="366"/>
                    </a:lnTo>
                    <a:lnTo>
                      <a:pt x="96" y="371"/>
                    </a:lnTo>
                    <a:lnTo>
                      <a:pt x="108" y="373"/>
                    </a:lnTo>
                    <a:lnTo>
                      <a:pt x="121" y="374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36" name="Freeform 178"/>
              <p:cNvSpPr>
                <a:spLocks/>
              </p:cNvSpPr>
              <p:nvPr/>
            </p:nvSpPr>
            <p:spPr bwMode="auto">
              <a:xfrm>
                <a:off x="4702" y="3518"/>
                <a:ext cx="16" cy="25"/>
              </a:xfrm>
              <a:custGeom>
                <a:avLst/>
                <a:gdLst>
                  <a:gd name="T0" fmla="*/ 0 w 239"/>
                  <a:gd name="T1" fmla="*/ 0 h 374"/>
                  <a:gd name="T2" fmla="*/ 0 w 239"/>
                  <a:gd name="T3" fmla="*/ 0 h 374"/>
                  <a:gd name="T4" fmla="*/ 0 w 239"/>
                  <a:gd name="T5" fmla="*/ 0 h 374"/>
                  <a:gd name="T6" fmla="*/ 0 w 239"/>
                  <a:gd name="T7" fmla="*/ 0 h 374"/>
                  <a:gd name="T8" fmla="*/ 0 w 239"/>
                  <a:gd name="T9" fmla="*/ 0 h 374"/>
                  <a:gd name="T10" fmla="*/ 0 w 239"/>
                  <a:gd name="T11" fmla="*/ 0 h 374"/>
                  <a:gd name="T12" fmla="*/ 0 w 239"/>
                  <a:gd name="T13" fmla="*/ 0 h 374"/>
                  <a:gd name="T14" fmla="*/ 0 w 239"/>
                  <a:gd name="T15" fmla="*/ 0 h 374"/>
                  <a:gd name="T16" fmla="*/ 0 w 239"/>
                  <a:gd name="T17" fmla="*/ 0 h 374"/>
                  <a:gd name="T18" fmla="*/ 0 w 239"/>
                  <a:gd name="T19" fmla="*/ 0 h 374"/>
                  <a:gd name="T20" fmla="*/ 0 w 239"/>
                  <a:gd name="T21" fmla="*/ 0 h 374"/>
                  <a:gd name="T22" fmla="*/ 0 w 239"/>
                  <a:gd name="T23" fmla="*/ 0 h 374"/>
                  <a:gd name="T24" fmla="*/ 0 w 239"/>
                  <a:gd name="T25" fmla="*/ 0 h 374"/>
                  <a:gd name="T26" fmla="*/ 0 w 239"/>
                  <a:gd name="T27" fmla="*/ 0 h 374"/>
                  <a:gd name="T28" fmla="*/ 0 w 239"/>
                  <a:gd name="T29" fmla="*/ 0 h 374"/>
                  <a:gd name="T30" fmla="*/ 0 w 239"/>
                  <a:gd name="T31" fmla="*/ 0 h 374"/>
                  <a:gd name="T32" fmla="*/ 0 w 239"/>
                  <a:gd name="T33" fmla="*/ 0 h 374"/>
                  <a:gd name="T34" fmla="*/ 0 w 239"/>
                  <a:gd name="T35" fmla="*/ 0 h 374"/>
                  <a:gd name="T36" fmla="*/ 0 w 239"/>
                  <a:gd name="T37" fmla="*/ 0 h 374"/>
                  <a:gd name="T38" fmla="*/ 0 w 239"/>
                  <a:gd name="T39" fmla="*/ 0 h 374"/>
                  <a:gd name="T40" fmla="*/ 0 w 239"/>
                  <a:gd name="T41" fmla="*/ 0 h 374"/>
                  <a:gd name="T42" fmla="*/ 0 w 239"/>
                  <a:gd name="T43" fmla="*/ 0 h 374"/>
                  <a:gd name="T44" fmla="*/ 0 w 239"/>
                  <a:gd name="T45" fmla="*/ 0 h 374"/>
                  <a:gd name="T46" fmla="*/ 0 w 239"/>
                  <a:gd name="T47" fmla="*/ 0 h 374"/>
                  <a:gd name="T48" fmla="*/ 0 w 239"/>
                  <a:gd name="T49" fmla="*/ 0 h 374"/>
                  <a:gd name="T50" fmla="*/ 0 w 239"/>
                  <a:gd name="T51" fmla="*/ 0 h 374"/>
                  <a:gd name="T52" fmla="*/ 0 w 239"/>
                  <a:gd name="T53" fmla="*/ 0 h 374"/>
                  <a:gd name="T54" fmla="*/ 0 w 239"/>
                  <a:gd name="T55" fmla="*/ 0 h 374"/>
                  <a:gd name="T56" fmla="*/ 0 w 239"/>
                  <a:gd name="T57" fmla="*/ 0 h 374"/>
                  <a:gd name="T58" fmla="*/ 0 w 239"/>
                  <a:gd name="T59" fmla="*/ 0 h 374"/>
                  <a:gd name="T60" fmla="*/ 0 w 239"/>
                  <a:gd name="T61" fmla="*/ 0 h 374"/>
                  <a:gd name="T62" fmla="*/ 0 w 239"/>
                  <a:gd name="T63" fmla="*/ 0 h 37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39"/>
                  <a:gd name="T97" fmla="*/ 0 h 374"/>
                  <a:gd name="T98" fmla="*/ 239 w 239"/>
                  <a:gd name="T99" fmla="*/ 374 h 37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39" h="374">
                    <a:moveTo>
                      <a:pt x="120" y="374"/>
                    </a:moveTo>
                    <a:lnTo>
                      <a:pt x="132" y="373"/>
                    </a:lnTo>
                    <a:lnTo>
                      <a:pt x="144" y="371"/>
                    </a:lnTo>
                    <a:lnTo>
                      <a:pt x="156" y="366"/>
                    </a:lnTo>
                    <a:lnTo>
                      <a:pt x="166" y="360"/>
                    </a:lnTo>
                    <a:lnTo>
                      <a:pt x="177" y="352"/>
                    </a:lnTo>
                    <a:lnTo>
                      <a:pt x="186" y="342"/>
                    </a:lnTo>
                    <a:lnTo>
                      <a:pt x="196" y="332"/>
                    </a:lnTo>
                    <a:lnTo>
                      <a:pt x="204" y="320"/>
                    </a:lnTo>
                    <a:lnTo>
                      <a:pt x="212" y="306"/>
                    </a:lnTo>
                    <a:lnTo>
                      <a:pt x="219" y="292"/>
                    </a:lnTo>
                    <a:lnTo>
                      <a:pt x="226" y="276"/>
                    </a:lnTo>
                    <a:lnTo>
                      <a:pt x="230" y="261"/>
                    </a:lnTo>
                    <a:lnTo>
                      <a:pt x="234" y="244"/>
                    </a:lnTo>
                    <a:lnTo>
                      <a:pt x="237" y="226"/>
                    </a:lnTo>
                    <a:lnTo>
                      <a:pt x="239" y="206"/>
                    </a:lnTo>
                    <a:lnTo>
                      <a:pt x="239" y="187"/>
                    </a:lnTo>
                    <a:lnTo>
                      <a:pt x="239" y="168"/>
                    </a:lnTo>
                    <a:lnTo>
                      <a:pt x="237" y="149"/>
                    </a:lnTo>
                    <a:lnTo>
                      <a:pt x="234" y="132"/>
                    </a:lnTo>
                    <a:lnTo>
                      <a:pt x="230" y="114"/>
                    </a:lnTo>
                    <a:lnTo>
                      <a:pt x="226" y="98"/>
                    </a:lnTo>
                    <a:lnTo>
                      <a:pt x="219" y="82"/>
                    </a:lnTo>
                    <a:lnTo>
                      <a:pt x="212" y="68"/>
                    </a:lnTo>
                    <a:lnTo>
                      <a:pt x="204" y="55"/>
                    </a:lnTo>
                    <a:lnTo>
                      <a:pt x="196" y="43"/>
                    </a:lnTo>
                    <a:lnTo>
                      <a:pt x="186" y="32"/>
                    </a:lnTo>
                    <a:lnTo>
                      <a:pt x="177" y="23"/>
                    </a:lnTo>
                    <a:lnTo>
                      <a:pt x="166" y="15"/>
                    </a:lnTo>
                    <a:lnTo>
                      <a:pt x="156" y="9"/>
                    </a:lnTo>
                    <a:lnTo>
                      <a:pt x="144" y="4"/>
                    </a:lnTo>
                    <a:lnTo>
                      <a:pt x="132" y="2"/>
                    </a:lnTo>
                    <a:lnTo>
                      <a:pt x="120" y="0"/>
                    </a:lnTo>
                    <a:lnTo>
                      <a:pt x="107" y="2"/>
                    </a:lnTo>
                    <a:lnTo>
                      <a:pt x="95" y="4"/>
                    </a:lnTo>
                    <a:lnTo>
                      <a:pt x="83" y="9"/>
                    </a:lnTo>
                    <a:lnTo>
                      <a:pt x="73" y="15"/>
                    </a:lnTo>
                    <a:lnTo>
                      <a:pt x="62" y="23"/>
                    </a:lnTo>
                    <a:lnTo>
                      <a:pt x="53" y="32"/>
                    </a:lnTo>
                    <a:lnTo>
                      <a:pt x="43" y="43"/>
                    </a:lnTo>
                    <a:lnTo>
                      <a:pt x="35" y="55"/>
                    </a:lnTo>
                    <a:lnTo>
                      <a:pt x="26" y="68"/>
                    </a:lnTo>
                    <a:lnTo>
                      <a:pt x="20" y="82"/>
                    </a:lnTo>
                    <a:lnTo>
                      <a:pt x="13" y="98"/>
                    </a:lnTo>
                    <a:lnTo>
                      <a:pt x="9" y="114"/>
                    </a:lnTo>
                    <a:lnTo>
                      <a:pt x="5" y="132"/>
                    </a:lnTo>
                    <a:lnTo>
                      <a:pt x="2" y="149"/>
                    </a:lnTo>
                    <a:lnTo>
                      <a:pt x="0" y="168"/>
                    </a:lnTo>
                    <a:lnTo>
                      <a:pt x="0" y="187"/>
                    </a:lnTo>
                    <a:lnTo>
                      <a:pt x="0" y="206"/>
                    </a:lnTo>
                    <a:lnTo>
                      <a:pt x="2" y="226"/>
                    </a:lnTo>
                    <a:lnTo>
                      <a:pt x="5" y="244"/>
                    </a:lnTo>
                    <a:lnTo>
                      <a:pt x="9" y="261"/>
                    </a:lnTo>
                    <a:lnTo>
                      <a:pt x="13" y="276"/>
                    </a:lnTo>
                    <a:lnTo>
                      <a:pt x="20" y="292"/>
                    </a:lnTo>
                    <a:lnTo>
                      <a:pt x="26" y="306"/>
                    </a:lnTo>
                    <a:lnTo>
                      <a:pt x="35" y="320"/>
                    </a:lnTo>
                    <a:lnTo>
                      <a:pt x="43" y="332"/>
                    </a:lnTo>
                    <a:lnTo>
                      <a:pt x="53" y="342"/>
                    </a:lnTo>
                    <a:lnTo>
                      <a:pt x="62" y="352"/>
                    </a:lnTo>
                    <a:lnTo>
                      <a:pt x="73" y="360"/>
                    </a:lnTo>
                    <a:lnTo>
                      <a:pt x="83" y="366"/>
                    </a:lnTo>
                    <a:lnTo>
                      <a:pt x="95" y="371"/>
                    </a:lnTo>
                    <a:lnTo>
                      <a:pt x="107" y="373"/>
                    </a:lnTo>
                    <a:lnTo>
                      <a:pt x="120" y="374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37" name="Freeform 179"/>
              <p:cNvSpPr>
                <a:spLocks/>
              </p:cNvSpPr>
              <p:nvPr/>
            </p:nvSpPr>
            <p:spPr bwMode="auto">
              <a:xfrm>
                <a:off x="4644" y="3580"/>
                <a:ext cx="50" cy="27"/>
              </a:xfrm>
              <a:custGeom>
                <a:avLst/>
                <a:gdLst>
                  <a:gd name="T0" fmla="*/ 0 w 744"/>
                  <a:gd name="T1" fmla="*/ 0 h 408"/>
                  <a:gd name="T2" fmla="*/ 0 w 744"/>
                  <a:gd name="T3" fmla="*/ 0 h 408"/>
                  <a:gd name="T4" fmla="*/ 0 w 744"/>
                  <a:gd name="T5" fmla="*/ 0 h 408"/>
                  <a:gd name="T6" fmla="*/ 0 w 744"/>
                  <a:gd name="T7" fmla="*/ 0 h 408"/>
                  <a:gd name="T8" fmla="*/ 0 w 744"/>
                  <a:gd name="T9" fmla="*/ 0 h 408"/>
                  <a:gd name="T10" fmla="*/ 0 w 744"/>
                  <a:gd name="T11" fmla="*/ 0 h 408"/>
                  <a:gd name="T12" fmla="*/ 0 w 744"/>
                  <a:gd name="T13" fmla="*/ 0 h 408"/>
                  <a:gd name="T14" fmla="*/ 0 w 744"/>
                  <a:gd name="T15" fmla="*/ 0 h 408"/>
                  <a:gd name="T16" fmla="*/ 0 w 744"/>
                  <a:gd name="T17" fmla="*/ 0 h 408"/>
                  <a:gd name="T18" fmla="*/ 0 w 744"/>
                  <a:gd name="T19" fmla="*/ 0 h 408"/>
                  <a:gd name="T20" fmla="*/ 0 w 744"/>
                  <a:gd name="T21" fmla="*/ 0 h 408"/>
                  <a:gd name="T22" fmla="*/ 0 w 744"/>
                  <a:gd name="T23" fmla="*/ 0 h 408"/>
                  <a:gd name="T24" fmla="*/ 0 w 744"/>
                  <a:gd name="T25" fmla="*/ 0 h 408"/>
                  <a:gd name="T26" fmla="*/ 0 w 744"/>
                  <a:gd name="T27" fmla="*/ 0 h 408"/>
                  <a:gd name="T28" fmla="*/ 0 w 744"/>
                  <a:gd name="T29" fmla="*/ 0 h 408"/>
                  <a:gd name="T30" fmla="*/ 0 w 744"/>
                  <a:gd name="T31" fmla="*/ 0 h 408"/>
                  <a:gd name="T32" fmla="*/ 0 w 744"/>
                  <a:gd name="T33" fmla="*/ 0 h 408"/>
                  <a:gd name="T34" fmla="*/ 0 w 744"/>
                  <a:gd name="T35" fmla="*/ 0 h 408"/>
                  <a:gd name="T36" fmla="*/ 0 w 744"/>
                  <a:gd name="T37" fmla="*/ 0 h 408"/>
                  <a:gd name="T38" fmla="*/ 0 w 744"/>
                  <a:gd name="T39" fmla="*/ 0 h 408"/>
                  <a:gd name="T40" fmla="*/ 0 w 744"/>
                  <a:gd name="T41" fmla="*/ 0 h 408"/>
                  <a:gd name="T42" fmla="*/ 0 w 744"/>
                  <a:gd name="T43" fmla="*/ 0 h 408"/>
                  <a:gd name="T44" fmla="*/ 0 w 744"/>
                  <a:gd name="T45" fmla="*/ 0 h 408"/>
                  <a:gd name="T46" fmla="*/ 0 w 744"/>
                  <a:gd name="T47" fmla="*/ 0 h 408"/>
                  <a:gd name="T48" fmla="*/ 0 w 744"/>
                  <a:gd name="T49" fmla="*/ 0 h 408"/>
                  <a:gd name="T50" fmla="*/ 0 w 744"/>
                  <a:gd name="T51" fmla="*/ 0 h 408"/>
                  <a:gd name="T52" fmla="*/ 0 w 744"/>
                  <a:gd name="T53" fmla="*/ 0 h 408"/>
                  <a:gd name="T54" fmla="*/ 0 w 744"/>
                  <a:gd name="T55" fmla="*/ 0 h 408"/>
                  <a:gd name="T56" fmla="*/ 0 w 744"/>
                  <a:gd name="T57" fmla="*/ 0 h 408"/>
                  <a:gd name="T58" fmla="*/ 0 w 744"/>
                  <a:gd name="T59" fmla="*/ 0 h 408"/>
                  <a:gd name="T60" fmla="*/ 0 w 744"/>
                  <a:gd name="T61" fmla="*/ 0 h 408"/>
                  <a:gd name="T62" fmla="*/ 0 w 744"/>
                  <a:gd name="T63" fmla="*/ 0 h 408"/>
                  <a:gd name="T64" fmla="*/ 0 w 744"/>
                  <a:gd name="T65" fmla="*/ 0 h 408"/>
                  <a:gd name="T66" fmla="*/ 0 w 744"/>
                  <a:gd name="T67" fmla="*/ 0 h 408"/>
                  <a:gd name="T68" fmla="*/ 0 w 744"/>
                  <a:gd name="T69" fmla="*/ 0 h 408"/>
                  <a:gd name="T70" fmla="*/ 0 w 744"/>
                  <a:gd name="T71" fmla="*/ 0 h 408"/>
                  <a:gd name="T72" fmla="*/ 0 w 744"/>
                  <a:gd name="T73" fmla="*/ 0 h 40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744"/>
                  <a:gd name="T112" fmla="*/ 0 h 408"/>
                  <a:gd name="T113" fmla="*/ 744 w 744"/>
                  <a:gd name="T114" fmla="*/ 408 h 40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744" h="408">
                    <a:moveTo>
                      <a:pt x="0" y="152"/>
                    </a:moveTo>
                    <a:lnTo>
                      <a:pt x="8" y="154"/>
                    </a:lnTo>
                    <a:lnTo>
                      <a:pt x="29" y="158"/>
                    </a:lnTo>
                    <a:lnTo>
                      <a:pt x="63" y="165"/>
                    </a:lnTo>
                    <a:lnTo>
                      <a:pt x="109" y="171"/>
                    </a:lnTo>
                    <a:lnTo>
                      <a:pt x="137" y="174"/>
                    </a:lnTo>
                    <a:lnTo>
                      <a:pt x="168" y="177"/>
                    </a:lnTo>
                    <a:lnTo>
                      <a:pt x="201" y="179"/>
                    </a:lnTo>
                    <a:lnTo>
                      <a:pt x="237" y="181"/>
                    </a:lnTo>
                    <a:lnTo>
                      <a:pt x="275" y="182"/>
                    </a:lnTo>
                    <a:lnTo>
                      <a:pt x="315" y="182"/>
                    </a:lnTo>
                    <a:lnTo>
                      <a:pt x="359" y="179"/>
                    </a:lnTo>
                    <a:lnTo>
                      <a:pt x="403" y="177"/>
                    </a:lnTo>
                    <a:lnTo>
                      <a:pt x="426" y="175"/>
                    </a:lnTo>
                    <a:lnTo>
                      <a:pt x="448" y="172"/>
                    </a:lnTo>
                    <a:lnTo>
                      <a:pt x="469" y="168"/>
                    </a:lnTo>
                    <a:lnTo>
                      <a:pt x="488" y="164"/>
                    </a:lnTo>
                    <a:lnTo>
                      <a:pt x="507" y="159"/>
                    </a:lnTo>
                    <a:lnTo>
                      <a:pt x="526" y="154"/>
                    </a:lnTo>
                    <a:lnTo>
                      <a:pt x="543" y="148"/>
                    </a:lnTo>
                    <a:lnTo>
                      <a:pt x="560" y="141"/>
                    </a:lnTo>
                    <a:lnTo>
                      <a:pt x="591" y="127"/>
                    </a:lnTo>
                    <a:lnTo>
                      <a:pt x="619" y="113"/>
                    </a:lnTo>
                    <a:lnTo>
                      <a:pt x="644" y="98"/>
                    </a:lnTo>
                    <a:lnTo>
                      <a:pt x="666" y="82"/>
                    </a:lnTo>
                    <a:lnTo>
                      <a:pt x="685" y="66"/>
                    </a:lnTo>
                    <a:lnTo>
                      <a:pt x="701" y="51"/>
                    </a:lnTo>
                    <a:lnTo>
                      <a:pt x="714" y="37"/>
                    </a:lnTo>
                    <a:lnTo>
                      <a:pt x="725" y="26"/>
                    </a:lnTo>
                    <a:lnTo>
                      <a:pt x="740" y="7"/>
                    </a:lnTo>
                    <a:lnTo>
                      <a:pt x="744" y="0"/>
                    </a:lnTo>
                    <a:lnTo>
                      <a:pt x="740" y="16"/>
                    </a:lnTo>
                    <a:lnTo>
                      <a:pt x="728" y="58"/>
                    </a:lnTo>
                    <a:lnTo>
                      <a:pt x="718" y="86"/>
                    </a:lnTo>
                    <a:lnTo>
                      <a:pt x="705" y="118"/>
                    </a:lnTo>
                    <a:lnTo>
                      <a:pt x="689" y="152"/>
                    </a:lnTo>
                    <a:lnTo>
                      <a:pt x="671" y="188"/>
                    </a:lnTo>
                    <a:lnTo>
                      <a:pt x="660" y="206"/>
                    </a:lnTo>
                    <a:lnTo>
                      <a:pt x="649" y="224"/>
                    </a:lnTo>
                    <a:lnTo>
                      <a:pt x="636" y="242"/>
                    </a:lnTo>
                    <a:lnTo>
                      <a:pt x="623" y="260"/>
                    </a:lnTo>
                    <a:lnTo>
                      <a:pt x="609" y="277"/>
                    </a:lnTo>
                    <a:lnTo>
                      <a:pt x="593" y="294"/>
                    </a:lnTo>
                    <a:lnTo>
                      <a:pt x="577" y="310"/>
                    </a:lnTo>
                    <a:lnTo>
                      <a:pt x="560" y="325"/>
                    </a:lnTo>
                    <a:lnTo>
                      <a:pt x="542" y="340"/>
                    </a:lnTo>
                    <a:lnTo>
                      <a:pt x="523" y="353"/>
                    </a:lnTo>
                    <a:lnTo>
                      <a:pt x="503" y="365"/>
                    </a:lnTo>
                    <a:lnTo>
                      <a:pt x="482" y="376"/>
                    </a:lnTo>
                    <a:lnTo>
                      <a:pt x="459" y="385"/>
                    </a:lnTo>
                    <a:lnTo>
                      <a:pt x="435" y="393"/>
                    </a:lnTo>
                    <a:lnTo>
                      <a:pt x="411" y="399"/>
                    </a:lnTo>
                    <a:lnTo>
                      <a:pt x="384" y="403"/>
                    </a:lnTo>
                    <a:lnTo>
                      <a:pt x="359" y="407"/>
                    </a:lnTo>
                    <a:lnTo>
                      <a:pt x="333" y="408"/>
                    </a:lnTo>
                    <a:lnTo>
                      <a:pt x="310" y="407"/>
                    </a:lnTo>
                    <a:lnTo>
                      <a:pt x="287" y="403"/>
                    </a:lnTo>
                    <a:lnTo>
                      <a:pt x="264" y="400"/>
                    </a:lnTo>
                    <a:lnTo>
                      <a:pt x="244" y="395"/>
                    </a:lnTo>
                    <a:lnTo>
                      <a:pt x="224" y="389"/>
                    </a:lnTo>
                    <a:lnTo>
                      <a:pt x="205" y="380"/>
                    </a:lnTo>
                    <a:lnTo>
                      <a:pt x="187" y="372"/>
                    </a:lnTo>
                    <a:lnTo>
                      <a:pt x="170" y="362"/>
                    </a:lnTo>
                    <a:lnTo>
                      <a:pt x="154" y="351"/>
                    </a:lnTo>
                    <a:lnTo>
                      <a:pt x="138" y="341"/>
                    </a:lnTo>
                    <a:lnTo>
                      <a:pt x="124" y="329"/>
                    </a:lnTo>
                    <a:lnTo>
                      <a:pt x="110" y="317"/>
                    </a:lnTo>
                    <a:lnTo>
                      <a:pt x="98" y="305"/>
                    </a:lnTo>
                    <a:lnTo>
                      <a:pt x="86" y="292"/>
                    </a:lnTo>
                    <a:lnTo>
                      <a:pt x="65" y="267"/>
                    </a:lnTo>
                    <a:lnTo>
                      <a:pt x="47" y="241"/>
                    </a:lnTo>
                    <a:lnTo>
                      <a:pt x="32" y="218"/>
                    </a:lnTo>
                    <a:lnTo>
                      <a:pt x="20" y="196"/>
                    </a:lnTo>
                    <a:lnTo>
                      <a:pt x="5" y="165"/>
                    </a:lnTo>
                    <a:lnTo>
                      <a:pt x="0" y="152"/>
                    </a:lnTo>
                    <a:close/>
                  </a:path>
                </a:pathLst>
              </a:custGeom>
              <a:solidFill>
                <a:srgbClr val="8D0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38" name="Freeform 180"/>
              <p:cNvSpPr>
                <a:spLocks/>
              </p:cNvSpPr>
              <p:nvPr/>
            </p:nvSpPr>
            <p:spPr bwMode="auto">
              <a:xfrm>
                <a:off x="4405" y="3846"/>
                <a:ext cx="127" cy="66"/>
              </a:xfrm>
              <a:custGeom>
                <a:avLst/>
                <a:gdLst>
                  <a:gd name="T0" fmla="*/ 0 w 1907"/>
                  <a:gd name="T1" fmla="*/ 0 h 993"/>
                  <a:gd name="T2" fmla="*/ 0 w 1907"/>
                  <a:gd name="T3" fmla="*/ 0 h 993"/>
                  <a:gd name="T4" fmla="*/ 0 w 1907"/>
                  <a:gd name="T5" fmla="*/ 0 h 993"/>
                  <a:gd name="T6" fmla="*/ 0 w 1907"/>
                  <a:gd name="T7" fmla="*/ 0 h 993"/>
                  <a:gd name="T8" fmla="*/ 0 w 1907"/>
                  <a:gd name="T9" fmla="*/ 0 h 993"/>
                  <a:gd name="T10" fmla="*/ 0 w 1907"/>
                  <a:gd name="T11" fmla="*/ 0 h 993"/>
                  <a:gd name="T12" fmla="*/ 0 w 1907"/>
                  <a:gd name="T13" fmla="*/ 0 h 993"/>
                  <a:gd name="T14" fmla="*/ 0 w 1907"/>
                  <a:gd name="T15" fmla="*/ 0 h 993"/>
                  <a:gd name="T16" fmla="*/ 0 w 1907"/>
                  <a:gd name="T17" fmla="*/ 0 h 993"/>
                  <a:gd name="T18" fmla="*/ 0 w 1907"/>
                  <a:gd name="T19" fmla="*/ 0 h 993"/>
                  <a:gd name="T20" fmla="*/ 0 w 1907"/>
                  <a:gd name="T21" fmla="*/ 0 h 993"/>
                  <a:gd name="T22" fmla="*/ 0 w 1907"/>
                  <a:gd name="T23" fmla="*/ 0 h 993"/>
                  <a:gd name="T24" fmla="*/ 0 w 1907"/>
                  <a:gd name="T25" fmla="*/ 0 h 993"/>
                  <a:gd name="T26" fmla="*/ 0 w 1907"/>
                  <a:gd name="T27" fmla="*/ 0 h 993"/>
                  <a:gd name="T28" fmla="*/ 0 w 1907"/>
                  <a:gd name="T29" fmla="*/ 0 h 993"/>
                  <a:gd name="T30" fmla="*/ 0 w 1907"/>
                  <a:gd name="T31" fmla="*/ 0 h 993"/>
                  <a:gd name="T32" fmla="*/ 0 w 1907"/>
                  <a:gd name="T33" fmla="*/ 0 h 993"/>
                  <a:gd name="T34" fmla="*/ 0 w 1907"/>
                  <a:gd name="T35" fmla="*/ 0 h 993"/>
                  <a:gd name="T36" fmla="*/ 0 w 1907"/>
                  <a:gd name="T37" fmla="*/ 0 h 993"/>
                  <a:gd name="T38" fmla="*/ 0 w 1907"/>
                  <a:gd name="T39" fmla="*/ 0 h 993"/>
                  <a:gd name="T40" fmla="*/ 0 w 1907"/>
                  <a:gd name="T41" fmla="*/ 0 h 993"/>
                  <a:gd name="T42" fmla="*/ 0 w 1907"/>
                  <a:gd name="T43" fmla="*/ 0 h 993"/>
                  <a:gd name="T44" fmla="*/ 0 w 1907"/>
                  <a:gd name="T45" fmla="*/ 0 h 993"/>
                  <a:gd name="T46" fmla="*/ 0 w 1907"/>
                  <a:gd name="T47" fmla="*/ 0 h 993"/>
                  <a:gd name="T48" fmla="*/ 0 w 1907"/>
                  <a:gd name="T49" fmla="*/ 0 h 993"/>
                  <a:gd name="T50" fmla="*/ 0 w 1907"/>
                  <a:gd name="T51" fmla="*/ 0 h 993"/>
                  <a:gd name="T52" fmla="*/ 0 w 1907"/>
                  <a:gd name="T53" fmla="*/ 0 h 993"/>
                  <a:gd name="T54" fmla="*/ 0 w 1907"/>
                  <a:gd name="T55" fmla="*/ 0 h 993"/>
                  <a:gd name="T56" fmla="*/ 0 w 1907"/>
                  <a:gd name="T57" fmla="*/ 0 h 993"/>
                  <a:gd name="T58" fmla="*/ 0 w 1907"/>
                  <a:gd name="T59" fmla="*/ 0 h 993"/>
                  <a:gd name="T60" fmla="*/ 0 w 1907"/>
                  <a:gd name="T61" fmla="*/ 0 h 993"/>
                  <a:gd name="T62" fmla="*/ 0 w 1907"/>
                  <a:gd name="T63" fmla="*/ 0 h 993"/>
                  <a:gd name="T64" fmla="*/ 0 w 1907"/>
                  <a:gd name="T65" fmla="*/ 0 h 993"/>
                  <a:gd name="T66" fmla="*/ 0 w 1907"/>
                  <a:gd name="T67" fmla="*/ 0 h 993"/>
                  <a:gd name="T68" fmla="*/ 0 w 1907"/>
                  <a:gd name="T69" fmla="*/ 0 h 993"/>
                  <a:gd name="T70" fmla="*/ 0 w 1907"/>
                  <a:gd name="T71" fmla="*/ 0 h 993"/>
                  <a:gd name="T72" fmla="*/ 0 w 1907"/>
                  <a:gd name="T73" fmla="*/ 0 h 993"/>
                  <a:gd name="T74" fmla="*/ 0 w 1907"/>
                  <a:gd name="T75" fmla="*/ 0 h 993"/>
                  <a:gd name="T76" fmla="*/ 0 w 1907"/>
                  <a:gd name="T77" fmla="*/ 0 h 993"/>
                  <a:gd name="T78" fmla="*/ 0 w 1907"/>
                  <a:gd name="T79" fmla="*/ 0 h 993"/>
                  <a:gd name="T80" fmla="*/ 0 w 1907"/>
                  <a:gd name="T81" fmla="*/ 0 h 993"/>
                  <a:gd name="T82" fmla="*/ 0 w 1907"/>
                  <a:gd name="T83" fmla="*/ 0 h 993"/>
                  <a:gd name="T84" fmla="*/ 0 w 1907"/>
                  <a:gd name="T85" fmla="*/ 0 h 993"/>
                  <a:gd name="T86" fmla="*/ 0 w 1907"/>
                  <a:gd name="T87" fmla="*/ 0 h 993"/>
                  <a:gd name="T88" fmla="*/ 0 w 1907"/>
                  <a:gd name="T89" fmla="*/ 0 h 993"/>
                  <a:gd name="T90" fmla="*/ 0 w 1907"/>
                  <a:gd name="T91" fmla="*/ 0 h 993"/>
                  <a:gd name="T92" fmla="*/ 0 w 1907"/>
                  <a:gd name="T93" fmla="*/ 0 h 993"/>
                  <a:gd name="T94" fmla="*/ 0 w 1907"/>
                  <a:gd name="T95" fmla="*/ 0 h 993"/>
                  <a:gd name="T96" fmla="*/ 0 w 1907"/>
                  <a:gd name="T97" fmla="*/ 0 h 993"/>
                  <a:gd name="T98" fmla="*/ 0 w 1907"/>
                  <a:gd name="T99" fmla="*/ 0 h 993"/>
                  <a:gd name="T100" fmla="*/ 0 w 1907"/>
                  <a:gd name="T101" fmla="*/ 0 h 993"/>
                  <a:gd name="T102" fmla="*/ 0 w 1907"/>
                  <a:gd name="T103" fmla="*/ 0 h 993"/>
                  <a:gd name="T104" fmla="*/ 0 w 1907"/>
                  <a:gd name="T105" fmla="*/ 0 h 993"/>
                  <a:gd name="T106" fmla="*/ 0 w 1907"/>
                  <a:gd name="T107" fmla="*/ 0 h 993"/>
                  <a:gd name="T108" fmla="*/ 0 w 1907"/>
                  <a:gd name="T109" fmla="*/ 0 h 993"/>
                  <a:gd name="T110" fmla="*/ 0 w 1907"/>
                  <a:gd name="T111" fmla="*/ 0 h 99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907"/>
                  <a:gd name="T169" fmla="*/ 0 h 993"/>
                  <a:gd name="T170" fmla="*/ 1907 w 1907"/>
                  <a:gd name="T171" fmla="*/ 993 h 99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907" h="993">
                    <a:moveTo>
                      <a:pt x="892" y="10"/>
                    </a:moveTo>
                    <a:lnTo>
                      <a:pt x="922" y="6"/>
                    </a:lnTo>
                    <a:lnTo>
                      <a:pt x="952" y="3"/>
                    </a:lnTo>
                    <a:lnTo>
                      <a:pt x="981" y="2"/>
                    </a:lnTo>
                    <a:lnTo>
                      <a:pt x="1009" y="0"/>
                    </a:lnTo>
                    <a:lnTo>
                      <a:pt x="1038" y="0"/>
                    </a:lnTo>
                    <a:lnTo>
                      <a:pt x="1065" y="1"/>
                    </a:lnTo>
                    <a:lnTo>
                      <a:pt x="1093" y="2"/>
                    </a:lnTo>
                    <a:lnTo>
                      <a:pt x="1121" y="5"/>
                    </a:lnTo>
                    <a:lnTo>
                      <a:pt x="1147" y="8"/>
                    </a:lnTo>
                    <a:lnTo>
                      <a:pt x="1174" y="11"/>
                    </a:lnTo>
                    <a:lnTo>
                      <a:pt x="1200" y="17"/>
                    </a:lnTo>
                    <a:lnTo>
                      <a:pt x="1226" y="22"/>
                    </a:lnTo>
                    <a:lnTo>
                      <a:pt x="1251" y="27"/>
                    </a:lnTo>
                    <a:lnTo>
                      <a:pt x="1276" y="34"/>
                    </a:lnTo>
                    <a:lnTo>
                      <a:pt x="1300" y="41"/>
                    </a:lnTo>
                    <a:lnTo>
                      <a:pt x="1324" y="50"/>
                    </a:lnTo>
                    <a:lnTo>
                      <a:pt x="1347" y="58"/>
                    </a:lnTo>
                    <a:lnTo>
                      <a:pt x="1370" y="67"/>
                    </a:lnTo>
                    <a:lnTo>
                      <a:pt x="1392" y="76"/>
                    </a:lnTo>
                    <a:lnTo>
                      <a:pt x="1413" y="87"/>
                    </a:lnTo>
                    <a:lnTo>
                      <a:pt x="1435" y="97"/>
                    </a:lnTo>
                    <a:lnTo>
                      <a:pt x="1456" y="108"/>
                    </a:lnTo>
                    <a:lnTo>
                      <a:pt x="1476" y="120"/>
                    </a:lnTo>
                    <a:lnTo>
                      <a:pt x="1495" y="131"/>
                    </a:lnTo>
                    <a:lnTo>
                      <a:pt x="1533" y="156"/>
                    </a:lnTo>
                    <a:lnTo>
                      <a:pt x="1568" y="182"/>
                    </a:lnTo>
                    <a:lnTo>
                      <a:pt x="1600" y="209"/>
                    </a:lnTo>
                    <a:lnTo>
                      <a:pt x="1630" y="236"/>
                    </a:lnTo>
                    <a:lnTo>
                      <a:pt x="1689" y="297"/>
                    </a:lnTo>
                    <a:lnTo>
                      <a:pt x="1751" y="361"/>
                    </a:lnTo>
                    <a:lnTo>
                      <a:pt x="1780" y="394"/>
                    </a:lnTo>
                    <a:lnTo>
                      <a:pt x="1808" y="427"/>
                    </a:lnTo>
                    <a:lnTo>
                      <a:pt x="1834" y="460"/>
                    </a:lnTo>
                    <a:lnTo>
                      <a:pt x="1857" y="492"/>
                    </a:lnTo>
                    <a:lnTo>
                      <a:pt x="1867" y="508"/>
                    </a:lnTo>
                    <a:lnTo>
                      <a:pt x="1876" y="524"/>
                    </a:lnTo>
                    <a:lnTo>
                      <a:pt x="1885" y="539"/>
                    </a:lnTo>
                    <a:lnTo>
                      <a:pt x="1891" y="554"/>
                    </a:lnTo>
                    <a:lnTo>
                      <a:pt x="1897" y="569"/>
                    </a:lnTo>
                    <a:lnTo>
                      <a:pt x="1902" y="582"/>
                    </a:lnTo>
                    <a:lnTo>
                      <a:pt x="1905" y="596"/>
                    </a:lnTo>
                    <a:lnTo>
                      <a:pt x="1907" y="609"/>
                    </a:lnTo>
                    <a:lnTo>
                      <a:pt x="1907" y="622"/>
                    </a:lnTo>
                    <a:lnTo>
                      <a:pt x="1905" y="633"/>
                    </a:lnTo>
                    <a:lnTo>
                      <a:pt x="1902" y="645"/>
                    </a:lnTo>
                    <a:lnTo>
                      <a:pt x="1896" y="656"/>
                    </a:lnTo>
                    <a:lnTo>
                      <a:pt x="1890" y="665"/>
                    </a:lnTo>
                    <a:lnTo>
                      <a:pt x="1880" y="675"/>
                    </a:lnTo>
                    <a:lnTo>
                      <a:pt x="1870" y="683"/>
                    </a:lnTo>
                    <a:lnTo>
                      <a:pt x="1857" y="691"/>
                    </a:lnTo>
                    <a:lnTo>
                      <a:pt x="1843" y="697"/>
                    </a:lnTo>
                    <a:lnTo>
                      <a:pt x="1831" y="702"/>
                    </a:lnTo>
                    <a:lnTo>
                      <a:pt x="1819" y="706"/>
                    </a:lnTo>
                    <a:lnTo>
                      <a:pt x="1808" y="709"/>
                    </a:lnTo>
                    <a:lnTo>
                      <a:pt x="1799" y="710"/>
                    </a:lnTo>
                    <a:lnTo>
                      <a:pt x="1789" y="710"/>
                    </a:lnTo>
                    <a:lnTo>
                      <a:pt x="1781" y="709"/>
                    </a:lnTo>
                    <a:lnTo>
                      <a:pt x="1773" y="707"/>
                    </a:lnTo>
                    <a:lnTo>
                      <a:pt x="1766" y="704"/>
                    </a:lnTo>
                    <a:lnTo>
                      <a:pt x="1759" y="700"/>
                    </a:lnTo>
                    <a:lnTo>
                      <a:pt x="1752" y="696"/>
                    </a:lnTo>
                    <a:lnTo>
                      <a:pt x="1747" y="690"/>
                    </a:lnTo>
                    <a:lnTo>
                      <a:pt x="1735" y="678"/>
                    </a:lnTo>
                    <a:lnTo>
                      <a:pt x="1724" y="662"/>
                    </a:lnTo>
                    <a:lnTo>
                      <a:pt x="1702" y="628"/>
                    </a:lnTo>
                    <a:lnTo>
                      <a:pt x="1676" y="590"/>
                    </a:lnTo>
                    <a:lnTo>
                      <a:pt x="1668" y="580"/>
                    </a:lnTo>
                    <a:lnTo>
                      <a:pt x="1660" y="571"/>
                    </a:lnTo>
                    <a:lnTo>
                      <a:pt x="1650" y="561"/>
                    </a:lnTo>
                    <a:lnTo>
                      <a:pt x="1641" y="553"/>
                    </a:lnTo>
                    <a:lnTo>
                      <a:pt x="1630" y="544"/>
                    </a:lnTo>
                    <a:lnTo>
                      <a:pt x="1618" y="536"/>
                    </a:lnTo>
                    <a:lnTo>
                      <a:pt x="1606" y="528"/>
                    </a:lnTo>
                    <a:lnTo>
                      <a:pt x="1592" y="521"/>
                    </a:lnTo>
                    <a:lnTo>
                      <a:pt x="1539" y="492"/>
                    </a:lnTo>
                    <a:lnTo>
                      <a:pt x="1491" y="464"/>
                    </a:lnTo>
                    <a:lnTo>
                      <a:pt x="1470" y="451"/>
                    </a:lnTo>
                    <a:lnTo>
                      <a:pt x="1449" y="438"/>
                    </a:lnTo>
                    <a:lnTo>
                      <a:pt x="1429" y="427"/>
                    </a:lnTo>
                    <a:lnTo>
                      <a:pt x="1410" y="419"/>
                    </a:lnTo>
                    <a:lnTo>
                      <a:pt x="1392" y="412"/>
                    </a:lnTo>
                    <a:lnTo>
                      <a:pt x="1374" y="407"/>
                    </a:lnTo>
                    <a:lnTo>
                      <a:pt x="1366" y="406"/>
                    </a:lnTo>
                    <a:lnTo>
                      <a:pt x="1356" y="405"/>
                    </a:lnTo>
                    <a:lnTo>
                      <a:pt x="1348" y="405"/>
                    </a:lnTo>
                    <a:lnTo>
                      <a:pt x="1339" y="406"/>
                    </a:lnTo>
                    <a:lnTo>
                      <a:pt x="1331" y="408"/>
                    </a:lnTo>
                    <a:lnTo>
                      <a:pt x="1322" y="411"/>
                    </a:lnTo>
                    <a:lnTo>
                      <a:pt x="1314" y="414"/>
                    </a:lnTo>
                    <a:lnTo>
                      <a:pt x="1305" y="418"/>
                    </a:lnTo>
                    <a:lnTo>
                      <a:pt x="1297" y="423"/>
                    </a:lnTo>
                    <a:lnTo>
                      <a:pt x="1288" y="430"/>
                    </a:lnTo>
                    <a:lnTo>
                      <a:pt x="1280" y="437"/>
                    </a:lnTo>
                    <a:lnTo>
                      <a:pt x="1270" y="444"/>
                    </a:lnTo>
                    <a:lnTo>
                      <a:pt x="1262" y="455"/>
                    </a:lnTo>
                    <a:lnTo>
                      <a:pt x="1254" y="467"/>
                    </a:lnTo>
                    <a:lnTo>
                      <a:pt x="1247" y="481"/>
                    </a:lnTo>
                    <a:lnTo>
                      <a:pt x="1241" y="495"/>
                    </a:lnTo>
                    <a:lnTo>
                      <a:pt x="1235" y="512"/>
                    </a:lnTo>
                    <a:lnTo>
                      <a:pt x="1230" y="530"/>
                    </a:lnTo>
                    <a:lnTo>
                      <a:pt x="1225" y="551"/>
                    </a:lnTo>
                    <a:lnTo>
                      <a:pt x="1220" y="571"/>
                    </a:lnTo>
                    <a:lnTo>
                      <a:pt x="1212" y="614"/>
                    </a:lnTo>
                    <a:lnTo>
                      <a:pt x="1204" y="660"/>
                    </a:lnTo>
                    <a:lnTo>
                      <a:pt x="1197" y="708"/>
                    </a:lnTo>
                    <a:lnTo>
                      <a:pt x="1191" y="754"/>
                    </a:lnTo>
                    <a:lnTo>
                      <a:pt x="1183" y="801"/>
                    </a:lnTo>
                    <a:lnTo>
                      <a:pt x="1175" y="845"/>
                    </a:lnTo>
                    <a:lnTo>
                      <a:pt x="1170" y="866"/>
                    </a:lnTo>
                    <a:lnTo>
                      <a:pt x="1165" y="885"/>
                    </a:lnTo>
                    <a:lnTo>
                      <a:pt x="1160" y="904"/>
                    </a:lnTo>
                    <a:lnTo>
                      <a:pt x="1153" y="921"/>
                    </a:lnTo>
                    <a:lnTo>
                      <a:pt x="1147" y="937"/>
                    </a:lnTo>
                    <a:lnTo>
                      <a:pt x="1140" y="951"/>
                    </a:lnTo>
                    <a:lnTo>
                      <a:pt x="1132" y="964"/>
                    </a:lnTo>
                    <a:lnTo>
                      <a:pt x="1124" y="974"/>
                    </a:lnTo>
                    <a:lnTo>
                      <a:pt x="1114" y="983"/>
                    </a:lnTo>
                    <a:lnTo>
                      <a:pt x="1105" y="988"/>
                    </a:lnTo>
                    <a:lnTo>
                      <a:pt x="1094" y="992"/>
                    </a:lnTo>
                    <a:lnTo>
                      <a:pt x="1081" y="993"/>
                    </a:lnTo>
                    <a:lnTo>
                      <a:pt x="1070" y="993"/>
                    </a:lnTo>
                    <a:lnTo>
                      <a:pt x="1058" y="991"/>
                    </a:lnTo>
                    <a:lnTo>
                      <a:pt x="1046" y="988"/>
                    </a:lnTo>
                    <a:lnTo>
                      <a:pt x="1037" y="985"/>
                    </a:lnTo>
                    <a:lnTo>
                      <a:pt x="1026" y="980"/>
                    </a:lnTo>
                    <a:lnTo>
                      <a:pt x="1017" y="974"/>
                    </a:lnTo>
                    <a:lnTo>
                      <a:pt x="1008" y="967"/>
                    </a:lnTo>
                    <a:lnTo>
                      <a:pt x="1000" y="959"/>
                    </a:lnTo>
                    <a:lnTo>
                      <a:pt x="991" y="951"/>
                    </a:lnTo>
                    <a:lnTo>
                      <a:pt x="984" y="942"/>
                    </a:lnTo>
                    <a:lnTo>
                      <a:pt x="976" y="933"/>
                    </a:lnTo>
                    <a:lnTo>
                      <a:pt x="970" y="922"/>
                    </a:lnTo>
                    <a:lnTo>
                      <a:pt x="957" y="901"/>
                    </a:lnTo>
                    <a:lnTo>
                      <a:pt x="947" y="878"/>
                    </a:lnTo>
                    <a:lnTo>
                      <a:pt x="938" y="853"/>
                    </a:lnTo>
                    <a:lnTo>
                      <a:pt x="931" y="828"/>
                    </a:lnTo>
                    <a:lnTo>
                      <a:pt x="924" y="803"/>
                    </a:lnTo>
                    <a:lnTo>
                      <a:pt x="919" y="778"/>
                    </a:lnTo>
                    <a:lnTo>
                      <a:pt x="916" y="753"/>
                    </a:lnTo>
                    <a:lnTo>
                      <a:pt x="914" y="731"/>
                    </a:lnTo>
                    <a:lnTo>
                      <a:pt x="912" y="710"/>
                    </a:lnTo>
                    <a:lnTo>
                      <a:pt x="912" y="691"/>
                    </a:lnTo>
                    <a:lnTo>
                      <a:pt x="909" y="652"/>
                    </a:lnTo>
                    <a:lnTo>
                      <a:pt x="905" y="607"/>
                    </a:lnTo>
                    <a:lnTo>
                      <a:pt x="900" y="559"/>
                    </a:lnTo>
                    <a:lnTo>
                      <a:pt x="892" y="513"/>
                    </a:lnTo>
                    <a:lnTo>
                      <a:pt x="886" y="472"/>
                    </a:lnTo>
                    <a:lnTo>
                      <a:pt x="880" y="438"/>
                    </a:lnTo>
                    <a:lnTo>
                      <a:pt x="875" y="416"/>
                    </a:lnTo>
                    <a:lnTo>
                      <a:pt x="873" y="407"/>
                    </a:lnTo>
                    <a:lnTo>
                      <a:pt x="861" y="417"/>
                    </a:lnTo>
                    <a:lnTo>
                      <a:pt x="826" y="444"/>
                    </a:lnTo>
                    <a:lnTo>
                      <a:pt x="774" y="484"/>
                    </a:lnTo>
                    <a:lnTo>
                      <a:pt x="713" y="533"/>
                    </a:lnTo>
                    <a:lnTo>
                      <a:pt x="648" y="586"/>
                    </a:lnTo>
                    <a:lnTo>
                      <a:pt x="587" y="639"/>
                    </a:lnTo>
                    <a:lnTo>
                      <a:pt x="558" y="664"/>
                    </a:lnTo>
                    <a:lnTo>
                      <a:pt x="534" y="688"/>
                    </a:lnTo>
                    <a:lnTo>
                      <a:pt x="512" y="710"/>
                    </a:lnTo>
                    <a:lnTo>
                      <a:pt x="496" y="729"/>
                    </a:lnTo>
                    <a:lnTo>
                      <a:pt x="482" y="747"/>
                    </a:lnTo>
                    <a:lnTo>
                      <a:pt x="469" y="767"/>
                    </a:lnTo>
                    <a:lnTo>
                      <a:pt x="457" y="787"/>
                    </a:lnTo>
                    <a:lnTo>
                      <a:pt x="446" y="809"/>
                    </a:lnTo>
                    <a:lnTo>
                      <a:pt x="423" y="851"/>
                    </a:lnTo>
                    <a:lnTo>
                      <a:pt x="402" y="890"/>
                    </a:lnTo>
                    <a:lnTo>
                      <a:pt x="390" y="909"/>
                    </a:lnTo>
                    <a:lnTo>
                      <a:pt x="379" y="925"/>
                    </a:lnTo>
                    <a:lnTo>
                      <a:pt x="366" y="941"/>
                    </a:lnTo>
                    <a:lnTo>
                      <a:pt x="353" y="953"/>
                    </a:lnTo>
                    <a:lnTo>
                      <a:pt x="346" y="959"/>
                    </a:lnTo>
                    <a:lnTo>
                      <a:pt x="338" y="964"/>
                    </a:lnTo>
                    <a:lnTo>
                      <a:pt x="331" y="968"/>
                    </a:lnTo>
                    <a:lnTo>
                      <a:pt x="324" y="971"/>
                    </a:lnTo>
                    <a:lnTo>
                      <a:pt x="315" y="973"/>
                    </a:lnTo>
                    <a:lnTo>
                      <a:pt x="307" y="974"/>
                    </a:lnTo>
                    <a:lnTo>
                      <a:pt x="297" y="975"/>
                    </a:lnTo>
                    <a:lnTo>
                      <a:pt x="288" y="974"/>
                    </a:lnTo>
                    <a:lnTo>
                      <a:pt x="269" y="972"/>
                    </a:lnTo>
                    <a:lnTo>
                      <a:pt x="255" y="969"/>
                    </a:lnTo>
                    <a:lnTo>
                      <a:pt x="243" y="964"/>
                    </a:lnTo>
                    <a:lnTo>
                      <a:pt x="233" y="958"/>
                    </a:lnTo>
                    <a:lnTo>
                      <a:pt x="226" y="953"/>
                    </a:lnTo>
                    <a:lnTo>
                      <a:pt x="221" y="947"/>
                    </a:lnTo>
                    <a:lnTo>
                      <a:pt x="217" y="940"/>
                    </a:lnTo>
                    <a:lnTo>
                      <a:pt x="215" y="933"/>
                    </a:lnTo>
                    <a:lnTo>
                      <a:pt x="214" y="926"/>
                    </a:lnTo>
                    <a:lnTo>
                      <a:pt x="214" y="920"/>
                    </a:lnTo>
                    <a:lnTo>
                      <a:pt x="215" y="915"/>
                    </a:lnTo>
                    <a:lnTo>
                      <a:pt x="217" y="909"/>
                    </a:lnTo>
                    <a:lnTo>
                      <a:pt x="220" y="902"/>
                    </a:lnTo>
                    <a:lnTo>
                      <a:pt x="222" y="899"/>
                    </a:lnTo>
                    <a:lnTo>
                      <a:pt x="219" y="903"/>
                    </a:lnTo>
                    <a:lnTo>
                      <a:pt x="212" y="915"/>
                    </a:lnTo>
                    <a:lnTo>
                      <a:pt x="200" y="931"/>
                    </a:lnTo>
                    <a:lnTo>
                      <a:pt x="187" y="948"/>
                    </a:lnTo>
                    <a:lnTo>
                      <a:pt x="179" y="955"/>
                    </a:lnTo>
                    <a:lnTo>
                      <a:pt x="171" y="964"/>
                    </a:lnTo>
                    <a:lnTo>
                      <a:pt x="162" y="970"/>
                    </a:lnTo>
                    <a:lnTo>
                      <a:pt x="154" y="974"/>
                    </a:lnTo>
                    <a:lnTo>
                      <a:pt x="144" y="978"/>
                    </a:lnTo>
                    <a:lnTo>
                      <a:pt x="136" y="980"/>
                    </a:lnTo>
                    <a:lnTo>
                      <a:pt x="130" y="980"/>
                    </a:lnTo>
                    <a:lnTo>
                      <a:pt x="126" y="978"/>
                    </a:lnTo>
                    <a:lnTo>
                      <a:pt x="122" y="976"/>
                    </a:lnTo>
                    <a:lnTo>
                      <a:pt x="118" y="974"/>
                    </a:lnTo>
                    <a:lnTo>
                      <a:pt x="109" y="969"/>
                    </a:lnTo>
                    <a:lnTo>
                      <a:pt x="102" y="963"/>
                    </a:lnTo>
                    <a:lnTo>
                      <a:pt x="96" y="955"/>
                    </a:lnTo>
                    <a:lnTo>
                      <a:pt x="91" y="948"/>
                    </a:lnTo>
                    <a:lnTo>
                      <a:pt x="88" y="940"/>
                    </a:lnTo>
                    <a:lnTo>
                      <a:pt x="85" y="932"/>
                    </a:lnTo>
                    <a:lnTo>
                      <a:pt x="83" y="924"/>
                    </a:lnTo>
                    <a:lnTo>
                      <a:pt x="81" y="917"/>
                    </a:lnTo>
                    <a:lnTo>
                      <a:pt x="78" y="902"/>
                    </a:lnTo>
                    <a:lnTo>
                      <a:pt x="78" y="890"/>
                    </a:lnTo>
                    <a:lnTo>
                      <a:pt x="80" y="883"/>
                    </a:lnTo>
                    <a:lnTo>
                      <a:pt x="80" y="880"/>
                    </a:lnTo>
                    <a:lnTo>
                      <a:pt x="78" y="885"/>
                    </a:lnTo>
                    <a:lnTo>
                      <a:pt x="77" y="897"/>
                    </a:lnTo>
                    <a:lnTo>
                      <a:pt x="73" y="914"/>
                    </a:lnTo>
                    <a:lnTo>
                      <a:pt x="68" y="932"/>
                    </a:lnTo>
                    <a:lnTo>
                      <a:pt x="64" y="940"/>
                    </a:lnTo>
                    <a:lnTo>
                      <a:pt x="59" y="949"/>
                    </a:lnTo>
                    <a:lnTo>
                      <a:pt x="54" y="955"/>
                    </a:lnTo>
                    <a:lnTo>
                      <a:pt x="48" y="959"/>
                    </a:lnTo>
                    <a:lnTo>
                      <a:pt x="44" y="962"/>
                    </a:lnTo>
                    <a:lnTo>
                      <a:pt x="40" y="963"/>
                    </a:lnTo>
                    <a:lnTo>
                      <a:pt x="37" y="964"/>
                    </a:lnTo>
                    <a:lnTo>
                      <a:pt x="33" y="964"/>
                    </a:lnTo>
                    <a:lnTo>
                      <a:pt x="28" y="963"/>
                    </a:lnTo>
                    <a:lnTo>
                      <a:pt x="23" y="962"/>
                    </a:lnTo>
                    <a:lnTo>
                      <a:pt x="19" y="958"/>
                    </a:lnTo>
                    <a:lnTo>
                      <a:pt x="14" y="955"/>
                    </a:lnTo>
                    <a:lnTo>
                      <a:pt x="8" y="951"/>
                    </a:lnTo>
                    <a:lnTo>
                      <a:pt x="5" y="945"/>
                    </a:lnTo>
                    <a:lnTo>
                      <a:pt x="2" y="936"/>
                    </a:lnTo>
                    <a:lnTo>
                      <a:pt x="1" y="925"/>
                    </a:lnTo>
                    <a:lnTo>
                      <a:pt x="0" y="914"/>
                    </a:lnTo>
                    <a:lnTo>
                      <a:pt x="0" y="901"/>
                    </a:lnTo>
                    <a:lnTo>
                      <a:pt x="1" y="886"/>
                    </a:lnTo>
                    <a:lnTo>
                      <a:pt x="3" y="869"/>
                    </a:lnTo>
                    <a:lnTo>
                      <a:pt x="9" y="834"/>
                    </a:lnTo>
                    <a:lnTo>
                      <a:pt x="19" y="794"/>
                    </a:lnTo>
                    <a:lnTo>
                      <a:pt x="32" y="751"/>
                    </a:lnTo>
                    <a:lnTo>
                      <a:pt x="47" y="707"/>
                    </a:lnTo>
                    <a:lnTo>
                      <a:pt x="64" y="660"/>
                    </a:lnTo>
                    <a:lnTo>
                      <a:pt x="83" y="613"/>
                    </a:lnTo>
                    <a:lnTo>
                      <a:pt x="103" y="568"/>
                    </a:lnTo>
                    <a:lnTo>
                      <a:pt x="125" y="523"/>
                    </a:lnTo>
                    <a:lnTo>
                      <a:pt x="148" y="482"/>
                    </a:lnTo>
                    <a:lnTo>
                      <a:pt x="172" y="442"/>
                    </a:lnTo>
                    <a:lnTo>
                      <a:pt x="185" y="425"/>
                    </a:lnTo>
                    <a:lnTo>
                      <a:pt x="196" y="408"/>
                    </a:lnTo>
                    <a:lnTo>
                      <a:pt x="209" y="392"/>
                    </a:lnTo>
                    <a:lnTo>
                      <a:pt x="222" y="379"/>
                    </a:lnTo>
                    <a:lnTo>
                      <a:pt x="269" y="325"/>
                    </a:lnTo>
                    <a:lnTo>
                      <a:pt x="318" y="270"/>
                    </a:lnTo>
                    <a:lnTo>
                      <a:pt x="344" y="244"/>
                    </a:lnTo>
                    <a:lnTo>
                      <a:pt x="372" y="217"/>
                    </a:lnTo>
                    <a:lnTo>
                      <a:pt x="387" y="205"/>
                    </a:lnTo>
                    <a:lnTo>
                      <a:pt x="403" y="191"/>
                    </a:lnTo>
                    <a:lnTo>
                      <a:pt x="419" y="178"/>
                    </a:lnTo>
                    <a:lnTo>
                      <a:pt x="436" y="166"/>
                    </a:lnTo>
                    <a:lnTo>
                      <a:pt x="454" y="154"/>
                    </a:lnTo>
                    <a:lnTo>
                      <a:pt x="474" y="142"/>
                    </a:lnTo>
                    <a:lnTo>
                      <a:pt x="494" y="130"/>
                    </a:lnTo>
                    <a:lnTo>
                      <a:pt x="516" y="119"/>
                    </a:lnTo>
                    <a:lnTo>
                      <a:pt x="538" y="107"/>
                    </a:lnTo>
                    <a:lnTo>
                      <a:pt x="562" y="96"/>
                    </a:lnTo>
                    <a:lnTo>
                      <a:pt x="588" y="86"/>
                    </a:lnTo>
                    <a:lnTo>
                      <a:pt x="614" y="75"/>
                    </a:lnTo>
                    <a:lnTo>
                      <a:pt x="643" y="65"/>
                    </a:lnTo>
                    <a:lnTo>
                      <a:pt x="674" y="56"/>
                    </a:lnTo>
                    <a:lnTo>
                      <a:pt x="706" y="47"/>
                    </a:lnTo>
                    <a:lnTo>
                      <a:pt x="739" y="39"/>
                    </a:lnTo>
                    <a:lnTo>
                      <a:pt x="775" y="30"/>
                    </a:lnTo>
                    <a:lnTo>
                      <a:pt x="812" y="23"/>
                    </a:lnTo>
                    <a:lnTo>
                      <a:pt x="851" y="17"/>
                    </a:lnTo>
                    <a:lnTo>
                      <a:pt x="892" y="10"/>
                    </a:lnTo>
                    <a:close/>
                  </a:path>
                </a:pathLst>
              </a:custGeom>
              <a:solidFill>
                <a:srgbClr val="F7D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39" name="Freeform 181"/>
              <p:cNvSpPr>
                <a:spLocks/>
              </p:cNvSpPr>
              <p:nvPr/>
            </p:nvSpPr>
            <p:spPr bwMode="auto">
              <a:xfrm>
                <a:off x="4451" y="3772"/>
                <a:ext cx="64" cy="87"/>
              </a:xfrm>
              <a:custGeom>
                <a:avLst/>
                <a:gdLst>
                  <a:gd name="T0" fmla="*/ 0 w 958"/>
                  <a:gd name="T1" fmla="*/ 0 h 1315"/>
                  <a:gd name="T2" fmla="*/ 0 w 958"/>
                  <a:gd name="T3" fmla="*/ 0 h 1315"/>
                  <a:gd name="T4" fmla="*/ 0 w 958"/>
                  <a:gd name="T5" fmla="*/ 0 h 1315"/>
                  <a:gd name="T6" fmla="*/ 0 w 958"/>
                  <a:gd name="T7" fmla="*/ 0 h 1315"/>
                  <a:gd name="T8" fmla="*/ 0 w 958"/>
                  <a:gd name="T9" fmla="*/ 0 h 1315"/>
                  <a:gd name="T10" fmla="*/ 0 w 958"/>
                  <a:gd name="T11" fmla="*/ 0 h 1315"/>
                  <a:gd name="T12" fmla="*/ 0 w 958"/>
                  <a:gd name="T13" fmla="*/ 0 h 1315"/>
                  <a:gd name="T14" fmla="*/ 0 w 958"/>
                  <a:gd name="T15" fmla="*/ 0 h 1315"/>
                  <a:gd name="T16" fmla="*/ 0 w 958"/>
                  <a:gd name="T17" fmla="*/ 0 h 1315"/>
                  <a:gd name="T18" fmla="*/ 0 w 958"/>
                  <a:gd name="T19" fmla="*/ 0 h 1315"/>
                  <a:gd name="T20" fmla="*/ 0 w 958"/>
                  <a:gd name="T21" fmla="*/ 0 h 1315"/>
                  <a:gd name="T22" fmla="*/ 0 w 958"/>
                  <a:gd name="T23" fmla="*/ 0 h 1315"/>
                  <a:gd name="T24" fmla="*/ 0 w 958"/>
                  <a:gd name="T25" fmla="*/ 0 h 1315"/>
                  <a:gd name="T26" fmla="*/ 0 w 958"/>
                  <a:gd name="T27" fmla="*/ 0 h 1315"/>
                  <a:gd name="T28" fmla="*/ 0 w 958"/>
                  <a:gd name="T29" fmla="*/ 0 h 1315"/>
                  <a:gd name="T30" fmla="*/ 0 w 958"/>
                  <a:gd name="T31" fmla="*/ 0 h 1315"/>
                  <a:gd name="T32" fmla="*/ 0 w 958"/>
                  <a:gd name="T33" fmla="*/ 0 h 1315"/>
                  <a:gd name="T34" fmla="*/ 0 w 958"/>
                  <a:gd name="T35" fmla="*/ 0 h 1315"/>
                  <a:gd name="T36" fmla="*/ 0 w 958"/>
                  <a:gd name="T37" fmla="*/ 0 h 1315"/>
                  <a:gd name="T38" fmla="*/ 0 w 958"/>
                  <a:gd name="T39" fmla="*/ 0 h 1315"/>
                  <a:gd name="T40" fmla="*/ 0 w 958"/>
                  <a:gd name="T41" fmla="*/ 0 h 1315"/>
                  <a:gd name="T42" fmla="*/ 0 w 958"/>
                  <a:gd name="T43" fmla="*/ 0 h 1315"/>
                  <a:gd name="T44" fmla="*/ 0 w 958"/>
                  <a:gd name="T45" fmla="*/ 0 h 1315"/>
                  <a:gd name="T46" fmla="*/ 0 w 958"/>
                  <a:gd name="T47" fmla="*/ 0 h 1315"/>
                  <a:gd name="T48" fmla="*/ 0 w 958"/>
                  <a:gd name="T49" fmla="*/ 0 h 1315"/>
                  <a:gd name="T50" fmla="*/ 0 w 958"/>
                  <a:gd name="T51" fmla="*/ 0 h 1315"/>
                  <a:gd name="T52" fmla="*/ 0 w 958"/>
                  <a:gd name="T53" fmla="*/ 0 h 1315"/>
                  <a:gd name="T54" fmla="*/ 0 w 958"/>
                  <a:gd name="T55" fmla="*/ 0 h 1315"/>
                  <a:gd name="T56" fmla="*/ 0 w 958"/>
                  <a:gd name="T57" fmla="*/ 0 h 1315"/>
                  <a:gd name="T58" fmla="*/ 0 w 958"/>
                  <a:gd name="T59" fmla="*/ 0 h 1315"/>
                  <a:gd name="T60" fmla="*/ 0 w 958"/>
                  <a:gd name="T61" fmla="*/ 0 h 1315"/>
                  <a:gd name="T62" fmla="*/ 0 w 958"/>
                  <a:gd name="T63" fmla="*/ 0 h 1315"/>
                  <a:gd name="T64" fmla="*/ 0 w 958"/>
                  <a:gd name="T65" fmla="*/ 0 h 1315"/>
                  <a:gd name="T66" fmla="*/ 0 w 958"/>
                  <a:gd name="T67" fmla="*/ 0 h 1315"/>
                  <a:gd name="T68" fmla="*/ 0 w 958"/>
                  <a:gd name="T69" fmla="*/ 0 h 1315"/>
                  <a:gd name="T70" fmla="*/ 0 w 958"/>
                  <a:gd name="T71" fmla="*/ 0 h 1315"/>
                  <a:gd name="T72" fmla="*/ 0 w 958"/>
                  <a:gd name="T73" fmla="*/ 0 h 1315"/>
                  <a:gd name="T74" fmla="*/ 0 w 958"/>
                  <a:gd name="T75" fmla="*/ 0 h 1315"/>
                  <a:gd name="T76" fmla="*/ 0 w 958"/>
                  <a:gd name="T77" fmla="*/ 0 h 1315"/>
                  <a:gd name="T78" fmla="*/ 0 w 958"/>
                  <a:gd name="T79" fmla="*/ 0 h 1315"/>
                  <a:gd name="T80" fmla="*/ 0 w 958"/>
                  <a:gd name="T81" fmla="*/ 0 h 1315"/>
                  <a:gd name="T82" fmla="*/ 0 w 958"/>
                  <a:gd name="T83" fmla="*/ 0 h 1315"/>
                  <a:gd name="T84" fmla="*/ 0 w 958"/>
                  <a:gd name="T85" fmla="*/ 0 h 1315"/>
                  <a:gd name="T86" fmla="*/ 0 w 958"/>
                  <a:gd name="T87" fmla="*/ 0 h 1315"/>
                  <a:gd name="T88" fmla="*/ 0 w 958"/>
                  <a:gd name="T89" fmla="*/ 0 h 1315"/>
                  <a:gd name="T90" fmla="*/ 0 w 958"/>
                  <a:gd name="T91" fmla="*/ 0 h 1315"/>
                  <a:gd name="T92" fmla="*/ 0 w 958"/>
                  <a:gd name="T93" fmla="*/ 0 h 1315"/>
                  <a:gd name="T94" fmla="*/ 0 w 958"/>
                  <a:gd name="T95" fmla="*/ 0 h 1315"/>
                  <a:gd name="T96" fmla="*/ 0 w 958"/>
                  <a:gd name="T97" fmla="*/ 0 h 131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58"/>
                  <a:gd name="T148" fmla="*/ 0 h 1315"/>
                  <a:gd name="T149" fmla="*/ 958 w 958"/>
                  <a:gd name="T150" fmla="*/ 1315 h 131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58" h="1315">
                    <a:moveTo>
                      <a:pt x="955" y="1262"/>
                    </a:moveTo>
                    <a:lnTo>
                      <a:pt x="941" y="1192"/>
                    </a:lnTo>
                    <a:lnTo>
                      <a:pt x="927" y="1122"/>
                    </a:lnTo>
                    <a:lnTo>
                      <a:pt x="915" y="1053"/>
                    </a:lnTo>
                    <a:lnTo>
                      <a:pt x="902" y="983"/>
                    </a:lnTo>
                    <a:lnTo>
                      <a:pt x="890" y="912"/>
                    </a:lnTo>
                    <a:lnTo>
                      <a:pt x="881" y="842"/>
                    </a:lnTo>
                    <a:lnTo>
                      <a:pt x="871" y="772"/>
                    </a:lnTo>
                    <a:lnTo>
                      <a:pt x="863" y="701"/>
                    </a:lnTo>
                    <a:lnTo>
                      <a:pt x="856" y="631"/>
                    </a:lnTo>
                    <a:lnTo>
                      <a:pt x="851" y="560"/>
                    </a:lnTo>
                    <a:lnTo>
                      <a:pt x="847" y="488"/>
                    </a:lnTo>
                    <a:lnTo>
                      <a:pt x="845" y="417"/>
                    </a:lnTo>
                    <a:lnTo>
                      <a:pt x="845" y="346"/>
                    </a:lnTo>
                    <a:lnTo>
                      <a:pt x="846" y="275"/>
                    </a:lnTo>
                    <a:lnTo>
                      <a:pt x="849" y="203"/>
                    </a:lnTo>
                    <a:lnTo>
                      <a:pt x="855" y="131"/>
                    </a:lnTo>
                    <a:lnTo>
                      <a:pt x="856" y="118"/>
                    </a:lnTo>
                    <a:lnTo>
                      <a:pt x="857" y="104"/>
                    </a:lnTo>
                    <a:lnTo>
                      <a:pt x="858" y="90"/>
                    </a:lnTo>
                    <a:lnTo>
                      <a:pt x="858" y="77"/>
                    </a:lnTo>
                    <a:lnTo>
                      <a:pt x="857" y="63"/>
                    </a:lnTo>
                    <a:lnTo>
                      <a:pt x="854" y="49"/>
                    </a:lnTo>
                    <a:lnTo>
                      <a:pt x="850" y="36"/>
                    </a:lnTo>
                    <a:lnTo>
                      <a:pt x="842" y="23"/>
                    </a:lnTo>
                    <a:lnTo>
                      <a:pt x="838" y="17"/>
                    </a:lnTo>
                    <a:lnTo>
                      <a:pt x="834" y="11"/>
                    </a:lnTo>
                    <a:lnTo>
                      <a:pt x="829" y="6"/>
                    </a:lnTo>
                    <a:lnTo>
                      <a:pt x="821" y="3"/>
                    </a:lnTo>
                    <a:lnTo>
                      <a:pt x="815" y="0"/>
                    </a:lnTo>
                    <a:lnTo>
                      <a:pt x="807" y="0"/>
                    </a:lnTo>
                    <a:lnTo>
                      <a:pt x="800" y="0"/>
                    </a:lnTo>
                    <a:lnTo>
                      <a:pt x="793" y="2"/>
                    </a:lnTo>
                    <a:lnTo>
                      <a:pt x="786" y="5"/>
                    </a:lnTo>
                    <a:lnTo>
                      <a:pt x="780" y="11"/>
                    </a:lnTo>
                    <a:lnTo>
                      <a:pt x="776" y="16"/>
                    </a:lnTo>
                    <a:lnTo>
                      <a:pt x="772" y="22"/>
                    </a:lnTo>
                    <a:lnTo>
                      <a:pt x="770" y="30"/>
                    </a:lnTo>
                    <a:lnTo>
                      <a:pt x="769" y="36"/>
                    </a:lnTo>
                    <a:lnTo>
                      <a:pt x="769" y="45"/>
                    </a:lnTo>
                    <a:lnTo>
                      <a:pt x="771" y="52"/>
                    </a:lnTo>
                    <a:lnTo>
                      <a:pt x="774" y="82"/>
                    </a:lnTo>
                    <a:lnTo>
                      <a:pt x="776" y="112"/>
                    </a:lnTo>
                    <a:lnTo>
                      <a:pt x="777" y="141"/>
                    </a:lnTo>
                    <a:lnTo>
                      <a:pt x="777" y="171"/>
                    </a:lnTo>
                    <a:lnTo>
                      <a:pt x="774" y="232"/>
                    </a:lnTo>
                    <a:lnTo>
                      <a:pt x="772" y="291"/>
                    </a:lnTo>
                    <a:lnTo>
                      <a:pt x="768" y="350"/>
                    </a:lnTo>
                    <a:lnTo>
                      <a:pt x="766" y="411"/>
                    </a:lnTo>
                    <a:lnTo>
                      <a:pt x="766" y="441"/>
                    </a:lnTo>
                    <a:lnTo>
                      <a:pt x="766" y="471"/>
                    </a:lnTo>
                    <a:lnTo>
                      <a:pt x="767" y="501"/>
                    </a:lnTo>
                    <a:lnTo>
                      <a:pt x="769" y="532"/>
                    </a:lnTo>
                    <a:lnTo>
                      <a:pt x="774" y="586"/>
                    </a:lnTo>
                    <a:lnTo>
                      <a:pt x="781" y="641"/>
                    </a:lnTo>
                    <a:lnTo>
                      <a:pt x="786" y="697"/>
                    </a:lnTo>
                    <a:lnTo>
                      <a:pt x="793" y="751"/>
                    </a:lnTo>
                    <a:lnTo>
                      <a:pt x="799" y="805"/>
                    </a:lnTo>
                    <a:lnTo>
                      <a:pt x="806" y="859"/>
                    </a:lnTo>
                    <a:lnTo>
                      <a:pt x="814" y="913"/>
                    </a:lnTo>
                    <a:lnTo>
                      <a:pt x="821" y="967"/>
                    </a:lnTo>
                    <a:lnTo>
                      <a:pt x="779" y="931"/>
                    </a:lnTo>
                    <a:lnTo>
                      <a:pt x="736" y="895"/>
                    </a:lnTo>
                    <a:lnTo>
                      <a:pt x="692" y="860"/>
                    </a:lnTo>
                    <a:lnTo>
                      <a:pt x="647" y="826"/>
                    </a:lnTo>
                    <a:lnTo>
                      <a:pt x="603" y="793"/>
                    </a:lnTo>
                    <a:lnTo>
                      <a:pt x="556" y="761"/>
                    </a:lnTo>
                    <a:lnTo>
                      <a:pt x="509" y="731"/>
                    </a:lnTo>
                    <a:lnTo>
                      <a:pt x="462" y="700"/>
                    </a:lnTo>
                    <a:lnTo>
                      <a:pt x="415" y="671"/>
                    </a:lnTo>
                    <a:lnTo>
                      <a:pt x="366" y="642"/>
                    </a:lnTo>
                    <a:lnTo>
                      <a:pt x="317" y="615"/>
                    </a:lnTo>
                    <a:lnTo>
                      <a:pt x="268" y="588"/>
                    </a:lnTo>
                    <a:lnTo>
                      <a:pt x="218" y="563"/>
                    </a:lnTo>
                    <a:lnTo>
                      <a:pt x="169" y="538"/>
                    </a:lnTo>
                    <a:lnTo>
                      <a:pt x="118" y="514"/>
                    </a:lnTo>
                    <a:lnTo>
                      <a:pt x="66" y="492"/>
                    </a:lnTo>
                    <a:lnTo>
                      <a:pt x="60" y="486"/>
                    </a:lnTo>
                    <a:lnTo>
                      <a:pt x="54" y="482"/>
                    </a:lnTo>
                    <a:lnTo>
                      <a:pt x="46" y="480"/>
                    </a:lnTo>
                    <a:lnTo>
                      <a:pt x="39" y="479"/>
                    </a:lnTo>
                    <a:lnTo>
                      <a:pt x="33" y="479"/>
                    </a:lnTo>
                    <a:lnTo>
                      <a:pt x="25" y="481"/>
                    </a:lnTo>
                    <a:lnTo>
                      <a:pt x="19" y="484"/>
                    </a:lnTo>
                    <a:lnTo>
                      <a:pt x="13" y="488"/>
                    </a:lnTo>
                    <a:lnTo>
                      <a:pt x="7" y="494"/>
                    </a:lnTo>
                    <a:lnTo>
                      <a:pt x="3" y="500"/>
                    </a:lnTo>
                    <a:lnTo>
                      <a:pt x="1" y="508"/>
                    </a:lnTo>
                    <a:lnTo>
                      <a:pt x="0" y="515"/>
                    </a:lnTo>
                    <a:lnTo>
                      <a:pt x="0" y="522"/>
                    </a:lnTo>
                    <a:lnTo>
                      <a:pt x="2" y="529"/>
                    </a:lnTo>
                    <a:lnTo>
                      <a:pt x="5" y="536"/>
                    </a:lnTo>
                    <a:lnTo>
                      <a:pt x="9" y="542"/>
                    </a:lnTo>
                    <a:lnTo>
                      <a:pt x="13" y="545"/>
                    </a:lnTo>
                    <a:lnTo>
                      <a:pt x="15" y="549"/>
                    </a:lnTo>
                    <a:lnTo>
                      <a:pt x="18" y="552"/>
                    </a:lnTo>
                    <a:lnTo>
                      <a:pt x="21" y="555"/>
                    </a:lnTo>
                    <a:lnTo>
                      <a:pt x="23" y="560"/>
                    </a:lnTo>
                    <a:lnTo>
                      <a:pt x="26" y="562"/>
                    </a:lnTo>
                    <a:lnTo>
                      <a:pt x="29" y="565"/>
                    </a:lnTo>
                    <a:lnTo>
                      <a:pt x="33" y="566"/>
                    </a:lnTo>
                    <a:lnTo>
                      <a:pt x="87" y="588"/>
                    </a:lnTo>
                    <a:lnTo>
                      <a:pt x="141" y="612"/>
                    </a:lnTo>
                    <a:lnTo>
                      <a:pt x="193" y="637"/>
                    </a:lnTo>
                    <a:lnTo>
                      <a:pt x="246" y="664"/>
                    </a:lnTo>
                    <a:lnTo>
                      <a:pt x="297" y="690"/>
                    </a:lnTo>
                    <a:lnTo>
                      <a:pt x="348" y="719"/>
                    </a:lnTo>
                    <a:lnTo>
                      <a:pt x="398" y="750"/>
                    </a:lnTo>
                    <a:lnTo>
                      <a:pt x="448" y="780"/>
                    </a:lnTo>
                    <a:lnTo>
                      <a:pt x="496" y="812"/>
                    </a:lnTo>
                    <a:lnTo>
                      <a:pt x="544" y="845"/>
                    </a:lnTo>
                    <a:lnTo>
                      <a:pt x="591" y="879"/>
                    </a:lnTo>
                    <a:lnTo>
                      <a:pt x="638" y="914"/>
                    </a:lnTo>
                    <a:lnTo>
                      <a:pt x="683" y="950"/>
                    </a:lnTo>
                    <a:lnTo>
                      <a:pt x="729" y="987"/>
                    </a:lnTo>
                    <a:lnTo>
                      <a:pt x="773" y="1025"/>
                    </a:lnTo>
                    <a:lnTo>
                      <a:pt x="817" y="1064"/>
                    </a:lnTo>
                    <a:lnTo>
                      <a:pt x="819" y="1066"/>
                    </a:lnTo>
                    <a:lnTo>
                      <a:pt x="821" y="1068"/>
                    </a:lnTo>
                    <a:lnTo>
                      <a:pt x="824" y="1070"/>
                    </a:lnTo>
                    <a:lnTo>
                      <a:pt x="828" y="1071"/>
                    </a:lnTo>
                    <a:lnTo>
                      <a:pt x="830" y="1072"/>
                    </a:lnTo>
                    <a:lnTo>
                      <a:pt x="833" y="1073"/>
                    </a:lnTo>
                    <a:lnTo>
                      <a:pt x="836" y="1074"/>
                    </a:lnTo>
                    <a:lnTo>
                      <a:pt x="839" y="1076"/>
                    </a:lnTo>
                    <a:lnTo>
                      <a:pt x="845" y="1102"/>
                    </a:lnTo>
                    <a:lnTo>
                      <a:pt x="850" y="1130"/>
                    </a:lnTo>
                    <a:lnTo>
                      <a:pt x="855" y="1157"/>
                    </a:lnTo>
                    <a:lnTo>
                      <a:pt x="860" y="1185"/>
                    </a:lnTo>
                    <a:lnTo>
                      <a:pt x="866" y="1213"/>
                    </a:lnTo>
                    <a:lnTo>
                      <a:pt x="872" y="1239"/>
                    </a:lnTo>
                    <a:lnTo>
                      <a:pt x="878" y="1267"/>
                    </a:lnTo>
                    <a:lnTo>
                      <a:pt x="886" y="1293"/>
                    </a:lnTo>
                    <a:lnTo>
                      <a:pt x="889" y="1301"/>
                    </a:lnTo>
                    <a:lnTo>
                      <a:pt x="894" y="1306"/>
                    </a:lnTo>
                    <a:lnTo>
                      <a:pt x="901" y="1310"/>
                    </a:lnTo>
                    <a:lnTo>
                      <a:pt x="907" y="1313"/>
                    </a:lnTo>
                    <a:lnTo>
                      <a:pt x="914" y="1314"/>
                    </a:lnTo>
                    <a:lnTo>
                      <a:pt x="921" y="1315"/>
                    </a:lnTo>
                    <a:lnTo>
                      <a:pt x="928" y="1314"/>
                    </a:lnTo>
                    <a:lnTo>
                      <a:pt x="936" y="1312"/>
                    </a:lnTo>
                    <a:lnTo>
                      <a:pt x="942" y="1308"/>
                    </a:lnTo>
                    <a:lnTo>
                      <a:pt x="947" y="1303"/>
                    </a:lnTo>
                    <a:lnTo>
                      <a:pt x="953" y="1297"/>
                    </a:lnTo>
                    <a:lnTo>
                      <a:pt x="956" y="1291"/>
                    </a:lnTo>
                    <a:lnTo>
                      <a:pt x="957" y="1284"/>
                    </a:lnTo>
                    <a:lnTo>
                      <a:pt x="958" y="1276"/>
                    </a:lnTo>
                    <a:lnTo>
                      <a:pt x="957" y="1270"/>
                    </a:lnTo>
                    <a:lnTo>
                      <a:pt x="955" y="1262"/>
                    </a:lnTo>
                    <a:close/>
                  </a:path>
                </a:pathLst>
              </a:custGeom>
              <a:solidFill>
                <a:srgbClr val="0000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40" name="Freeform 182"/>
              <p:cNvSpPr>
                <a:spLocks/>
              </p:cNvSpPr>
              <p:nvPr/>
            </p:nvSpPr>
            <p:spPr bwMode="auto">
              <a:xfrm>
                <a:off x="4419" y="3873"/>
                <a:ext cx="23" cy="34"/>
              </a:xfrm>
              <a:custGeom>
                <a:avLst/>
                <a:gdLst>
                  <a:gd name="T0" fmla="*/ 0 w 339"/>
                  <a:gd name="T1" fmla="*/ 0 h 512"/>
                  <a:gd name="T2" fmla="*/ 0 w 339"/>
                  <a:gd name="T3" fmla="*/ 0 h 512"/>
                  <a:gd name="T4" fmla="*/ 0 w 339"/>
                  <a:gd name="T5" fmla="*/ 0 h 512"/>
                  <a:gd name="T6" fmla="*/ 0 w 339"/>
                  <a:gd name="T7" fmla="*/ 0 h 512"/>
                  <a:gd name="T8" fmla="*/ 0 w 339"/>
                  <a:gd name="T9" fmla="*/ 0 h 512"/>
                  <a:gd name="T10" fmla="*/ 0 w 339"/>
                  <a:gd name="T11" fmla="*/ 0 h 512"/>
                  <a:gd name="T12" fmla="*/ 0 w 339"/>
                  <a:gd name="T13" fmla="*/ 0 h 512"/>
                  <a:gd name="T14" fmla="*/ 0 w 339"/>
                  <a:gd name="T15" fmla="*/ 0 h 512"/>
                  <a:gd name="T16" fmla="*/ 0 w 339"/>
                  <a:gd name="T17" fmla="*/ 0 h 512"/>
                  <a:gd name="T18" fmla="*/ 0 w 339"/>
                  <a:gd name="T19" fmla="*/ 0 h 512"/>
                  <a:gd name="T20" fmla="*/ 0 w 339"/>
                  <a:gd name="T21" fmla="*/ 0 h 512"/>
                  <a:gd name="T22" fmla="*/ 0 w 339"/>
                  <a:gd name="T23" fmla="*/ 0 h 512"/>
                  <a:gd name="T24" fmla="*/ 0 w 339"/>
                  <a:gd name="T25" fmla="*/ 0 h 512"/>
                  <a:gd name="T26" fmla="*/ 0 w 339"/>
                  <a:gd name="T27" fmla="*/ 0 h 512"/>
                  <a:gd name="T28" fmla="*/ 0 w 339"/>
                  <a:gd name="T29" fmla="*/ 0 h 512"/>
                  <a:gd name="T30" fmla="*/ 0 w 339"/>
                  <a:gd name="T31" fmla="*/ 0 h 512"/>
                  <a:gd name="T32" fmla="*/ 0 w 339"/>
                  <a:gd name="T33" fmla="*/ 0 h 512"/>
                  <a:gd name="T34" fmla="*/ 0 w 339"/>
                  <a:gd name="T35" fmla="*/ 0 h 512"/>
                  <a:gd name="T36" fmla="*/ 0 w 339"/>
                  <a:gd name="T37" fmla="*/ 0 h 512"/>
                  <a:gd name="T38" fmla="*/ 0 w 339"/>
                  <a:gd name="T39" fmla="*/ 0 h 512"/>
                  <a:gd name="T40" fmla="*/ 0 w 339"/>
                  <a:gd name="T41" fmla="*/ 0 h 512"/>
                  <a:gd name="T42" fmla="*/ 0 w 339"/>
                  <a:gd name="T43" fmla="*/ 0 h 512"/>
                  <a:gd name="T44" fmla="*/ 0 w 339"/>
                  <a:gd name="T45" fmla="*/ 0 h 512"/>
                  <a:gd name="T46" fmla="*/ 0 w 339"/>
                  <a:gd name="T47" fmla="*/ 0 h 512"/>
                  <a:gd name="T48" fmla="*/ 0 w 339"/>
                  <a:gd name="T49" fmla="*/ 0 h 512"/>
                  <a:gd name="T50" fmla="*/ 0 w 339"/>
                  <a:gd name="T51" fmla="*/ 0 h 512"/>
                  <a:gd name="T52" fmla="*/ 0 w 339"/>
                  <a:gd name="T53" fmla="*/ 0 h 512"/>
                  <a:gd name="T54" fmla="*/ 0 w 339"/>
                  <a:gd name="T55" fmla="*/ 0 h 512"/>
                  <a:gd name="T56" fmla="*/ 0 w 339"/>
                  <a:gd name="T57" fmla="*/ 0 h 512"/>
                  <a:gd name="T58" fmla="*/ 0 w 339"/>
                  <a:gd name="T59" fmla="*/ 0 h 512"/>
                  <a:gd name="T60" fmla="*/ 0 w 339"/>
                  <a:gd name="T61" fmla="*/ 0 h 512"/>
                  <a:gd name="T62" fmla="*/ 0 w 339"/>
                  <a:gd name="T63" fmla="*/ 0 h 51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39"/>
                  <a:gd name="T97" fmla="*/ 0 h 512"/>
                  <a:gd name="T98" fmla="*/ 339 w 339"/>
                  <a:gd name="T99" fmla="*/ 512 h 512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39" h="512">
                    <a:moveTo>
                      <a:pt x="312" y="2"/>
                    </a:moveTo>
                    <a:lnTo>
                      <a:pt x="297" y="13"/>
                    </a:lnTo>
                    <a:lnTo>
                      <a:pt x="282" y="25"/>
                    </a:lnTo>
                    <a:lnTo>
                      <a:pt x="268" y="36"/>
                    </a:lnTo>
                    <a:lnTo>
                      <a:pt x="254" y="48"/>
                    </a:lnTo>
                    <a:lnTo>
                      <a:pt x="229" y="74"/>
                    </a:lnTo>
                    <a:lnTo>
                      <a:pt x="204" y="100"/>
                    </a:lnTo>
                    <a:lnTo>
                      <a:pt x="181" y="128"/>
                    </a:lnTo>
                    <a:lnTo>
                      <a:pt x="160" y="157"/>
                    </a:lnTo>
                    <a:lnTo>
                      <a:pt x="140" y="187"/>
                    </a:lnTo>
                    <a:lnTo>
                      <a:pt x="121" y="219"/>
                    </a:lnTo>
                    <a:lnTo>
                      <a:pt x="104" y="251"/>
                    </a:lnTo>
                    <a:lnTo>
                      <a:pt x="87" y="283"/>
                    </a:lnTo>
                    <a:lnTo>
                      <a:pt x="71" y="316"/>
                    </a:lnTo>
                    <a:lnTo>
                      <a:pt x="56" y="350"/>
                    </a:lnTo>
                    <a:lnTo>
                      <a:pt x="28" y="416"/>
                    </a:lnTo>
                    <a:lnTo>
                      <a:pt x="2" y="483"/>
                    </a:lnTo>
                    <a:lnTo>
                      <a:pt x="1" y="487"/>
                    </a:lnTo>
                    <a:lnTo>
                      <a:pt x="0" y="491"/>
                    </a:lnTo>
                    <a:lnTo>
                      <a:pt x="0" y="494"/>
                    </a:lnTo>
                    <a:lnTo>
                      <a:pt x="0" y="498"/>
                    </a:lnTo>
                    <a:lnTo>
                      <a:pt x="2" y="501"/>
                    </a:lnTo>
                    <a:lnTo>
                      <a:pt x="3" y="505"/>
                    </a:lnTo>
                    <a:lnTo>
                      <a:pt x="6" y="507"/>
                    </a:lnTo>
                    <a:lnTo>
                      <a:pt x="9" y="509"/>
                    </a:lnTo>
                    <a:lnTo>
                      <a:pt x="12" y="511"/>
                    </a:lnTo>
                    <a:lnTo>
                      <a:pt x="15" y="512"/>
                    </a:lnTo>
                    <a:lnTo>
                      <a:pt x="20" y="512"/>
                    </a:lnTo>
                    <a:lnTo>
                      <a:pt x="23" y="511"/>
                    </a:lnTo>
                    <a:lnTo>
                      <a:pt x="26" y="510"/>
                    </a:lnTo>
                    <a:lnTo>
                      <a:pt x="29" y="508"/>
                    </a:lnTo>
                    <a:lnTo>
                      <a:pt x="32" y="506"/>
                    </a:lnTo>
                    <a:lnTo>
                      <a:pt x="35" y="502"/>
                    </a:lnTo>
                    <a:lnTo>
                      <a:pt x="60" y="438"/>
                    </a:lnTo>
                    <a:lnTo>
                      <a:pt x="87" y="373"/>
                    </a:lnTo>
                    <a:lnTo>
                      <a:pt x="101" y="340"/>
                    </a:lnTo>
                    <a:lnTo>
                      <a:pt x="116" y="308"/>
                    </a:lnTo>
                    <a:lnTo>
                      <a:pt x="132" y="276"/>
                    </a:lnTo>
                    <a:lnTo>
                      <a:pt x="149" y="246"/>
                    </a:lnTo>
                    <a:lnTo>
                      <a:pt x="167" y="215"/>
                    </a:lnTo>
                    <a:lnTo>
                      <a:pt x="186" y="185"/>
                    </a:lnTo>
                    <a:lnTo>
                      <a:pt x="206" y="157"/>
                    </a:lnTo>
                    <a:lnTo>
                      <a:pt x="228" y="130"/>
                    </a:lnTo>
                    <a:lnTo>
                      <a:pt x="251" y="104"/>
                    </a:lnTo>
                    <a:lnTo>
                      <a:pt x="275" y="80"/>
                    </a:lnTo>
                    <a:lnTo>
                      <a:pt x="288" y="68"/>
                    </a:lnTo>
                    <a:lnTo>
                      <a:pt x="301" y="57"/>
                    </a:lnTo>
                    <a:lnTo>
                      <a:pt x="315" y="46"/>
                    </a:lnTo>
                    <a:lnTo>
                      <a:pt x="330" y="35"/>
                    </a:lnTo>
                    <a:lnTo>
                      <a:pt x="333" y="33"/>
                    </a:lnTo>
                    <a:lnTo>
                      <a:pt x="335" y="31"/>
                    </a:lnTo>
                    <a:lnTo>
                      <a:pt x="337" y="28"/>
                    </a:lnTo>
                    <a:lnTo>
                      <a:pt x="338" y="25"/>
                    </a:lnTo>
                    <a:lnTo>
                      <a:pt x="339" y="22"/>
                    </a:lnTo>
                    <a:lnTo>
                      <a:pt x="339" y="17"/>
                    </a:lnTo>
                    <a:lnTo>
                      <a:pt x="338" y="14"/>
                    </a:lnTo>
                    <a:lnTo>
                      <a:pt x="337" y="10"/>
                    </a:lnTo>
                    <a:lnTo>
                      <a:pt x="335" y="7"/>
                    </a:lnTo>
                    <a:lnTo>
                      <a:pt x="333" y="5"/>
                    </a:lnTo>
                    <a:lnTo>
                      <a:pt x="330" y="2"/>
                    </a:lnTo>
                    <a:lnTo>
                      <a:pt x="326" y="1"/>
                    </a:lnTo>
                    <a:lnTo>
                      <a:pt x="323" y="0"/>
                    </a:lnTo>
                    <a:lnTo>
                      <a:pt x="319" y="0"/>
                    </a:lnTo>
                    <a:lnTo>
                      <a:pt x="316" y="1"/>
                    </a:lnTo>
                    <a:lnTo>
                      <a:pt x="312" y="2"/>
                    </a:lnTo>
                    <a:close/>
                  </a:path>
                </a:pathLst>
              </a:custGeom>
              <a:solidFill>
                <a:srgbClr val="AA61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41" name="Freeform 183"/>
              <p:cNvSpPr>
                <a:spLocks/>
              </p:cNvSpPr>
              <p:nvPr/>
            </p:nvSpPr>
            <p:spPr bwMode="auto">
              <a:xfrm>
                <a:off x="4409" y="3875"/>
                <a:ext cx="16" cy="30"/>
              </a:xfrm>
              <a:custGeom>
                <a:avLst/>
                <a:gdLst>
                  <a:gd name="T0" fmla="*/ 0 w 240"/>
                  <a:gd name="T1" fmla="*/ 0 h 457"/>
                  <a:gd name="T2" fmla="*/ 0 w 240"/>
                  <a:gd name="T3" fmla="*/ 0 h 457"/>
                  <a:gd name="T4" fmla="*/ 0 w 240"/>
                  <a:gd name="T5" fmla="*/ 0 h 457"/>
                  <a:gd name="T6" fmla="*/ 0 w 240"/>
                  <a:gd name="T7" fmla="*/ 0 h 457"/>
                  <a:gd name="T8" fmla="*/ 0 w 240"/>
                  <a:gd name="T9" fmla="*/ 0 h 457"/>
                  <a:gd name="T10" fmla="*/ 0 w 240"/>
                  <a:gd name="T11" fmla="*/ 0 h 457"/>
                  <a:gd name="T12" fmla="*/ 0 w 240"/>
                  <a:gd name="T13" fmla="*/ 0 h 457"/>
                  <a:gd name="T14" fmla="*/ 0 w 240"/>
                  <a:gd name="T15" fmla="*/ 0 h 457"/>
                  <a:gd name="T16" fmla="*/ 0 w 240"/>
                  <a:gd name="T17" fmla="*/ 0 h 457"/>
                  <a:gd name="T18" fmla="*/ 0 w 240"/>
                  <a:gd name="T19" fmla="*/ 0 h 457"/>
                  <a:gd name="T20" fmla="*/ 0 w 240"/>
                  <a:gd name="T21" fmla="*/ 0 h 457"/>
                  <a:gd name="T22" fmla="*/ 0 w 240"/>
                  <a:gd name="T23" fmla="*/ 0 h 457"/>
                  <a:gd name="T24" fmla="*/ 0 w 240"/>
                  <a:gd name="T25" fmla="*/ 0 h 457"/>
                  <a:gd name="T26" fmla="*/ 0 w 240"/>
                  <a:gd name="T27" fmla="*/ 0 h 457"/>
                  <a:gd name="T28" fmla="*/ 0 w 240"/>
                  <a:gd name="T29" fmla="*/ 0 h 457"/>
                  <a:gd name="T30" fmla="*/ 0 w 240"/>
                  <a:gd name="T31" fmla="*/ 0 h 457"/>
                  <a:gd name="T32" fmla="*/ 0 w 240"/>
                  <a:gd name="T33" fmla="*/ 0 h 457"/>
                  <a:gd name="T34" fmla="*/ 0 w 240"/>
                  <a:gd name="T35" fmla="*/ 0 h 457"/>
                  <a:gd name="T36" fmla="*/ 0 w 240"/>
                  <a:gd name="T37" fmla="*/ 0 h 457"/>
                  <a:gd name="T38" fmla="*/ 0 w 240"/>
                  <a:gd name="T39" fmla="*/ 0 h 457"/>
                  <a:gd name="T40" fmla="*/ 0 w 240"/>
                  <a:gd name="T41" fmla="*/ 0 h 457"/>
                  <a:gd name="T42" fmla="*/ 0 w 240"/>
                  <a:gd name="T43" fmla="*/ 0 h 457"/>
                  <a:gd name="T44" fmla="*/ 0 w 240"/>
                  <a:gd name="T45" fmla="*/ 0 h 457"/>
                  <a:gd name="T46" fmla="*/ 0 w 240"/>
                  <a:gd name="T47" fmla="*/ 0 h 457"/>
                  <a:gd name="T48" fmla="*/ 0 w 240"/>
                  <a:gd name="T49" fmla="*/ 0 h 457"/>
                  <a:gd name="T50" fmla="*/ 0 w 240"/>
                  <a:gd name="T51" fmla="*/ 0 h 457"/>
                  <a:gd name="T52" fmla="*/ 0 w 240"/>
                  <a:gd name="T53" fmla="*/ 0 h 457"/>
                  <a:gd name="T54" fmla="*/ 0 w 240"/>
                  <a:gd name="T55" fmla="*/ 0 h 457"/>
                  <a:gd name="T56" fmla="*/ 0 w 240"/>
                  <a:gd name="T57" fmla="*/ 0 h 457"/>
                  <a:gd name="T58" fmla="*/ 0 w 240"/>
                  <a:gd name="T59" fmla="*/ 0 h 457"/>
                  <a:gd name="T60" fmla="*/ 0 w 240"/>
                  <a:gd name="T61" fmla="*/ 0 h 457"/>
                  <a:gd name="T62" fmla="*/ 0 w 240"/>
                  <a:gd name="T63" fmla="*/ 0 h 457"/>
                  <a:gd name="T64" fmla="*/ 0 w 240"/>
                  <a:gd name="T65" fmla="*/ 0 h 457"/>
                  <a:gd name="T66" fmla="*/ 0 w 240"/>
                  <a:gd name="T67" fmla="*/ 0 h 457"/>
                  <a:gd name="T68" fmla="*/ 0 w 240"/>
                  <a:gd name="T69" fmla="*/ 0 h 457"/>
                  <a:gd name="T70" fmla="*/ 0 w 240"/>
                  <a:gd name="T71" fmla="*/ 0 h 457"/>
                  <a:gd name="T72" fmla="*/ 0 w 240"/>
                  <a:gd name="T73" fmla="*/ 0 h 457"/>
                  <a:gd name="T74" fmla="*/ 0 w 240"/>
                  <a:gd name="T75" fmla="*/ 0 h 457"/>
                  <a:gd name="T76" fmla="*/ 0 w 240"/>
                  <a:gd name="T77" fmla="*/ 0 h 457"/>
                  <a:gd name="T78" fmla="*/ 0 w 240"/>
                  <a:gd name="T79" fmla="*/ 0 h 457"/>
                  <a:gd name="T80" fmla="*/ 0 w 240"/>
                  <a:gd name="T81" fmla="*/ 0 h 457"/>
                  <a:gd name="T82" fmla="*/ 0 w 240"/>
                  <a:gd name="T83" fmla="*/ 0 h 457"/>
                  <a:gd name="T84" fmla="*/ 0 w 240"/>
                  <a:gd name="T85" fmla="*/ 0 h 457"/>
                  <a:gd name="T86" fmla="*/ 0 w 240"/>
                  <a:gd name="T87" fmla="*/ 0 h 457"/>
                  <a:gd name="T88" fmla="*/ 0 w 240"/>
                  <a:gd name="T89" fmla="*/ 0 h 457"/>
                  <a:gd name="T90" fmla="*/ 0 w 240"/>
                  <a:gd name="T91" fmla="*/ 0 h 457"/>
                  <a:gd name="T92" fmla="*/ 0 w 240"/>
                  <a:gd name="T93" fmla="*/ 0 h 457"/>
                  <a:gd name="T94" fmla="*/ 0 w 240"/>
                  <a:gd name="T95" fmla="*/ 0 h 457"/>
                  <a:gd name="T96" fmla="*/ 0 w 240"/>
                  <a:gd name="T97" fmla="*/ 0 h 457"/>
                  <a:gd name="T98" fmla="*/ 0 w 240"/>
                  <a:gd name="T99" fmla="*/ 0 h 457"/>
                  <a:gd name="T100" fmla="*/ 0 w 240"/>
                  <a:gd name="T101" fmla="*/ 0 h 457"/>
                  <a:gd name="T102" fmla="*/ 0 w 240"/>
                  <a:gd name="T103" fmla="*/ 0 h 457"/>
                  <a:gd name="T104" fmla="*/ 0 w 240"/>
                  <a:gd name="T105" fmla="*/ 0 h 457"/>
                  <a:gd name="T106" fmla="*/ 0 w 240"/>
                  <a:gd name="T107" fmla="*/ 0 h 457"/>
                  <a:gd name="T108" fmla="*/ 0 w 240"/>
                  <a:gd name="T109" fmla="*/ 0 h 457"/>
                  <a:gd name="T110" fmla="*/ 0 w 240"/>
                  <a:gd name="T111" fmla="*/ 0 h 457"/>
                  <a:gd name="T112" fmla="*/ 0 w 240"/>
                  <a:gd name="T113" fmla="*/ 0 h 457"/>
                  <a:gd name="T114" fmla="*/ 0 w 240"/>
                  <a:gd name="T115" fmla="*/ 0 h 457"/>
                  <a:gd name="T116" fmla="*/ 0 w 240"/>
                  <a:gd name="T117" fmla="*/ 0 h 457"/>
                  <a:gd name="T118" fmla="*/ 0 w 240"/>
                  <a:gd name="T119" fmla="*/ 0 h 457"/>
                  <a:gd name="T120" fmla="*/ 0 w 240"/>
                  <a:gd name="T121" fmla="*/ 0 h 457"/>
                  <a:gd name="T122" fmla="*/ 0 w 240"/>
                  <a:gd name="T123" fmla="*/ 0 h 457"/>
                  <a:gd name="T124" fmla="*/ 0 w 240"/>
                  <a:gd name="T125" fmla="*/ 0 h 45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40"/>
                  <a:gd name="T190" fmla="*/ 0 h 457"/>
                  <a:gd name="T191" fmla="*/ 240 w 240"/>
                  <a:gd name="T192" fmla="*/ 457 h 457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40" h="457">
                    <a:moveTo>
                      <a:pt x="211" y="2"/>
                    </a:moveTo>
                    <a:lnTo>
                      <a:pt x="191" y="23"/>
                    </a:lnTo>
                    <a:lnTo>
                      <a:pt x="172" y="47"/>
                    </a:lnTo>
                    <a:lnTo>
                      <a:pt x="154" y="70"/>
                    </a:lnTo>
                    <a:lnTo>
                      <a:pt x="138" y="95"/>
                    </a:lnTo>
                    <a:lnTo>
                      <a:pt x="123" y="121"/>
                    </a:lnTo>
                    <a:lnTo>
                      <a:pt x="108" y="148"/>
                    </a:lnTo>
                    <a:lnTo>
                      <a:pt x="95" y="175"/>
                    </a:lnTo>
                    <a:lnTo>
                      <a:pt x="83" y="204"/>
                    </a:lnTo>
                    <a:lnTo>
                      <a:pt x="59" y="261"/>
                    </a:lnTo>
                    <a:lnTo>
                      <a:pt x="39" y="319"/>
                    </a:lnTo>
                    <a:lnTo>
                      <a:pt x="20" y="377"/>
                    </a:lnTo>
                    <a:lnTo>
                      <a:pt x="1" y="434"/>
                    </a:lnTo>
                    <a:lnTo>
                      <a:pt x="0" y="437"/>
                    </a:lnTo>
                    <a:lnTo>
                      <a:pt x="0" y="441"/>
                    </a:lnTo>
                    <a:lnTo>
                      <a:pt x="1" y="445"/>
                    </a:lnTo>
                    <a:lnTo>
                      <a:pt x="2" y="448"/>
                    </a:lnTo>
                    <a:lnTo>
                      <a:pt x="4" y="451"/>
                    </a:lnTo>
                    <a:lnTo>
                      <a:pt x="7" y="454"/>
                    </a:lnTo>
                    <a:lnTo>
                      <a:pt x="10" y="455"/>
                    </a:lnTo>
                    <a:lnTo>
                      <a:pt x="14" y="457"/>
                    </a:lnTo>
                    <a:lnTo>
                      <a:pt x="17" y="457"/>
                    </a:lnTo>
                    <a:lnTo>
                      <a:pt x="21" y="457"/>
                    </a:lnTo>
                    <a:lnTo>
                      <a:pt x="24" y="456"/>
                    </a:lnTo>
                    <a:lnTo>
                      <a:pt x="28" y="455"/>
                    </a:lnTo>
                    <a:lnTo>
                      <a:pt x="31" y="453"/>
                    </a:lnTo>
                    <a:lnTo>
                      <a:pt x="34" y="451"/>
                    </a:lnTo>
                    <a:lnTo>
                      <a:pt x="36" y="448"/>
                    </a:lnTo>
                    <a:lnTo>
                      <a:pt x="37" y="444"/>
                    </a:lnTo>
                    <a:lnTo>
                      <a:pt x="43" y="419"/>
                    </a:lnTo>
                    <a:lnTo>
                      <a:pt x="50" y="395"/>
                    </a:lnTo>
                    <a:lnTo>
                      <a:pt x="57" y="370"/>
                    </a:lnTo>
                    <a:lnTo>
                      <a:pt x="66" y="346"/>
                    </a:lnTo>
                    <a:lnTo>
                      <a:pt x="85" y="299"/>
                    </a:lnTo>
                    <a:lnTo>
                      <a:pt x="105" y="252"/>
                    </a:lnTo>
                    <a:lnTo>
                      <a:pt x="127" y="207"/>
                    </a:lnTo>
                    <a:lnTo>
                      <a:pt x="149" y="161"/>
                    </a:lnTo>
                    <a:lnTo>
                      <a:pt x="173" y="116"/>
                    </a:lnTo>
                    <a:lnTo>
                      <a:pt x="195" y="70"/>
                    </a:lnTo>
                    <a:lnTo>
                      <a:pt x="198" y="64"/>
                    </a:lnTo>
                    <a:lnTo>
                      <a:pt x="200" y="57"/>
                    </a:lnTo>
                    <a:lnTo>
                      <a:pt x="204" y="52"/>
                    </a:lnTo>
                    <a:lnTo>
                      <a:pt x="208" y="48"/>
                    </a:lnTo>
                    <a:lnTo>
                      <a:pt x="212" y="43"/>
                    </a:lnTo>
                    <a:lnTo>
                      <a:pt x="217" y="39"/>
                    </a:lnTo>
                    <a:lnTo>
                      <a:pt x="223" y="37"/>
                    </a:lnTo>
                    <a:lnTo>
                      <a:pt x="230" y="35"/>
                    </a:lnTo>
                    <a:lnTo>
                      <a:pt x="233" y="33"/>
                    </a:lnTo>
                    <a:lnTo>
                      <a:pt x="235" y="30"/>
                    </a:lnTo>
                    <a:lnTo>
                      <a:pt x="237" y="26"/>
                    </a:lnTo>
                    <a:lnTo>
                      <a:pt x="239" y="23"/>
                    </a:lnTo>
                    <a:lnTo>
                      <a:pt x="240" y="20"/>
                    </a:lnTo>
                    <a:lnTo>
                      <a:pt x="240" y="16"/>
                    </a:lnTo>
                    <a:lnTo>
                      <a:pt x="239" y="13"/>
                    </a:lnTo>
                    <a:lnTo>
                      <a:pt x="237" y="8"/>
                    </a:lnTo>
                    <a:lnTo>
                      <a:pt x="234" y="6"/>
                    </a:lnTo>
                    <a:lnTo>
                      <a:pt x="232" y="3"/>
                    </a:lnTo>
                    <a:lnTo>
                      <a:pt x="229" y="2"/>
                    </a:lnTo>
                    <a:lnTo>
                      <a:pt x="226" y="0"/>
                    </a:lnTo>
                    <a:lnTo>
                      <a:pt x="222" y="0"/>
                    </a:lnTo>
                    <a:lnTo>
                      <a:pt x="218" y="0"/>
                    </a:lnTo>
                    <a:lnTo>
                      <a:pt x="214" y="0"/>
                    </a:lnTo>
                    <a:lnTo>
                      <a:pt x="211" y="2"/>
                    </a:lnTo>
                    <a:close/>
                  </a:path>
                </a:pathLst>
              </a:custGeom>
              <a:solidFill>
                <a:srgbClr val="AA61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42" name="Freeform 184"/>
              <p:cNvSpPr>
                <a:spLocks/>
              </p:cNvSpPr>
              <p:nvPr/>
            </p:nvSpPr>
            <p:spPr bwMode="auto">
              <a:xfrm>
                <a:off x="4574" y="3579"/>
                <a:ext cx="31" cy="13"/>
              </a:xfrm>
              <a:custGeom>
                <a:avLst/>
                <a:gdLst>
                  <a:gd name="T0" fmla="*/ 0 w 466"/>
                  <a:gd name="T1" fmla="*/ 0 h 190"/>
                  <a:gd name="T2" fmla="*/ 0 w 466"/>
                  <a:gd name="T3" fmla="*/ 0 h 190"/>
                  <a:gd name="T4" fmla="*/ 0 w 466"/>
                  <a:gd name="T5" fmla="*/ 0 h 190"/>
                  <a:gd name="T6" fmla="*/ 0 w 466"/>
                  <a:gd name="T7" fmla="*/ 0 h 190"/>
                  <a:gd name="T8" fmla="*/ 0 w 466"/>
                  <a:gd name="T9" fmla="*/ 0 h 190"/>
                  <a:gd name="T10" fmla="*/ 0 w 466"/>
                  <a:gd name="T11" fmla="*/ 0 h 190"/>
                  <a:gd name="T12" fmla="*/ 0 w 466"/>
                  <a:gd name="T13" fmla="*/ 0 h 190"/>
                  <a:gd name="T14" fmla="*/ 0 w 466"/>
                  <a:gd name="T15" fmla="*/ 0 h 190"/>
                  <a:gd name="T16" fmla="*/ 0 w 466"/>
                  <a:gd name="T17" fmla="*/ 0 h 190"/>
                  <a:gd name="T18" fmla="*/ 0 w 466"/>
                  <a:gd name="T19" fmla="*/ 0 h 190"/>
                  <a:gd name="T20" fmla="*/ 0 w 466"/>
                  <a:gd name="T21" fmla="*/ 0 h 190"/>
                  <a:gd name="T22" fmla="*/ 0 w 466"/>
                  <a:gd name="T23" fmla="*/ 0 h 190"/>
                  <a:gd name="T24" fmla="*/ 0 w 466"/>
                  <a:gd name="T25" fmla="*/ 0 h 190"/>
                  <a:gd name="T26" fmla="*/ 0 w 466"/>
                  <a:gd name="T27" fmla="*/ 0 h 190"/>
                  <a:gd name="T28" fmla="*/ 0 w 466"/>
                  <a:gd name="T29" fmla="*/ 0 h 190"/>
                  <a:gd name="T30" fmla="*/ 0 w 466"/>
                  <a:gd name="T31" fmla="*/ 0 h 190"/>
                  <a:gd name="T32" fmla="*/ 0 w 466"/>
                  <a:gd name="T33" fmla="*/ 0 h 190"/>
                  <a:gd name="T34" fmla="*/ 0 w 466"/>
                  <a:gd name="T35" fmla="*/ 0 h 190"/>
                  <a:gd name="T36" fmla="*/ 0 w 466"/>
                  <a:gd name="T37" fmla="*/ 0 h 190"/>
                  <a:gd name="T38" fmla="*/ 0 w 466"/>
                  <a:gd name="T39" fmla="*/ 0 h 190"/>
                  <a:gd name="T40" fmla="*/ 0 w 466"/>
                  <a:gd name="T41" fmla="*/ 0 h 190"/>
                  <a:gd name="T42" fmla="*/ 0 w 466"/>
                  <a:gd name="T43" fmla="*/ 0 h 190"/>
                  <a:gd name="T44" fmla="*/ 0 w 466"/>
                  <a:gd name="T45" fmla="*/ 0 h 190"/>
                  <a:gd name="T46" fmla="*/ 0 w 466"/>
                  <a:gd name="T47" fmla="*/ 0 h 190"/>
                  <a:gd name="T48" fmla="*/ 0 w 466"/>
                  <a:gd name="T49" fmla="*/ 0 h 190"/>
                  <a:gd name="T50" fmla="*/ 0 w 466"/>
                  <a:gd name="T51" fmla="*/ 0 h 190"/>
                  <a:gd name="T52" fmla="*/ 0 w 466"/>
                  <a:gd name="T53" fmla="*/ 0 h 190"/>
                  <a:gd name="T54" fmla="*/ 0 w 466"/>
                  <a:gd name="T55" fmla="*/ 0 h 190"/>
                  <a:gd name="T56" fmla="*/ 0 w 466"/>
                  <a:gd name="T57" fmla="*/ 0 h 190"/>
                  <a:gd name="T58" fmla="*/ 0 w 466"/>
                  <a:gd name="T59" fmla="*/ 0 h 190"/>
                  <a:gd name="T60" fmla="*/ 0 w 466"/>
                  <a:gd name="T61" fmla="*/ 0 h 190"/>
                  <a:gd name="T62" fmla="*/ 0 w 466"/>
                  <a:gd name="T63" fmla="*/ 0 h 190"/>
                  <a:gd name="T64" fmla="*/ 0 w 466"/>
                  <a:gd name="T65" fmla="*/ 0 h 19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66"/>
                  <a:gd name="T100" fmla="*/ 0 h 190"/>
                  <a:gd name="T101" fmla="*/ 466 w 466"/>
                  <a:gd name="T102" fmla="*/ 190 h 19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66" h="190">
                    <a:moveTo>
                      <a:pt x="447" y="1"/>
                    </a:moveTo>
                    <a:lnTo>
                      <a:pt x="417" y="0"/>
                    </a:lnTo>
                    <a:lnTo>
                      <a:pt x="387" y="0"/>
                    </a:lnTo>
                    <a:lnTo>
                      <a:pt x="356" y="1"/>
                    </a:lnTo>
                    <a:lnTo>
                      <a:pt x="326" y="3"/>
                    </a:lnTo>
                    <a:lnTo>
                      <a:pt x="295" y="7"/>
                    </a:lnTo>
                    <a:lnTo>
                      <a:pt x="266" y="12"/>
                    </a:lnTo>
                    <a:lnTo>
                      <a:pt x="236" y="19"/>
                    </a:lnTo>
                    <a:lnTo>
                      <a:pt x="206" y="27"/>
                    </a:lnTo>
                    <a:lnTo>
                      <a:pt x="179" y="37"/>
                    </a:lnTo>
                    <a:lnTo>
                      <a:pt x="150" y="48"/>
                    </a:lnTo>
                    <a:lnTo>
                      <a:pt x="124" y="62"/>
                    </a:lnTo>
                    <a:lnTo>
                      <a:pt x="98" y="77"/>
                    </a:lnTo>
                    <a:lnTo>
                      <a:pt x="73" y="94"/>
                    </a:lnTo>
                    <a:lnTo>
                      <a:pt x="49" y="113"/>
                    </a:lnTo>
                    <a:lnTo>
                      <a:pt x="39" y="124"/>
                    </a:lnTo>
                    <a:lnTo>
                      <a:pt x="27" y="134"/>
                    </a:lnTo>
                    <a:lnTo>
                      <a:pt x="16" y="145"/>
                    </a:lnTo>
                    <a:lnTo>
                      <a:pt x="7" y="157"/>
                    </a:lnTo>
                    <a:lnTo>
                      <a:pt x="4" y="160"/>
                    </a:lnTo>
                    <a:lnTo>
                      <a:pt x="3" y="163"/>
                    </a:lnTo>
                    <a:lnTo>
                      <a:pt x="1" y="166"/>
                    </a:lnTo>
                    <a:lnTo>
                      <a:pt x="0" y="171"/>
                    </a:lnTo>
                    <a:lnTo>
                      <a:pt x="1" y="174"/>
                    </a:lnTo>
                    <a:lnTo>
                      <a:pt x="1" y="178"/>
                    </a:lnTo>
                    <a:lnTo>
                      <a:pt x="4" y="181"/>
                    </a:lnTo>
                    <a:lnTo>
                      <a:pt x="6" y="184"/>
                    </a:lnTo>
                    <a:lnTo>
                      <a:pt x="9" y="186"/>
                    </a:lnTo>
                    <a:lnTo>
                      <a:pt x="12" y="188"/>
                    </a:lnTo>
                    <a:lnTo>
                      <a:pt x="15" y="189"/>
                    </a:lnTo>
                    <a:lnTo>
                      <a:pt x="20" y="190"/>
                    </a:lnTo>
                    <a:lnTo>
                      <a:pt x="23" y="189"/>
                    </a:lnTo>
                    <a:lnTo>
                      <a:pt x="26" y="188"/>
                    </a:lnTo>
                    <a:lnTo>
                      <a:pt x="29" y="186"/>
                    </a:lnTo>
                    <a:lnTo>
                      <a:pt x="32" y="184"/>
                    </a:lnTo>
                    <a:lnTo>
                      <a:pt x="52" y="163"/>
                    </a:lnTo>
                    <a:lnTo>
                      <a:pt x="74" y="143"/>
                    </a:lnTo>
                    <a:lnTo>
                      <a:pt x="96" y="126"/>
                    </a:lnTo>
                    <a:lnTo>
                      <a:pt x="119" y="110"/>
                    </a:lnTo>
                    <a:lnTo>
                      <a:pt x="144" y="96"/>
                    </a:lnTo>
                    <a:lnTo>
                      <a:pt x="169" y="83"/>
                    </a:lnTo>
                    <a:lnTo>
                      <a:pt x="195" y="73"/>
                    </a:lnTo>
                    <a:lnTo>
                      <a:pt x="221" y="63"/>
                    </a:lnTo>
                    <a:lnTo>
                      <a:pt x="249" y="56"/>
                    </a:lnTo>
                    <a:lnTo>
                      <a:pt x="276" y="50"/>
                    </a:lnTo>
                    <a:lnTo>
                      <a:pt x="305" y="44"/>
                    </a:lnTo>
                    <a:lnTo>
                      <a:pt x="334" y="41"/>
                    </a:lnTo>
                    <a:lnTo>
                      <a:pt x="361" y="39"/>
                    </a:lnTo>
                    <a:lnTo>
                      <a:pt x="390" y="38"/>
                    </a:lnTo>
                    <a:lnTo>
                      <a:pt x="419" y="38"/>
                    </a:lnTo>
                    <a:lnTo>
                      <a:pt x="447" y="39"/>
                    </a:lnTo>
                    <a:lnTo>
                      <a:pt x="450" y="39"/>
                    </a:lnTo>
                    <a:lnTo>
                      <a:pt x="455" y="38"/>
                    </a:lnTo>
                    <a:lnTo>
                      <a:pt x="458" y="36"/>
                    </a:lnTo>
                    <a:lnTo>
                      <a:pt x="460" y="34"/>
                    </a:lnTo>
                    <a:lnTo>
                      <a:pt x="463" y="30"/>
                    </a:lnTo>
                    <a:lnTo>
                      <a:pt x="464" y="27"/>
                    </a:lnTo>
                    <a:lnTo>
                      <a:pt x="465" y="24"/>
                    </a:lnTo>
                    <a:lnTo>
                      <a:pt x="466" y="20"/>
                    </a:lnTo>
                    <a:lnTo>
                      <a:pt x="465" y="17"/>
                    </a:lnTo>
                    <a:lnTo>
                      <a:pt x="464" y="12"/>
                    </a:lnTo>
                    <a:lnTo>
                      <a:pt x="463" y="9"/>
                    </a:lnTo>
                    <a:lnTo>
                      <a:pt x="460" y="7"/>
                    </a:lnTo>
                    <a:lnTo>
                      <a:pt x="458" y="5"/>
                    </a:lnTo>
                    <a:lnTo>
                      <a:pt x="455" y="3"/>
                    </a:lnTo>
                    <a:lnTo>
                      <a:pt x="450" y="2"/>
                    </a:lnTo>
                    <a:lnTo>
                      <a:pt x="447" y="1"/>
                    </a:lnTo>
                    <a:close/>
                  </a:path>
                </a:pathLst>
              </a:custGeom>
              <a:solidFill>
                <a:srgbClr val="F78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43" name="Freeform 185"/>
              <p:cNvSpPr>
                <a:spLocks/>
              </p:cNvSpPr>
              <p:nvPr/>
            </p:nvSpPr>
            <p:spPr bwMode="auto">
              <a:xfrm>
                <a:off x="4711" y="3550"/>
                <a:ext cx="26" cy="9"/>
              </a:xfrm>
              <a:custGeom>
                <a:avLst/>
                <a:gdLst>
                  <a:gd name="T0" fmla="*/ 0 w 397"/>
                  <a:gd name="T1" fmla="*/ 0 h 136"/>
                  <a:gd name="T2" fmla="*/ 0 w 397"/>
                  <a:gd name="T3" fmla="*/ 0 h 136"/>
                  <a:gd name="T4" fmla="*/ 0 w 397"/>
                  <a:gd name="T5" fmla="*/ 0 h 136"/>
                  <a:gd name="T6" fmla="*/ 0 w 397"/>
                  <a:gd name="T7" fmla="*/ 0 h 136"/>
                  <a:gd name="T8" fmla="*/ 0 w 397"/>
                  <a:gd name="T9" fmla="*/ 0 h 136"/>
                  <a:gd name="T10" fmla="*/ 0 w 397"/>
                  <a:gd name="T11" fmla="*/ 0 h 136"/>
                  <a:gd name="T12" fmla="*/ 0 w 397"/>
                  <a:gd name="T13" fmla="*/ 0 h 136"/>
                  <a:gd name="T14" fmla="*/ 0 w 397"/>
                  <a:gd name="T15" fmla="*/ 0 h 136"/>
                  <a:gd name="T16" fmla="*/ 0 w 397"/>
                  <a:gd name="T17" fmla="*/ 0 h 136"/>
                  <a:gd name="T18" fmla="*/ 0 w 397"/>
                  <a:gd name="T19" fmla="*/ 0 h 136"/>
                  <a:gd name="T20" fmla="*/ 0 w 397"/>
                  <a:gd name="T21" fmla="*/ 0 h 136"/>
                  <a:gd name="T22" fmla="*/ 0 w 397"/>
                  <a:gd name="T23" fmla="*/ 0 h 136"/>
                  <a:gd name="T24" fmla="*/ 0 w 397"/>
                  <a:gd name="T25" fmla="*/ 0 h 136"/>
                  <a:gd name="T26" fmla="*/ 0 w 397"/>
                  <a:gd name="T27" fmla="*/ 0 h 136"/>
                  <a:gd name="T28" fmla="*/ 0 w 397"/>
                  <a:gd name="T29" fmla="*/ 0 h 136"/>
                  <a:gd name="T30" fmla="*/ 0 w 397"/>
                  <a:gd name="T31" fmla="*/ 0 h 136"/>
                  <a:gd name="T32" fmla="*/ 0 w 397"/>
                  <a:gd name="T33" fmla="*/ 0 h 136"/>
                  <a:gd name="T34" fmla="*/ 0 w 397"/>
                  <a:gd name="T35" fmla="*/ 0 h 136"/>
                  <a:gd name="T36" fmla="*/ 0 w 397"/>
                  <a:gd name="T37" fmla="*/ 0 h 136"/>
                  <a:gd name="T38" fmla="*/ 0 w 397"/>
                  <a:gd name="T39" fmla="*/ 0 h 136"/>
                  <a:gd name="T40" fmla="*/ 0 w 397"/>
                  <a:gd name="T41" fmla="*/ 0 h 136"/>
                  <a:gd name="T42" fmla="*/ 0 w 397"/>
                  <a:gd name="T43" fmla="*/ 0 h 136"/>
                  <a:gd name="T44" fmla="*/ 0 w 397"/>
                  <a:gd name="T45" fmla="*/ 0 h 136"/>
                  <a:gd name="T46" fmla="*/ 0 w 397"/>
                  <a:gd name="T47" fmla="*/ 0 h 136"/>
                  <a:gd name="T48" fmla="*/ 0 w 397"/>
                  <a:gd name="T49" fmla="*/ 0 h 136"/>
                  <a:gd name="T50" fmla="*/ 0 w 397"/>
                  <a:gd name="T51" fmla="*/ 0 h 136"/>
                  <a:gd name="T52" fmla="*/ 0 w 397"/>
                  <a:gd name="T53" fmla="*/ 0 h 136"/>
                  <a:gd name="T54" fmla="*/ 0 w 397"/>
                  <a:gd name="T55" fmla="*/ 0 h 136"/>
                  <a:gd name="T56" fmla="*/ 0 w 397"/>
                  <a:gd name="T57" fmla="*/ 0 h 136"/>
                  <a:gd name="T58" fmla="*/ 0 w 397"/>
                  <a:gd name="T59" fmla="*/ 0 h 136"/>
                  <a:gd name="T60" fmla="*/ 0 w 397"/>
                  <a:gd name="T61" fmla="*/ 0 h 136"/>
                  <a:gd name="T62" fmla="*/ 0 w 397"/>
                  <a:gd name="T63" fmla="*/ 0 h 136"/>
                  <a:gd name="T64" fmla="*/ 0 w 397"/>
                  <a:gd name="T65" fmla="*/ 0 h 136"/>
                  <a:gd name="T66" fmla="*/ 0 w 397"/>
                  <a:gd name="T67" fmla="*/ 0 h 136"/>
                  <a:gd name="T68" fmla="*/ 0 w 397"/>
                  <a:gd name="T69" fmla="*/ 0 h 136"/>
                  <a:gd name="T70" fmla="*/ 0 w 397"/>
                  <a:gd name="T71" fmla="*/ 0 h 1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97"/>
                  <a:gd name="T109" fmla="*/ 0 h 136"/>
                  <a:gd name="T110" fmla="*/ 397 w 397"/>
                  <a:gd name="T111" fmla="*/ 136 h 1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97" h="136">
                    <a:moveTo>
                      <a:pt x="31" y="133"/>
                    </a:moveTo>
                    <a:lnTo>
                      <a:pt x="49" y="117"/>
                    </a:lnTo>
                    <a:lnTo>
                      <a:pt x="67" y="102"/>
                    </a:lnTo>
                    <a:lnTo>
                      <a:pt x="87" y="89"/>
                    </a:lnTo>
                    <a:lnTo>
                      <a:pt x="107" y="78"/>
                    </a:lnTo>
                    <a:lnTo>
                      <a:pt x="127" y="68"/>
                    </a:lnTo>
                    <a:lnTo>
                      <a:pt x="150" y="59"/>
                    </a:lnTo>
                    <a:lnTo>
                      <a:pt x="172" y="52"/>
                    </a:lnTo>
                    <a:lnTo>
                      <a:pt x="194" y="46"/>
                    </a:lnTo>
                    <a:lnTo>
                      <a:pt x="216" y="42"/>
                    </a:lnTo>
                    <a:lnTo>
                      <a:pt x="240" y="39"/>
                    </a:lnTo>
                    <a:lnTo>
                      <a:pt x="263" y="38"/>
                    </a:lnTo>
                    <a:lnTo>
                      <a:pt x="286" y="38"/>
                    </a:lnTo>
                    <a:lnTo>
                      <a:pt x="309" y="42"/>
                    </a:lnTo>
                    <a:lnTo>
                      <a:pt x="332" y="46"/>
                    </a:lnTo>
                    <a:lnTo>
                      <a:pt x="354" y="51"/>
                    </a:lnTo>
                    <a:lnTo>
                      <a:pt x="377" y="60"/>
                    </a:lnTo>
                    <a:lnTo>
                      <a:pt x="376" y="60"/>
                    </a:lnTo>
                    <a:lnTo>
                      <a:pt x="375" y="60"/>
                    </a:lnTo>
                    <a:lnTo>
                      <a:pt x="373" y="60"/>
                    </a:lnTo>
                    <a:lnTo>
                      <a:pt x="372" y="60"/>
                    </a:lnTo>
                    <a:lnTo>
                      <a:pt x="376" y="61"/>
                    </a:lnTo>
                    <a:lnTo>
                      <a:pt x="380" y="61"/>
                    </a:lnTo>
                    <a:lnTo>
                      <a:pt x="383" y="60"/>
                    </a:lnTo>
                    <a:lnTo>
                      <a:pt x="386" y="58"/>
                    </a:lnTo>
                    <a:lnTo>
                      <a:pt x="389" y="56"/>
                    </a:lnTo>
                    <a:lnTo>
                      <a:pt x="393" y="53"/>
                    </a:lnTo>
                    <a:lnTo>
                      <a:pt x="395" y="50"/>
                    </a:lnTo>
                    <a:lnTo>
                      <a:pt x="396" y="47"/>
                    </a:lnTo>
                    <a:lnTo>
                      <a:pt x="397" y="43"/>
                    </a:lnTo>
                    <a:lnTo>
                      <a:pt x="397" y="39"/>
                    </a:lnTo>
                    <a:lnTo>
                      <a:pt x="396" y="35"/>
                    </a:lnTo>
                    <a:lnTo>
                      <a:pt x="395" y="32"/>
                    </a:lnTo>
                    <a:lnTo>
                      <a:pt x="393" y="29"/>
                    </a:lnTo>
                    <a:lnTo>
                      <a:pt x="389" y="27"/>
                    </a:lnTo>
                    <a:lnTo>
                      <a:pt x="386" y="25"/>
                    </a:lnTo>
                    <a:lnTo>
                      <a:pt x="383" y="22"/>
                    </a:lnTo>
                    <a:lnTo>
                      <a:pt x="360" y="14"/>
                    </a:lnTo>
                    <a:lnTo>
                      <a:pt x="334" y="8"/>
                    </a:lnTo>
                    <a:lnTo>
                      <a:pt x="310" y="3"/>
                    </a:lnTo>
                    <a:lnTo>
                      <a:pt x="285" y="0"/>
                    </a:lnTo>
                    <a:lnTo>
                      <a:pt x="260" y="0"/>
                    </a:lnTo>
                    <a:lnTo>
                      <a:pt x="234" y="1"/>
                    </a:lnTo>
                    <a:lnTo>
                      <a:pt x="210" y="4"/>
                    </a:lnTo>
                    <a:lnTo>
                      <a:pt x="185" y="9"/>
                    </a:lnTo>
                    <a:lnTo>
                      <a:pt x="160" y="15"/>
                    </a:lnTo>
                    <a:lnTo>
                      <a:pt x="137" y="24"/>
                    </a:lnTo>
                    <a:lnTo>
                      <a:pt x="113" y="33"/>
                    </a:lnTo>
                    <a:lnTo>
                      <a:pt x="90" y="45"/>
                    </a:lnTo>
                    <a:lnTo>
                      <a:pt x="68" y="56"/>
                    </a:lnTo>
                    <a:lnTo>
                      <a:pt x="47" y="70"/>
                    </a:lnTo>
                    <a:lnTo>
                      <a:pt x="26" y="86"/>
                    </a:lnTo>
                    <a:lnTo>
                      <a:pt x="7" y="102"/>
                    </a:lnTo>
                    <a:lnTo>
                      <a:pt x="5" y="105"/>
                    </a:lnTo>
                    <a:lnTo>
                      <a:pt x="3" y="108"/>
                    </a:lnTo>
                    <a:lnTo>
                      <a:pt x="1" y="112"/>
                    </a:lnTo>
                    <a:lnTo>
                      <a:pt x="1" y="116"/>
                    </a:lnTo>
                    <a:lnTo>
                      <a:pt x="0" y="119"/>
                    </a:lnTo>
                    <a:lnTo>
                      <a:pt x="1" y="123"/>
                    </a:lnTo>
                    <a:lnTo>
                      <a:pt x="2" y="127"/>
                    </a:lnTo>
                    <a:lnTo>
                      <a:pt x="4" y="130"/>
                    </a:lnTo>
                    <a:lnTo>
                      <a:pt x="7" y="132"/>
                    </a:lnTo>
                    <a:lnTo>
                      <a:pt x="11" y="134"/>
                    </a:lnTo>
                    <a:lnTo>
                      <a:pt x="14" y="135"/>
                    </a:lnTo>
                    <a:lnTo>
                      <a:pt x="17" y="136"/>
                    </a:lnTo>
                    <a:lnTo>
                      <a:pt x="21" y="136"/>
                    </a:lnTo>
                    <a:lnTo>
                      <a:pt x="24" y="136"/>
                    </a:lnTo>
                    <a:lnTo>
                      <a:pt x="28" y="135"/>
                    </a:lnTo>
                    <a:lnTo>
                      <a:pt x="31" y="133"/>
                    </a:lnTo>
                    <a:close/>
                  </a:path>
                </a:pathLst>
              </a:custGeom>
              <a:solidFill>
                <a:srgbClr val="F78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44" name="Freeform 186"/>
              <p:cNvSpPr>
                <a:spLocks/>
              </p:cNvSpPr>
              <p:nvPr/>
            </p:nvSpPr>
            <p:spPr bwMode="auto">
              <a:xfrm>
                <a:off x="4550" y="3481"/>
                <a:ext cx="33" cy="24"/>
              </a:xfrm>
              <a:custGeom>
                <a:avLst/>
                <a:gdLst>
                  <a:gd name="T0" fmla="*/ 0 w 491"/>
                  <a:gd name="T1" fmla="*/ 0 h 357"/>
                  <a:gd name="T2" fmla="*/ 0 w 491"/>
                  <a:gd name="T3" fmla="*/ 0 h 357"/>
                  <a:gd name="T4" fmla="*/ 0 w 491"/>
                  <a:gd name="T5" fmla="*/ 0 h 357"/>
                  <a:gd name="T6" fmla="*/ 0 w 491"/>
                  <a:gd name="T7" fmla="*/ 0 h 357"/>
                  <a:gd name="T8" fmla="*/ 0 w 491"/>
                  <a:gd name="T9" fmla="*/ 0 h 357"/>
                  <a:gd name="T10" fmla="*/ 0 w 491"/>
                  <a:gd name="T11" fmla="*/ 0 h 357"/>
                  <a:gd name="T12" fmla="*/ 0 w 491"/>
                  <a:gd name="T13" fmla="*/ 0 h 357"/>
                  <a:gd name="T14" fmla="*/ 0 w 491"/>
                  <a:gd name="T15" fmla="*/ 0 h 357"/>
                  <a:gd name="T16" fmla="*/ 0 w 491"/>
                  <a:gd name="T17" fmla="*/ 0 h 357"/>
                  <a:gd name="T18" fmla="*/ 0 w 491"/>
                  <a:gd name="T19" fmla="*/ 0 h 357"/>
                  <a:gd name="T20" fmla="*/ 0 w 491"/>
                  <a:gd name="T21" fmla="*/ 0 h 357"/>
                  <a:gd name="T22" fmla="*/ 0 w 491"/>
                  <a:gd name="T23" fmla="*/ 0 h 357"/>
                  <a:gd name="T24" fmla="*/ 0 w 491"/>
                  <a:gd name="T25" fmla="*/ 0 h 357"/>
                  <a:gd name="T26" fmla="*/ 0 w 491"/>
                  <a:gd name="T27" fmla="*/ 0 h 357"/>
                  <a:gd name="T28" fmla="*/ 0 w 491"/>
                  <a:gd name="T29" fmla="*/ 0 h 357"/>
                  <a:gd name="T30" fmla="*/ 0 w 491"/>
                  <a:gd name="T31" fmla="*/ 0 h 357"/>
                  <a:gd name="T32" fmla="*/ 0 w 491"/>
                  <a:gd name="T33" fmla="*/ 0 h 357"/>
                  <a:gd name="T34" fmla="*/ 0 w 491"/>
                  <a:gd name="T35" fmla="*/ 0 h 357"/>
                  <a:gd name="T36" fmla="*/ 0 w 491"/>
                  <a:gd name="T37" fmla="*/ 0 h 357"/>
                  <a:gd name="T38" fmla="*/ 0 w 491"/>
                  <a:gd name="T39" fmla="*/ 0 h 357"/>
                  <a:gd name="T40" fmla="*/ 0 w 491"/>
                  <a:gd name="T41" fmla="*/ 0 h 357"/>
                  <a:gd name="T42" fmla="*/ 0 w 491"/>
                  <a:gd name="T43" fmla="*/ 0 h 357"/>
                  <a:gd name="T44" fmla="*/ 0 w 491"/>
                  <a:gd name="T45" fmla="*/ 0 h 357"/>
                  <a:gd name="T46" fmla="*/ 0 w 491"/>
                  <a:gd name="T47" fmla="*/ 0 h 357"/>
                  <a:gd name="T48" fmla="*/ 0 w 491"/>
                  <a:gd name="T49" fmla="*/ 0 h 357"/>
                  <a:gd name="T50" fmla="*/ 0 w 491"/>
                  <a:gd name="T51" fmla="*/ 0 h 357"/>
                  <a:gd name="T52" fmla="*/ 0 w 491"/>
                  <a:gd name="T53" fmla="*/ 0 h 357"/>
                  <a:gd name="T54" fmla="*/ 0 w 491"/>
                  <a:gd name="T55" fmla="*/ 0 h 357"/>
                  <a:gd name="T56" fmla="*/ 0 w 491"/>
                  <a:gd name="T57" fmla="*/ 0 h 357"/>
                  <a:gd name="T58" fmla="*/ 0 w 491"/>
                  <a:gd name="T59" fmla="*/ 0 h 357"/>
                  <a:gd name="T60" fmla="*/ 0 w 491"/>
                  <a:gd name="T61" fmla="*/ 0 h 357"/>
                  <a:gd name="T62" fmla="*/ 0 w 491"/>
                  <a:gd name="T63" fmla="*/ 0 h 357"/>
                  <a:gd name="T64" fmla="*/ 0 w 491"/>
                  <a:gd name="T65" fmla="*/ 0 h 357"/>
                  <a:gd name="T66" fmla="*/ 0 w 491"/>
                  <a:gd name="T67" fmla="*/ 0 h 357"/>
                  <a:gd name="T68" fmla="*/ 0 w 491"/>
                  <a:gd name="T69" fmla="*/ 0 h 357"/>
                  <a:gd name="T70" fmla="*/ 0 w 491"/>
                  <a:gd name="T71" fmla="*/ 0 h 357"/>
                  <a:gd name="T72" fmla="*/ 0 w 491"/>
                  <a:gd name="T73" fmla="*/ 0 h 357"/>
                  <a:gd name="T74" fmla="*/ 0 w 491"/>
                  <a:gd name="T75" fmla="*/ 0 h 357"/>
                  <a:gd name="T76" fmla="*/ 0 w 491"/>
                  <a:gd name="T77" fmla="*/ 0 h 357"/>
                  <a:gd name="T78" fmla="*/ 0 w 491"/>
                  <a:gd name="T79" fmla="*/ 0 h 357"/>
                  <a:gd name="T80" fmla="*/ 0 w 491"/>
                  <a:gd name="T81" fmla="*/ 0 h 357"/>
                  <a:gd name="T82" fmla="*/ 0 w 491"/>
                  <a:gd name="T83" fmla="*/ 0 h 357"/>
                  <a:gd name="T84" fmla="*/ 0 w 491"/>
                  <a:gd name="T85" fmla="*/ 0 h 357"/>
                  <a:gd name="T86" fmla="*/ 0 w 491"/>
                  <a:gd name="T87" fmla="*/ 0 h 357"/>
                  <a:gd name="T88" fmla="*/ 0 w 491"/>
                  <a:gd name="T89" fmla="*/ 0 h 357"/>
                  <a:gd name="T90" fmla="*/ 0 w 491"/>
                  <a:gd name="T91" fmla="*/ 0 h 357"/>
                  <a:gd name="T92" fmla="*/ 0 w 491"/>
                  <a:gd name="T93" fmla="*/ 0 h 357"/>
                  <a:gd name="T94" fmla="*/ 0 w 491"/>
                  <a:gd name="T95" fmla="*/ 0 h 357"/>
                  <a:gd name="T96" fmla="*/ 0 w 491"/>
                  <a:gd name="T97" fmla="*/ 0 h 357"/>
                  <a:gd name="T98" fmla="*/ 0 w 491"/>
                  <a:gd name="T99" fmla="*/ 0 h 357"/>
                  <a:gd name="T100" fmla="*/ 0 w 491"/>
                  <a:gd name="T101" fmla="*/ 0 h 357"/>
                  <a:gd name="T102" fmla="*/ 0 w 491"/>
                  <a:gd name="T103" fmla="*/ 0 h 357"/>
                  <a:gd name="T104" fmla="*/ 0 w 491"/>
                  <a:gd name="T105" fmla="*/ 0 h 357"/>
                  <a:gd name="T106" fmla="*/ 0 w 491"/>
                  <a:gd name="T107" fmla="*/ 0 h 357"/>
                  <a:gd name="T108" fmla="*/ 0 w 491"/>
                  <a:gd name="T109" fmla="*/ 0 h 357"/>
                  <a:gd name="T110" fmla="*/ 0 w 491"/>
                  <a:gd name="T111" fmla="*/ 0 h 35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91"/>
                  <a:gd name="T169" fmla="*/ 0 h 357"/>
                  <a:gd name="T170" fmla="*/ 491 w 491"/>
                  <a:gd name="T171" fmla="*/ 357 h 35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91" h="357">
                    <a:moveTo>
                      <a:pt x="479" y="22"/>
                    </a:moveTo>
                    <a:lnTo>
                      <a:pt x="457" y="15"/>
                    </a:lnTo>
                    <a:lnTo>
                      <a:pt x="437" y="9"/>
                    </a:lnTo>
                    <a:lnTo>
                      <a:pt x="416" y="4"/>
                    </a:lnTo>
                    <a:lnTo>
                      <a:pt x="396" y="1"/>
                    </a:lnTo>
                    <a:lnTo>
                      <a:pt x="375" y="0"/>
                    </a:lnTo>
                    <a:lnTo>
                      <a:pt x="354" y="0"/>
                    </a:lnTo>
                    <a:lnTo>
                      <a:pt x="334" y="1"/>
                    </a:lnTo>
                    <a:lnTo>
                      <a:pt x="314" y="4"/>
                    </a:lnTo>
                    <a:lnTo>
                      <a:pt x="294" y="9"/>
                    </a:lnTo>
                    <a:lnTo>
                      <a:pt x="274" y="14"/>
                    </a:lnTo>
                    <a:lnTo>
                      <a:pt x="255" y="20"/>
                    </a:lnTo>
                    <a:lnTo>
                      <a:pt x="236" y="29"/>
                    </a:lnTo>
                    <a:lnTo>
                      <a:pt x="218" y="37"/>
                    </a:lnTo>
                    <a:lnTo>
                      <a:pt x="200" y="47"/>
                    </a:lnTo>
                    <a:lnTo>
                      <a:pt x="183" y="59"/>
                    </a:lnTo>
                    <a:lnTo>
                      <a:pt x="166" y="70"/>
                    </a:lnTo>
                    <a:lnTo>
                      <a:pt x="149" y="83"/>
                    </a:lnTo>
                    <a:lnTo>
                      <a:pt x="133" y="97"/>
                    </a:lnTo>
                    <a:lnTo>
                      <a:pt x="118" y="111"/>
                    </a:lnTo>
                    <a:lnTo>
                      <a:pt x="103" y="127"/>
                    </a:lnTo>
                    <a:lnTo>
                      <a:pt x="90" y="142"/>
                    </a:lnTo>
                    <a:lnTo>
                      <a:pt x="76" y="158"/>
                    </a:lnTo>
                    <a:lnTo>
                      <a:pt x="65" y="176"/>
                    </a:lnTo>
                    <a:lnTo>
                      <a:pt x="54" y="193"/>
                    </a:lnTo>
                    <a:lnTo>
                      <a:pt x="44" y="213"/>
                    </a:lnTo>
                    <a:lnTo>
                      <a:pt x="34" y="231"/>
                    </a:lnTo>
                    <a:lnTo>
                      <a:pt x="25" y="250"/>
                    </a:lnTo>
                    <a:lnTo>
                      <a:pt x="18" y="270"/>
                    </a:lnTo>
                    <a:lnTo>
                      <a:pt x="13" y="289"/>
                    </a:lnTo>
                    <a:lnTo>
                      <a:pt x="7" y="309"/>
                    </a:lnTo>
                    <a:lnTo>
                      <a:pt x="3" y="329"/>
                    </a:lnTo>
                    <a:lnTo>
                      <a:pt x="0" y="349"/>
                    </a:lnTo>
                    <a:lnTo>
                      <a:pt x="3" y="348"/>
                    </a:lnTo>
                    <a:lnTo>
                      <a:pt x="5" y="347"/>
                    </a:lnTo>
                    <a:lnTo>
                      <a:pt x="7" y="346"/>
                    </a:lnTo>
                    <a:lnTo>
                      <a:pt x="10" y="345"/>
                    </a:lnTo>
                    <a:lnTo>
                      <a:pt x="12" y="344"/>
                    </a:lnTo>
                    <a:lnTo>
                      <a:pt x="14" y="343"/>
                    </a:lnTo>
                    <a:lnTo>
                      <a:pt x="16" y="342"/>
                    </a:lnTo>
                    <a:lnTo>
                      <a:pt x="19" y="341"/>
                    </a:lnTo>
                    <a:lnTo>
                      <a:pt x="19" y="345"/>
                    </a:lnTo>
                    <a:lnTo>
                      <a:pt x="21" y="348"/>
                    </a:lnTo>
                    <a:lnTo>
                      <a:pt x="23" y="351"/>
                    </a:lnTo>
                    <a:lnTo>
                      <a:pt x="27" y="353"/>
                    </a:lnTo>
                    <a:lnTo>
                      <a:pt x="30" y="355"/>
                    </a:lnTo>
                    <a:lnTo>
                      <a:pt x="33" y="356"/>
                    </a:lnTo>
                    <a:lnTo>
                      <a:pt x="37" y="356"/>
                    </a:lnTo>
                    <a:lnTo>
                      <a:pt x="40" y="356"/>
                    </a:lnTo>
                    <a:lnTo>
                      <a:pt x="45" y="355"/>
                    </a:lnTo>
                    <a:lnTo>
                      <a:pt x="48" y="353"/>
                    </a:lnTo>
                    <a:lnTo>
                      <a:pt x="50" y="351"/>
                    </a:lnTo>
                    <a:lnTo>
                      <a:pt x="52" y="347"/>
                    </a:lnTo>
                    <a:lnTo>
                      <a:pt x="54" y="344"/>
                    </a:lnTo>
                    <a:lnTo>
                      <a:pt x="55" y="341"/>
                    </a:lnTo>
                    <a:lnTo>
                      <a:pt x="56" y="337"/>
                    </a:lnTo>
                    <a:lnTo>
                      <a:pt x="55" y="334"/>
                    </a:lnTo>
                    <a:lnTo>
                      <a:pt x="53" y="336"/>
                    </a:lnTo>
                    <a:lnTo>
                      <a:pt x="51" y="339"/>
                    </a:lnTo>
                    <a:lnTo>
                      <a:pt x="49" y="342"/>
                    </a:lnTo>
                    <a:lnTo>
                      <a:pt x="47" y="345"/>
                    </a:lnTo>
                    <a:lnTo>
                      <a:pt x="45" y="348"/>
                    </a:lnTo>
                    <a:lnTo>
                      <a:pt x="42" y="351"/>
                    </a:lnTo>
                    <a:lnTo>
                      <a:pt x="39" y="354"/>
                    </a:lnTo>
                    <a:lnTo>
                      <a:pt x="37" y="357"/>
                    </a:lnTo>
                    <a:lnTo>
                      <a:pt x="39" y="338"/>
                    </a:lnTo>
                    <a:lnTo>
                      <a:pt x="44" y="319"/>
                    </a:lnTo>
                    <a:lnTo>
                      <a:pt x="48" y="301"/>
                    </a:lnTo>
                    <a:lnTo>
                      <a:pt x="53" y="283"/>
                    </a:lnTo>
                    <a:lnTo>
                      <a:pt x="59" y="266"/>
                    </a:lnTo>
                    <a:lnTo>
                      <a:pt x="67" y="249"/>
                    </a:lnTo>
                    <a:lnTo>
                      <a:pt x="75" y="232"/>
                    </a:lnTo>
                    <a:lnTo>
                      <a:pt x="85" y="216"/>
                    </a:lnTo>
                    <a:lnTo>
                      <a:pt x="94" y="200"/>
                    </a:lnTo>
                    <a:lnTo>
                      <a:pt x="105" y="185"/>
                    </a:lnTo>
                    <a:lnTo>
                      <a:pt x="117" y="169"/>
                    </a:lnTo>
                    <a:lnTo>
                      <a:pt x="129" y="155"/>
                    </a:lnTo>
                    <a:lnTo>
                      <a:pt x="142" y="141"/>
                    </a:lnTo>
                    <a:lnTo>
                      <a:pt x="156" y="128"/>
                    </a:lnTo>
                    <a:lnTo>
                      <a:pt x="170" y="114"/>
                    </a:lnTo>
                    <a:lnTo>
                      <a:pt x="185" y="101"/>
                    </a:lnTo>
                    <a:lnTo>
                      <a:pt x="200" y="90"/>
                    </a:lnTo>
                    <a:lnTo>
                      <a:pt x="215" y="80"/>
                    </a:lnTo>
                    <a:lnTo>
                      <a:pt x="231" y="70"/>
                    </a:lnTo>
                    <a:lnTo>
                      <a:pt x="248" y="62"/>
                    </a:lnTo>
                    <a:lnTo>
                      <a:pt x="265" y="54"/>
                    </a:lnTo>
                    <a:lnTo>
                      <a:pt x="283" y="49"/>
                    </a:lnTo>
                    <a:lnTo>
                      <a:pt x="301" y="44"/>
                    </a:lnTo>
                    <a:lnTo>
                      <a:pt x="319" y="41"/>
                    </a:lnTo>
                    <a:lnTo>
                      <a:pt x="337" y="38"/>
                    </a:lnTo>
                    <a:lnTo>
                      <a:pt x="357" y="37"/>
                    </a:lnTo>
                    <a:lnTo>
                      <a:pt x="375" y="37"/>
                    </a:lnTo>
                    <a:lnTo>
                      <a:pt x="394" y="38"/>
                    </a:lnTo>
                    <a:lnTo>
                      <a:pt x="412" y="42"/>
                    </a:lnTo>
                    <a:lnTo>
                      <a:pt x="431" y="46"/>
                    </a:lnTo>
                    <a:lnTo>
                      <a:pt x="449" y="52"/>
                    </a:lnTo>
                    <a:lnTo>
                      <a:pt x="466" y="59"/>
                    </a:lnTo>
                    <a:lnTo>
                      <a:pt x="470" y="60"/>
                    </a:lnTo>
                    <a:lnTo>
                      <a:pt x="473" y="60"/>
                    </a:lnTo>
                    <a:lnTo>
                      <a:pt x="477" y="60"/>
                    </a:lnTo>
                    <a:lnTo>
                      <a:pt x="481" y="59"/>
                    </a:lnTo>
                    <a:lnTo>
                      <a:pt x="484" y="56"/>
                    </a:lnTo>
                    <a:lnTo>
                      <a:pt x="486" y="53"/>
                    </a:lnTo>
                    <a:lnTo>
                      <a:pt x="488" y="51"/>
                    </a:lnTo>
                    <a:lnTo>
                      <a:pt x="490" y="47"/>
                    </a:lnTo>
                    <a:lnTo>
                      <a:pt x="491" y="44"/>
                    </a:lnTo>
                    <a:lnTo>
                      <a:pt x="491" y="39"/>
                    </a:lnTo>
                    <a:lnTo>
                      <a:pt x="490" y="36"/>
                    </a:lnTo>
                    <a:lnTo>
                      <a:pt x="489" y="33"/>
                    </a:lnTo>
                    <a:lnTo>
                      <a:pt x="488" y="30"/>
                    </a:lnTo>
                    <a:lnTo>
                      <a:pt x="485" y="27"/>
                    </a:lnTo>
                    <a:lnTo>
                      <a:pt x="482" y="25"/>
                    </a:lnTo>
                    <a:lnTo>
                      <a:pt x="479" y="22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45" name="Freeform 187"/>
              <p:cNvSpPr>
                <a:spLocks/>
              </p:cNvSpPr>
              <p:nvPr/>
            </p:nvSpPr>
            <p:spPr bwMode="auto">
              <a:xfrm>
                <a:off x="4685" y="3453"/>
                <a:ext cx="33" cy="13"/>
              </a:xfrm>
              <a:custGeom>
                <a:avLst/>
                <a:gdLst>
                  <a:gd name="T0" fmla="*/ 0 w 504"/>
                  <a:gd name="T1" fmla="*/ 0 h 199"/>
                  <a:gd name="T2" fmla="*/ 0 w 504"/>
                  <a:gd name="T3" fmla="*/ 0 h 199"/>
                  <a:gd name="T4" fmla="*/ 0 w 504"/>
                  <a:gd name="T5" fmla="*/ 0 h 199"/>
                  <a:gd name="T6" fmla="*/ 0 w 504"/>
                  <a:gd name="T7" fmla="*/ 0 h 199"/>
                  <a:gd name="T8" fmla="*/ 0 w 504"/>
                  <a:gd name="T9" fmla="*/ 0 h 199"/>
                  <a:gd name="T10" fmla="*/ 0 w 504"/>
                  <a:gd name="T11" fmla="*/ 0 h 199"/>
                  <a:gd name="T12" fmla="*/ 0 w 504"/>
                  <a:gd name="T13" fmla="*/ 0 h 199"/>
                  <a:gd name="T14" fmla="*/ 0 w 504"/>
                  <a:gd name="T15" fmla="*/ 0 h 199"/>
                  <a:gd name="T16" fmla="*/ 0 w 504"/>
                  <a:gd name="T17" fmla="*/ 0 h 199"/>
                  <a:gd name="T18" fmla="*/ 0 w 504"/>
                  <a:gd name="T19" fmla="*/ 0 h 199"/>
                  <a:gd name="T20" fmla="*/ 0 w 504"/>
                  <a:gd name="T21" fmla="*/ 0 h 199"/>
                  <a:gd name="T22" fmla="*/ 0 w 504"/>
                  <a:gd name="T23" fmla="*/ 0 h 199"/>
                  <a:gd name="T24" fmla="*/ 0 w 504"/>
                  <a:gd name="T25" fmla="*/ 0 h 199"/>
                  <a:gd name="T26" fmla="*/ 0 w 504"/>
                  <a:gd name="T27" fmla="*/ 0 h 199"/>
                  <a:gd name="T28" fmla="*/ 0 w 504"/>
                  <a:gd name="T29" fmla="*/ 0 h 199"/>
                  <a:gd name="T30" fmla="*/ 0 w 504"/>
                  <a:gd name="T31" fmla="*/ 0 h 199"/>
                  <a:gd name="T32" fmla="*/ 0 w 504"/>
                  <a:gd name="T33" fmla="*/ 0 h 199"/>
                  <a:gd name="T34" fmla="*/ 0 w 504"/>
                  <a:gd name="T35" fmla="*/ 0 h 199"/>
                  <a:gd name="T36" fmla="*/ 0 w 504"/>
                  <a:gd name="T37" fmla="*/ 0 h 199"/>
                  <a:gd name="T38" fmla="*/ 0 w 504"/>
                  <a:gd name="T39" fmla="*/ 0 h 199"/>
                  <a:gd name="T40" fmla="*/ 0 w 504"/>
                  <a:gd name="T41" fmla="*/ 0 h 199"/>
                  <a:gd name="T42" fmla="*/ 0 w 504"/>
                  <a:gd name="T43" fmla="*/ 0 h 199"/>
                  <a:gd name="T44" fmla="*/ 0 w 504"/>
                  <a:gd name="T45" fmla="*/ 0 h 199"/>
                  <a:gd name="T46" fmla="*/ 0 w 504"/>
                  <a:gd name="T47" fmla="*/ 0 h 199"/>
                  <a:gd name="T48" fmla="*/ 0 w 504"/>
                  <a:gd name="T49" fmla="*/ 0 h 199"/>
                  <a:gd name="T50" fmla="*/ 0 w 504"/>
                  <a:gd name="T51" fmla="*/ 0 h 199"/>
                  <a:gd name="T52" fmla="*/ 0 w 504"/>
                  <a:gd name="T53" fmla="*/ 0 h 199"/>
                  <a:gd name="T54" fmla="*/ 0 w 504"/>
                  <a:gd name="T55" fmla="*/ 0 h 199"/>
                  <a:gd name="T56" fmla="*/ 0 w 504"/>
                  <a:gd name="T57" fmla="*/ 0 h 199"/>
                  <a:gd name="T58" fmla="*/ 0 w 504"/>
                  <a:gd name="T59" fmla="*/ 0 h 199"/>
                  <a:gd name="T60" fmla="*/ 0 w 504"/>
                  <a:gd name="T61" fmla="*/ 0 h 199"/>
                  <a:gd name="T62" fmla="*/ 0 w 504"/>
                  <a:gd name="T63" fmla="*/ 0 h 199"/>
                  <a:gd name="T64" fmla="*/ 0 w 504"/>
                  <a:gd name="T65" fmla="*/ 0 h 199"/>
                  <a:gd name="T66" fmla="*/ 0 w 504"/>
                  <a:gd name="T67" fmla="*/ 0 h 199"/>
                  <a:gd name="T68" fmla="*/ 0 w 504"/>
                  <a:gd name="T69" fmla="*/ 0 h 199"/>
                  <a:gd name="T70" fmla="*/ 0 w 504"/>
                  <a:gd name="T71" fmla="*/ 0 h 199"/>
                  <a:gd name="T72" fmla="*/ 0 w 504"/>
                  <a:gd name="T73" fmla="*/ 0 h 199"/>
                  <a:gd name="T74" fmla="*/ 0 w 504"/>
                  <a:gd name="T75" fmla="*/ 0 h 199"/>
                  <a:gd name="T76" fmla="*/ 0 w 504"/>
                  <a:gd name="T77" fmla="*/ 0 h 199"/>
                  <a:gd name="T78" fmla="*/ 0 w 504"/>
                  <a:gd name="T79" fmla="*/ 0 h 199"/>
                  <a:gd name="T80" fmla="*/ 0 w 504"/>
                  <a:gd name="T81" fmla="*/ 0 h 199"/>
                  <a:gd name="T82" fmla="*/ 0 w 504"/>
                  <a:gd name="T83" fmla="*/ 0 h 199"/>
                  <a:gd name="T84" fmla="*/ 0 w 504"/>
                  <a:gd name="T85" fmla="*/ 0 h 199"/>
                  <a:gd name="T86" fmla="*/ 0 w 504"/>
                  <a:gd name="T87" fmla="*/ 0 h 199"/>
                  <a:gd name="T88" fmla="*/ 0 w 504"/>
                  <a:gd name="T89" fmla="*/ 0 h 199"/>
                  <a:gd name="T90" fmla="*/ 0 w 504"/>
                  <a:gd name="T91" fmla="*/ 0 h 199"/>
                  <a:gd name="T92" fmla="*/ 0 w 504"/>
                  <a:gd name="T93" fmla="*/ 0 h 199"/>
                  <a:gd name="T94" fmla="*/ 0 w 504"/>
                  <a:gd name="T95" fmla="*/ 0 h 199"/>
                  <a:gd name="T96" fmla="*/ 0 w 504"/>
                  <a:gd name="T97" fmla="*/ 0 h 199"/>
                  <a:gd name="T98" fmla="*/ 0 w 504"/>
                  <a:gd name="T99" fmla="*/ 0 h 199"/>
                  <a:gd name="T100" fmla="*/ 0 w 504"/>
                  <a:gd name="T101" fmla="*/ 0 h 199"/>
                  <a:gd name="T102" fmla="*/ 0 w 504"/>
                  <a:gd name="T103" fmla="*/ 0 h 19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04"/>
                  <a:gd name="T157" fmla="*/ 0 h 199"/>
                  <a:gd name="T158" fmla="*/ 504 w 504"/>
                  <a:gd name="T159" fmla="*/ 199 h 199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04" h="199">
                    <a:moveTo>
                      <a:pt x="36" y="149"/>
                    </a:moveTo>
                    <a:lnTo>
                      <a:pt x="45" y="132"/>
                    </a:lnTo>
                    <a:lnTo>
                      <a:pt x="57" y="116"/>
                    </a:lnTo>
                    <a:lnTo>
                      <a:pt x="69" y="103"/>
                    </a:lnTo>
                    <a:lnTo>
                      <a:pt x="83" y="91"/>
                    </a:lnTo>
                    <a:lnTo>
                      <a:pt x="98" y="80"/>
                    </a:lnTo>
                    <a:lnTo>
                      <a:pt x="114" y="71"/>
                    </a:lnTo>
                    <a:lnTo>
                      <a:pt x="130" y="63"/>
                    </a:lnTo>
                    <a:lnTo>
                      <a:pt x="148" y="57"/>
                    </a:lnTo>
                    <a:lnTo>
                      <a:pt x="166" y="52"/>
                    </a:lnTo>
                    <a:lnTo>
                      <a:pt x="184" y="47"/>
                    </a:lnTo>
                    <a:lnTo>
                      <a:pt x="203" y="44"/>
                    </a:lnTo>
                    <a:lnTo>
                      <a:pt x="222" y="43"/>
                    </a:lnTo>
                    <a:lnTo>
                      <a:pt x="241" y="42"/>
                    </a:lnTo>
                    <a:lnTo>
                      <a:pt x="260" y="41"/>
                    </a:lnTo>
                    <a:lnTo>
                      <a:pt x="278" y="42"/>
                    </a:lnTo>
                    <a:lnTo>
                      <a:pt x="296" y="43"/>
                    </a:lnTo>
                    <a:lnTo>
                      <a:pt x="311" y="45"/>
                    </a:lnTo>
                    <a:lnTo>
                      <a:pt x="326" y="48"/>
                    </a:lnTo>
                    <a:lnTo>
                      <a:pt x="340" y="53"/>
                    </a:lnTo>
                    <a:lnTo>
                      <a:pt x="353" y="58"/>
                    </a:lnTo>
                    <a:lnTo>
                      <a:pt x="365" y="64"/>
                    </a:lnTo>
                    <a:lnTo>
                      <a:pt x="377" y="73"/>
                    </a:lnTo>
                    <a:lnTo>
                      <a:pt x="389" y="80"/>
                    </a:lnTo>
                    <a:lnTo>
                      <a:pt x="400" y="90"/>
                    </a:lnTo>
                    <a:lnTo>
                      <a:pt x="410" y="100"/>
                    </a:lnTo>
                    <a:lnTo>
                      <a:pt x="421" y="111"/>
                    </a:lnTo>
                    <a:lnTo>
                      <a:pt x="429" y="122"/>
                    </a:lnTo>
                    <a:lnTo>
                      <a:pt x="439" y="133"/>
                    </a:lnTo>
                    <a:lnTo>
                      <a:pt x="446" y="146"/>
                    </a:lnTo>
                    <a:lnTo>
                      <a:pt x="455" y="159"/>
                    </a:lnTo>
                    <a:lnTo>
                      <a:pt x="461" y="172"/>
                    </a:lnTo>
                    <a:lnTo>
                      <a:pt x="467" y="184"/>
                    </a:lnTo>
                    <a:lnTo>
                      <a:pt x="469" y="189"/>
                    </a:lnTo>
                    <a:lnTo>
                      <a:pt x="471" y="192"/>
                    </a:lnTo>
                    <a:lnTo>
                      <a:pt x="474" y="194"/>
                    </a:lnTo>
                    <a:lnTo>
                      <a:pt x="476" y="196"/>
                    </a:lnTo>
                    <a:lnTo>
                      <a:pt x="479" y="197"/>
                    </a:lnTo>
                    <a:lnTo>
                      <a:pt x="483" y="198"/>
                    </a:lnTo>
                    <a:lnTo>
                      <a:pt x="486" y="199"/>
                    </a:lnTo>
                    <a:lnTo>
                      <a:pt x="491" y="198"/>
                    </a:lnTo>
                    <a:lnTo>
                      <a:pt x="494" y="197"/>
                    </a:lnTo>
                    <a:lnTo>
                      <a:pt x="497" y="195"/>
                    </a:lnTo>
                    <a:lnTo>
                      <a:pt x="500" y="192"/>
                    </a:lnTo>
                    <a:lnTo>
                      <a:pt x="502" y="189"/>
                    </a:lnTo>
                    <a:lnTo>
                      <a:pt x="503" y="185"/>
                    </a:lnTo>
                    <a:lnTo>
                      <a:pt x="504" y="182"/>
                    </a:lnTo>
                    <a:lnTo>
                      <a:pt x="504" y="178"/>
                    </a:lnTo>
                    <a:lnTo>
                      <a:pt x="504" y="175"/>
                    </a:lnTo>
                    <a:lnTo>
                      <a:pt x="497" y="155"/>
                    </a:lnTo>
                    <a:lnTo>
                      <a:pt x="489" y="137"/>
                    </a:lnTo>
                    <a:lnTo>
                      <a:pt x="478" y="120"/>
                    </a:lnTo>
                    <a:lnTo>
                      <a:pt x="466" y="104"/>
                    </a:lnTo>
                    <a:lnTo>
                      <a:pt x="452" y="89"/>
                    </a:lnTo>
                    <a:lnTo>
                      <a:pt x="439" y="75"/>
                    </a:lnTo>
                    <a:lnTo>
                      <a:pt x="423" y="62"/>
                    </a:lnTo>
                    <a:lnTo>
                      <a:pt x="407" y="51"/>
                    </a:lnTo>
                    <a:lnTo>
                      <a:pt x="395" y="42"/>
                    </a:lnTo>
                    <a:lnTo>
                      <a:pt x="382" y="35"/>
                    </a:lnTo>
                    <a:lnTo>
                      <a:pt x="370" y="27"/>
                    </a:lnTo>
                    <a:lnTo>
                      <a:pt x="357" y="22"/>
                    </a:lnTo>
                    <a:lnTo>
                      <a:pt x="343" y="17"/>
                    </a:lnTo>
                    <a:lnTo>
                      <a:pt x="329" y="12"/>
                    </a:lnTo>
                    <a:lnTo>
                      <a:pt x="316" y="8"/>
                    </a:lnTo>
                    <a:lnTo>
                      <a:pt x="302" y="5"/>
                    </a:lnTo>
                    <a:lnTo>
                      <a:pt x="287" y="3"/>
                    </a:lnTo>
                    <a:lnTo>
                      <a:pt x="273" y="1"/>
                    </a:lnTo>
                    <a:lnTo>
                      <a:pt x="258" y="0"/>
                    </a:lnTo>
                    <a:lnTo>
                      <a:pt x="243" y="0"/>
                    </a:lnTo>
                    <a:lnTo>
                      <a:pt x="230" y="0"/>
                    </a:lnTo>
                    <a:lnTo>
                      <a:pt x="215" y="1"/>
                    </a:lnTo>
                    <a:lnTo>
                      <a:pt x="200" y="3"/>
                    </a:lnTo>
                    <a:lnTo>
                      <a:pt x="186" y="5"/>
                    </a:lnTo>
                    <a:lnTo>
                      <a:pt x="172" y="8"/>
                    </a:lnTo>
                    <a:lnTo>
                      <a:pt x="157" y="11"/>
                    </a:lnTo>
                    <a:lnTo>
                      <a:pt x="144" y="16"/>
                    </a:lnTo>
                    <a:lnTo>
                      <a:pt x="131" y="21"/>
                    </a:lnTo>
                    <a:lnTo>
                      <a:pt x="117" y="27"/>
                    </a:lnTo>
                    <a:lnTo>
                      <a:pt x="104" y="34"/>
                    </a:lnTo>
                    <a:lnTo>
                      <a:pt x="92" y="40"/>
                    </a:lnTo>
                    <a:lnTo>
                      <a:pt x="80" y="47"/>
                    </a:lnTo>
                    <a:lnTo>
                      <a:pt x="68" y="56"/>
                    </a:lnTo>
                    <a:lnTo>
                      <a:pt x="58" y="65"/>
                    </a:lnTo>
                    <a:lnTo>
                      <a:pt x="47" y="75"/>
                    </a:lnTo>
                    <a:lnTo>
                      <a:pt x="36" y="85"/>
                    </a:lnTo>
                    <a:lnTo>
                      <a:pt x="27" y="96"/>
                    </a:lnTo>
                    <a:lnTo>
                      <a:pt x="18" y="107"/>
                    </a:lnTo>
                    <a:lnTo>
                      <a:pt x="10" y="120"/>
                    </a:lnTo>
                    <a:lnTo>
                      <a:pt x="3" y="132"/>
                    </a:lnTo>
                    <a:lnTo>
                      <a:pt x="1" y="135"/>
                    </a:lnTo>
                    <a:lnTo>
                      <a:pt x="0" y="140"/>
                    </a:lnTo>
                    <a:lnTo>
                      <a:pt x="0" y="143"/>
                    </a:lnTo>
                    <a:lnTo>
                      <a:pt x="1" y="147"/>
                    </a:lnTo>
                    <a:lnTo>
                      <a:pt x="3" y="150"/>
                    </a:lnTo>
                    <a:lnTo>
                      <a:pt x="5" y="154"/>
                    </a:lnTo>
                    <a:lnTo>
                      <a:pt x="8" y="156"/>
                    </a:lnTo>
                    <a:lnTo>
                      <a:pt x="11" y="158"/>
                    </a:lnTo>
                    <a:lnTo>
                      <a:pt x="14" y="160"/>
                    </a:lnTo>
                    <a:lnTo>
                      <a:pt x="18" y="160"/>
                    </a:lnTo>
                    <a:lnTo>
                      <a:pt x="22" y="160"/>
                    </a:lnTo>
                    <a:lnTo>
                      <a:pt x="25" y="159"/>
                    </a:lnTo>
                    <a:lnTo>
                      <a:pt x="28" y="158"/>
                    </a:lnTo>
                    <a:lnTo>
                      <a:pt x="31" y="156"/>
                    </a:lnTo>
                    <a:lnTo>
                      <a:pt x="34" y="152"/>
                    </a:lnTo>
                    <a:lnTo>
                      <a:pt x="36" y="149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46" name="Freeform 188"/>
              <p:cNvSpPr>
                <a:spLocks/>
              </p:cNvSpPr>
              <p:nvPr/>
            </p:nvSpPr>
            <p:spPr bwMode="auto">
              <a:xfrm>
                <a:off x="4583" y="3883"/>
                <a:ext cx="7" cy="16"/>
              </a:xfrm>
              <a:custGeom>
                <a:avLst/>
                <a:gdLst>
                  <a:gd name="T0" fmla="*/ 0 w 106"/>
                  <a:gd name="T1" fmla="*/ 0 h 248"/>
                  <a:gd name="T2" fmla="*/ 0 w 106"/>
                  <a:gd name="T3" fmla="*/ 0 h 248"/>
                  <a:gd name="T4" fmla="*/ 0 w 106"/>
                  <a:gd name="T5" fmla="*/ 0 h 248"/>
                  <a:gd name="T6" fmla="*/ 0 w 106"/>
                  <a:gd name="T7" fmla="*/ 0 h 248"/>
                  <a:gd name="T8" fmla="*/ 0 w 106"/>
                  <a:gd name="T9" fmla="*/ 0 h 2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"/>
                  <a:gd name="T16" fmla="*/ 0 h 248"/>
                  <a:gd name="T17" fmla="*/ 106 w 106"/>
                  <a:gd name="T18" fmla="*/ 248 h 2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" h="248">
                    <a:moveTo>
                      <a:pt x="106" y="99"/>
                    </a:moveTo>
                    <a:lnTo>
                      <a:pt x="0" y="0"/>
                    </a:lnTo>
                    <a:lnTo>
                      <a:pt x="0" y="150"/>
                    </a:lnTo>
                    <a:lnTo>
                      <a:pt x="106" y="248"/>
                    </a:lnTo>
                    <a:lnTo>
                      <a:pt x="106" y="99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47" name="Freeform 189"/>
              <p:cNvSpPr>
                <a:spLocks/>
              </p:cNvSpPr>
              <p:nvPr/>
            </p:nvSpPr>
            <p:spPr bwMode="auto">
              <a:xfrm>
                <a:off x="4583" y="3883"/>
                <a:ext cx="21" cy="6"/>
              </a:xfrm>
              <a:custGeom>
                <a:avLst/>
                <a:gdLst>
                  <a:gd name="T0" fmla="*/ 0 w 325"/>
                  <a:gd name="T1" fmla="*/ 0 h 91"/>
                  <a:gd name="T2" fmla="*/ 0 w 325"/>
                  <a:gd name="T3" fmla="*/ 0 h 91"/>
                  <a:gd name="T4" fmla="*/ 0 w 325"/>
                  <a:gd name="T5" fmla="*/ 0 h 91"/>
                  <a:gd name="T6" fmla="*/ 0 w 325"/>
                  <a:gd name="T7" fmla="*/ 0 h 91"/>
                  <a:gd name="T8" fmla="*/ 0 w 325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5"/>
                  <a:gd name="T16" fmla="*/ 0 h 91"/>
                  <a:gd name="T17" fmla="*/ 325 w 325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5" h="91">
                    <a:moveTo>
                      <a:pt x="216" y="0"/>
                    </a:moveTo>
                    <a:lnTo>
                      <a:pt x="0" y="0"/>
                    </a:lnTo>
                    <a:lnTo>
                      <a:pt x="100" y="91"/>
                    </a:lnTo>
                    <a:lnTo>
                      <a:pt x="325" y="91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48" name="Freeform 190"/>
              <p:cNvSpPr>
                <a:spLocks/>
              </p:cNvSpPr>
              <p:nvPr/>
            </p:nvSpPr>
            <p:spPr bwMode="auto">
              <a:xfrm>
                <a:off x="4599" y="3883"/>
                <a:ext cx="22" cy="6"/>
              </a:xfrm>
              <a:custGeom>
                <a:avLst/>
                <a:gdLst>
                  <a:gd name="T0" fmla="*/ 0 w 321"/>
                  <a:gd name="T1" fmla="*/ 0 h 91"/>
                  <a:gd name="T2" fmla="*/ 0 w 321"/>
                  <a:gd name="T3" fmla="*/ 0 h 91"/>
                  <a:gd name="T4" fmla="*/ 0 w 321"/>
                  <a:gd name="T5" fmla="*/ 0 h 91"/>
                  <a:gd name="T6" fmla="*/ 0 w 321"/>
                  <a:gd name="T7" fmla="*/ 0 h 91"/>
                  <a:gd name="T8" fmla="*/ 0 w 321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1"/>
                  <a:gd name="T16" fmla="*/ 0 h 91"/>
                  <a:gd name="T17" fmla="*/ 321 w 321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1" h="91">
                    <a:moveTo>
                      <a:pt x="213" y="0"/>
                    </a:moveTo>
                    <a:lnTo>
                      <a:pt x="0" y="0"/>
                    </a:lnTo>
                    <a:lnTo>
                      <a:pt x="109" y="91"/>
                    </a:lnTo>
                    <a:lnTo>
                      <a:pt x="321" y="91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49" name="Freeform 191"/>
              <p:cNvSpPr>
                <a:spLocks/>
              </p:cNvSpPr>
              <p:nvPr/>
            </p:nvSpPr>
            <p:spPr bwMode="auto">
              <a:xfrm>
                <a:off x="4616" y="3883"/>
                <a:ext cx="22" cy="6"/>
              </a:xfrm>
              <a:custGeom>
                <a:avLst/>
                <a:gdLst>
                  <a:gd name="T0" fmla="*/ 0 w 322"/>
                  <a:gd name="T1" fmla="*/ 0 h 91"/>
                  <a:gd name="T2" fmla="*/ 0 w 322"/>
                  <a:gd name="T3" fmla="*/ 0 h 91"/>
                  <a:gd name="T4" fmla="*/ 0 w 322"/>
                  <a:gd name="T5" fmla="*/ 0 h 91"/>
                  <a:gd name="T6" fmla="*/ 0 w 322"/>
                  <a:gd name="T7" fmla="*/ 0 h 91"/>
                  <a:gd name="T8" fmla="*/ 0 w 322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2"/>
                  <a:gd name="T16" fmla="*/ 0 h 91"/>
                  <a:gd name="T17" fmla="*/ 322 w 322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2" h="91">
                    <a:moveTo>
                      <a:pt x="213" y="0"/>
                    </a:moveTo>
                    <a:lnTo>
                      <a:pt x="0" y="0"/>
                    </a:lnTo>
                    <a:lnTo>
                      <a:pt x="109" y="91"/>
                    </a:lnTo>
                    <a:lnTo>
                      <a:pt x="322" y="91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50" name="Freeform 192"/>
              <p:cNvSpPr>
                <a:spLocks/>
              </p:cNvSpPr>
              <p:nvPr/>
            </p:nvSpPr>
            <p:spPr bwMode="auto">
              <a:xfrm>
                <a:off x="4650" y="3883"/>
                <a:ext cx="65" cy="6"/>
              </a:xfrm>
              <a:custGeom>
                <a:avLst/>
                <a:gdLst>
                  <a:gd name="T0" fmla="*/ 0 w 986"/>
                  <a:gd name="T1" fmla="*/ 0 h 91"/>
                  <a:gd name="T2" fmla="*/ 0 w 986"/>
                  <a:gd name="T3" fmla="*/ 0 h 91"/>
                  <a:gd name="T4" fmla="*/ 0 w 986"/>
                  <a:gd name="T5" fmla="*/ 0 h 91"/>
                  <a:gd name="T6" fmla="*/ 0 w 986"/>
                  <a:gd name="T7" fmla="*/ 0 h 91"/>
                  <a:gd name="T8" fmla="*/ 0 w 986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6"/>
                  <a:gd name="T16" fmla="*/ 0 h 91"/>
                  <a:gd name="T17" fmla="*/ 986 w 986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6" h="91">
                    <a:moveTo>
                      <a:pt x="108" y="91"/>
                    </a:moveTo>
                    <a:lnTo>
                      <a:pt x="986" y="91"/>
                    </a:lnTo>
                    <a:lnTo>
                      <a:pt x="887" y="0"/>
                    </a:lnTo>
                    <a:lnTo>
                      <a:pt x="0" y="0"/>
                    </a:lnTo>
                    <a:lnTo>
                      <a:pt x="108" y="91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51" name="Freeform 193"/>
              <p:cNvSpPr>
                <a:spLocks/>
              </p:cNvSpPr>
              <p:nvPr/>
            </p:nvSpPr>
            <p:spPr bwMode="auto">
              <a:xfrm>
                <a:off x="4633" y="3883"/>
                <a:ext cx="21" cy="6"/>
              </a:xfrm>
              <a:custGeom>
                <a:avLst/>
                <a:gdLst>
                  <a:gd name="T0" fmla="*/ 0 w 320"/>
                  <a:gd name="T1" fmla="*/ 0 h 91"/>
                  <a:gd name="T2" fmla="*/ 0 w 320"/>
                  <a:gd name="T3" fmla="*/ 0 h 91"/>
                  <a:gd name="T4" fmla="*/ 0 w 320"/>
                  <a:gd name="T5" fmla="*/ 0 h 91"/>
                  <a:gd name="T6" fmla="*/ 0 w 320"/>
                  <a:gd name="T7" fmla="*/ 0 h 91"/>
                  <a:gd name="T8" fmla="*/ 0 w 320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0"/>
                  <a:gd name="T16" fmla="*/ 0 h 91"/>
                  <a:gd name="T17" fmla="*/ 320 w 320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0" h="91">
                    <a:moveTo>
                      <a:pt x="212" y="0"/>
                    </a:moveTo>
                    <a:lnTo>
                      <a:pt x="0" y="0"/>
                    </a:lnTo>
                    <a:lnTo>
                      <a:pt x="108" y="91"/>
                    </a:lnTo>
                    <a:lnTo>
                      <a:pt x="320" y="91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52" name="Freeform 194"/>
              <p:cNvSpPr>
                <a:spLocks/>
              </p:cNvSpPr>
              <p:nvPr/>
            </p:nvSpPr>
            <p:spPr bwMode="auto">
              <a:xfrm>
                <a:off x="4701" y="3927"/>
                <a:ext cx="63" cy="7"/>
              </a:xfrm>
              <a:custGeom>
                <a:avLst/>
                <a:gdLst>
                  <a:gd name="T0" fmla="*/ 0 w 951"/>
                  <a:gd name="T1" fmla="*/ 0 h 112"/>
                  <a:gd name="T2" fmla="*/ 0 w 951"/>
                  <a:gd name="T3" fmla="*/ 0 h 112"/>
                  <a:gd name="T4" fmla="*/ 0 w 951"/>
                  <a:gd name="T5" fmla="*/ 0 h 112"/>
                  <a:gd name="T6" fmla="*/ 0 w 951"/>
                  <a:gd name="T7" fmla="*/ 0 h 112"/>
                  <a:gd name="T8" fmla="*/ 0 w 951"/>
                  <a:gd name="T9" fmla="*/ 0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1"/>
                  <a:gd name="T16" fmla="*/ 0 h 112"/>
                  <a:gd name="T17" fmla="*/ 951 w 951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1" h="112">
                    <a:moveTo>
                      <a:pt x="132" y="112"/>
                    </a:moveTo>
                    <a:lnTo>
                      <a:pt x="951" y="112"/>
                    </a:lnTo>
                    <a:lnTo>
                      <a:pt x="829" y="0"/>
                    </a:lnTo>
                    <a:lnTo>
                      <a:pt x="0" y="0"/>
                    </a:lnTo>
                    <a:lnTo>
                      <a:pt x="132" y="112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53" name="Freeform 195"/>
              <p:cNvSpPr>
                <a:spLocks/>
              </p:cNvSpPr>
              <p:nvPr/>
            </p:nvSpPr>
            <p:spPr bwMode="auto">
              <a:xfrm>
                <a:off x="4722" y="3945"/>
                <a:ext cx="61" cy="7"/>
              </a:xfrm>
              <a:custGeom>
                <a:avLst/>
                <a:gdLst>
                  <a:gd name="T0" fmla="*/ 0 w 920"/>
                  <a:gd name="T1" fmla="*/ 0 h 106"/>
                  <a:gd name="T2" fmla="*/ 0 w 920"/>
                  <a:gd name="T3" fmla="*/ 0 h 106"/>
                  <a:gd name="T4" fmla="*/ 0 w 920"/>
                  <a:gd name="T5" fmla="*/ 0 h 106"/>
                  <a:gd name="T6" fmla="*/ 0 w 920"/>
                  <a:gd name="T7" fmla="*/ 0 h 106"/>
                  <a:gd name="T8" fmla="*/ 0 w 920"/>
                  <a:gd name="T9" fmla="*/ 0 h 1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0"/>
                  <a:gd name="T16" fmla="*/ 0 h 106"/>
                  <a:gd name="T17" fmla="*/ 920 w 920"/>
                  <a:gd name="T18" fmla="*/ 106 h 1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0" h="106">
                    <a:moveTo>
                      <a:pt x="124" y="106"/>
                    </a:moveTo>
                    <a:lnTo>
                      <a:pt x="920" y="106"/>
                    </a:lnTo>
                    <a:lnTo>
                      <a:pt x="806" y="0"/>
                    </a:lnTo>
                    <a:lnTo>
                      <a:pt x="0" y="0"/>
                    </a:lnTo>
                    <a:lnTo>
                      <a:pt x="124" y="106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54" name="Freeform 196"/>
              <p:cNvSpPr>
                <a:spLocks/>
              </p:cNvSpPr>
              <p:nvPr/>
            </p:nvSpPr>
            <p:spPr bwMode="auto">
              <a:xfrm>
                <a:off x="4654" y="3561"/>
                <a:ext cx="24" cy="11"/>
              </a:xfrm>
              <a:custGeom>
                <a:avLst/>
                <a:gdLst>
                  <a:gd name="T0" fmla="*/ 0 w 367"/>
                  <a:gd name="T1" fmla="*/ 0 h 170"/>
                  <a:gd name="T2" fmla="*/ 0 w 367"/>
                  <a:gd name="T3" fmla="*/ 0 h 170"/>
                  <a:gd name="T4" fmla="*/ 0 w 367"/>
                  <a:gd name="T5" fmla="*/ 0 h 170"/>
                  <a:gd name="T6" fmla="*/ 0 w 367"/>
                  <a:gd name="T7" fmla="*/ 0 h 170"/>
                  <a:gd name="T8" fmla="*/ 0 w 367"/>
                  <a:gd name="T9" fmla="*/ 0 h 170"/>
                  <a:gd name="T10" fmla="*/ 0 w 367"/>
                  <a:gd name="T11" fmla="*/ 0 h 170"/>
                  <a:gd name="T12" fmla="*/ 0 w 367"/>
                  <a:gd name="T13" fmla="*/ 0 h 170"/>
                  <a:gd name="T14" fmla="*/ 0 w 367"/>
                  <a:gd name="T15" fmla="*/ 0 h 170"/>
                  <a:gd name="T16" fmla="*/ 0 w 367"/>
                  <a:gd name="T17" fmla="*/ 0 h 170"/>
                  <a:gd name="T18" fmla="*/ 0 w 367"/>
                  <a:gd name="T19" fmla="*/ 0 h 170"/>
                  <a:gd name="T20" fmla="*/ 0 w 367"/>
                  <a:gd name="T21" fmla="*/ 0 h 170"/>
                  <a:gd name="T22" fmla="*/ 0 w 367"/>
                  <a:gd name="T23" fmla="*/ 0 h 170"/>
                  <a:gd name="T24" fmla="*/ 0 w 367"/>
                  <a:gd name="T25" fmla="*/ 0 h 170"/>
                  <a:gd name="T26" fmla="*/ 0 w 367"/>
                  <a:gd name="T27" fmla="*/ 0 h 170"/>
                  <a:gd name="T28" fmla="*/ 0 w 367"/>
                  <a:gd name="T29" fmla="*/ 0 h 170"/>
                  <a:gd name="T30" fmla="*/ 0 w 367"/>
                  <a:gd name="T31" fmla="*/ 0 h 170"/>
                  <a:gd name="T32" fmla="*/ 0 w 367"/>
                  <a:gd name="T33" fmla="*/ 0 h 170"/>
                  <a:gd name="T34" fmla="*/ 0 w 367"/>
                  <a:gd name="T35" fmla="*/ 0 h 170"/>
                  <a:gd name="T36" fmla="*/ 0 w 367"/>
                  <a:gd name="T37" fmla="*/ 0 h 170"/>
                  <a:gd name="T38" fmla="*/ 0 w 367"/>
                  <a:gd name="T39" fmla="*/ 0 h 170"/>
                  <a:gd name="T40" fmla="*/ 0 w 367"/>
                  <a:gd name="T41" fmla="*/ 0 h 170"/>
                  <a:gd name="T42" fmla="*/ 0 w 367"/>
                  <a:gd name="T43" fmla="*/ 0 h 170"/>
                  <a:gd name="T44" fmla="*/ 0 w 367"/>
                  <a:gd name="T45" fmla="*/ 0 h 170"/>
                  <a:gd name="T46" fmla="*/ 0 w 367"/>
                  <a:gd name="T47" fmla="*/ 0 h 170"/>
                  <a:gd name="T48" fmla="*/ 0 w 367"/>
                  <a:gd name="T49" fmla="*/ 0 h 170"/>
                  <a:gd name="T50" fmla="*/ 0 w 367"/>
                  <a:gd name="T51" fmla="*/ 0 h 170"/>
                  <a:gd name="T52" fmla="*/ 0 w 367"/>
                  <a:gd name="T53" fmla="*/ 0 h 170"/>
                  <a:gd name="T54" fmla="*/ 0 w 367"/>
                  <a:gd name="T55" fmla="*/ 0 h 170"/>
                  <a:gd name="T56" fmla="*/ 0 w 367"/>
                  <a:gd name="T57" fmla="*/ 0 h 170"/>
                  <a:gd name="T58" fmla="*/ 0 w 367"/>
                  <a:gd name="T59" fmla="*/ 0 h 170"/>
                  <a:gd name="T60" fmla="*/ 0 w 367"/>
                  <a:gd name="T61" fmla="*/ 0 h 170"/>
                  <a:gd name="T62" fmla="*/ 0 w 367"/>
                  <a:gd name="T63" fmla="*/ 0 h 170"/>
                  <a:gd name="T64" fmla="*/ 0 w 367"/>
                  <a:gd name="T65" fmla="*/ 0 h 170"/>
                  <a:gd name="T66" fmla="*/ 0 w 367"/>
                  <a:gd name="T67" fmla="*/ 0 h 170"/>
                  <a:gd name="T68" fmla="*/ 0 w 367"/>
                  <a:gd name="T69" fmla="*/ 0 h 170"/>
                  <a:gd name="T70" fmla="*/ 0 w 367"/>
                  <a:gd name="T71" fmla="*/ 0 h 170"/>
                  <a:gd name="T72" fmla="*/ 0 w 367"/>
                  <a:gd name="T73" fmla="*/ 0 h 170"/>
                  <a:gd name="T74" fmla="*/ 0 w 367"/>
                  <a:gd name="T75" fmla="*/ 0 h 170"/>
                  <a:gd name="T76" fmla="*/ 0 w 367"/>
                  <a:gd name="T77" fmla="*/ 0 h 170"/>
                  <a:gd name="T78" fmla="*/ 0 w 367"/>
                  <a:gd name="T79" fmla="*/ 0 h 170"/>
                  <a:gd name="T80" fmla="*/ 0 w 367"/>
                  <a:gd name="T81" fmla="*/ 0 h 170"/>
                  <a:gd name="T82" fmla="*/ 0 w 367"/>
                  <a:gd name="T83" fmla="*/ 0 h 17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67"/>
                  <a:gd name="T127" fmla="*/ 0 h 170"/>
                  <a:gd name="T128" fmla="*/ 367 w 367"/>
                  <a:gd name="T129" fmla="*/ 170 h 17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67" h="170">
                    <a:moveTo>
                      <a:pt x="52" y="161"/>
                    </a:moveTo>
                    <a:lnTo>
                      <a:pt x="63" y="146"/>
                    </a:lnTo>
                    <a:lnTo>
                      <a:pt x="75" y="132"/>
                    </a:lnTo>
                    <a:lnTo>
                      <a:pt x="89" y="118"/>
                    </a:lnTo>
                    <a:lnTo>
                      <a:pt x="103" y="106"/>
                    </a:lnTo>
                    <a:lnTo>
                      <a:pt x="117" y="95"/>
                    </a:lnTo>
                    <a:lnTo>
                      <a:pt x="133" y="85"/>
                    </a:lnTo>
                    <a:lnTo>
                      <a:pt x="149" y="76"/>
                    </a:lnTo>
                    <a:lnTo>
                      <a:pt x="166" y="69"/>
                    </a:lnTo>
                    <a:lnTo>
                      <a:pt x="183" y="63"/>
                    </a:lnTo>
                    <a:lnTo>
                      <a:pt x="201" y="60"/>
                    </a:lnTo>
                    <a:lnTo>
                      <a:pt x="210" y="59"/>
                    </a:lnTo>
                    <a:lnTo>
                      <a:pt x="218" y="59"/>
                    </a:lnTo>
                    <a:lnTo>
                      <a:pt x="228" y="60"/>
                    </a:lnTo>
                    <a:lnTo>
                      <a:pt x="236" y="60"/>
                    </a:lnTo>
                    <a:lnTo>
                      <a:pt x="246" y="62"/>
                    </a:lnTo>
                    <a:lnTo>
                      <a:pt x="254" y="64"/>
                    </a:lnTo>
                    <a:lnTo>
                      <a:pt x="263" y="68"/>
                    </a:lnTo>
                    <a:lnTo>
                      <a:pt x="272" y="71"/>
                    </a:lnTo>
                    <a:lnTo>
                      <a:pt x="281" y="76"/>
                    </a:lnTo>
                    <a:lnTo>
                      <a:pt x="289" y="80"/>
                    </a:lnTo>
                    <a:lnTo>
                      <a:pt x="299" y="87"/>
                    </a:lnTo>
                    <a:lnTo>
                      <a:pt x="307" y="93"/>
                    </a:lnTo>
                    <a:lnTo>
                      <a:pt x="310" y="96"/>
                    </a:lnTo>
                    <a:lnTo>
                      <a:pt x="313" y="98"/>
                    </a:lnTo>
                    <a:lnTo>
                      <a:pt x="317" y="99"/>
                    </a:lnTo>
                    <a:lnTo>
                      <a:pt x="320" y="100"/>
                    </a:lnTo>
                    <a:lnTo>
                      <a:pt x="324" y="101"/>
                    </a:lnTo>
                    <a:lnTo>
                      <a:pt x="329" y="100"/>
                    </a:lnTo>
                    <a:lnTo>
                      <a:pt x="332" y="98"/>
                    </a:lnTo>
                    <a:lnTo>
                      <a:pt x="336" y="95"/>
                    </a:lnTo>
                    <a:lnTo>
                      <a:pt x="342" y="94"/>
                    </a:lnTo>
                    <a:lnTo>
                      <a:pt x="348" y="93"/>
                    </a:lnTo>
                    <a:lnTo>
                      <a:pt x="353" y="90"/>
                    </a:lnTo>
                    <a:lnTo>
                      <a:pt x="357" y="87"/>
                    </a:lnTo>
                    <a:lnTo>
                      <a:pt x="362" y="82"/>
                    </a:lnTo>
                    <a:lnTo>
                      <a:pt x="364" y="77"/>
                    </a:lnTo>
                    <a:lnTo>
                      <a:pt x="366" y="72"/>
                    </a:lnTo>
                    <a:lnTo>
                      <a:pt x="367" y="65"/>
                    </a:lnTo>
                    <a:lnTo>
                      <a:pt x="367" y="59"/>
                    </a:lnTo>
                    <a:lnTo>
                      <a:pt x="365" y="54"/>
                    </a:lnTo>
                    <a:lnTo>
                      <a:pt x="363" y="48"/>
                    </a:lnTo>
                    <a:lnTo>
                      <a:pt x="358" y="44"/>
                    </a:lnTo>
                    <a:lnTo>
                      <a:pt x="354" y="40"/>
                    </a:lnTo>
                    <a:lnTo>
                      <a:pt x="350" y="37"/>
                    </a:lnTo>
                    <a:lnTo>
                      <a:pt x="343" y="36"/>
                    </a:lnTo>
                    <a:lnTo>
                      <a:pt x="338" y="35"/>
                    </a:lnTo>
                    <a:lnTo>
                      <a:pt x="326" y="28"/>
                    </a:lnTo>
                    <a:lnTo>
                      <a:pt x="316" y="22"/>
                    </a:lnTo>
                    <a:lnTo>
                      <a:pt x="304" y="17"/>
                    </a:lnTo>
                    <a:lnTo>
                      <a:pt x="294" y="12"/>
                    </a:lnTo>
                    <a:lnTo>
                      <a:pt x="282" y="9"/>
                    </a:lnTo>
                    <a:lnTo>
                      <a:pt x="270" y="6"/>
                    </a:lnTo>
                    <a:lnTo>
                      <a:pt x="259" y="3"/>
                    </a:lnTo>
                    <a:lnTo>
                      <a:pt x="248" y="2"/>
                    </a:lnTo>
                    <a:lnTo>
                      <a:pt x="236" y="0"/>
                    </a:lnTo>
                    <a:lnTo>
                      <a:pt x="225" y="0"/>
                    </a:lnTo>
                    <a:lnTo>
                      <a:pt x="213" y="0"/>
                    </a:lnTo>
                    <a:lnTo>
                      <a:pt x="202" y="1"/>
                    </a:lnTo>
                    <a:lnTo>
                      <a:pt x="179" y="4"/>
                    </a:lnTo>
                    <a:lnTo>
                      <a:pt x="157" y="9"/>
                    </a:lnTo>
                    <a:lnTo>
                      <a:pt x="135" y="17"/>
                    </a:lnTo>
                    <a:lnTo>
                      <a:pt x="114" y="26"/>
                    </a:lnTo>
                    <a:lnTo>
                      <a:pt x="94" y="38"/>
                    </a:lnTo>
                    <a:lnTo>
                      <a:pt x="75" y="51"/>
                    </a:lnTo>
                    <a:lnTo>
                      <a:pt x="56" y="65"/>
                    </a:lnTo>
                    <a:lnTo>
                      <a:pt x="39" y="82"/>
                    </a:lnTo>
                    <a:lnTo>
                      <a:pt x="23" y="100"/>
                    </a:lnTo>
                    <a:lnTo>
                      <a:pt x="8" y="120"/>
                    </a:lnTo>
                    <a:lnTo>
                      <a:pt x="4" y="125"/>
                    </a:lnTo>
                    <a:lnTo>
                      <a:pt x="2" y="130"/>
                    </a:lnTo>
                    <a:lnTo>
                      <a:pt x="1" y="135"/>
                    </a:lnTo>
                    <a:lnTo>
                      <a:pt x="0" y="142"/>
                    </a:lnTo>
                    <a:lnTo>
                      <a:pt x="1" y="147"/>
                    </a:lnTo>
                    <a:lnTo>
                      <a:pt x="3" y="152"/>
                    </a:lnTo>
                    <a:lnTo>
                      <a:pt x="5" y="158"/>
                    </a:lnTo>
                    <a:lnTo>
                      <a:pt x="9" y="163"/>
                    </a:lnTo>
                    <a:lnTo>
                      <a:pt x="14" y="166"/>
                    </a:lnTo>
                    <a:lnTo>
                      <a:pt x="20" y="168"/>
                    </a:lnTo>
                    <a:lnTo>
                      <a:pt x="25" y="170"/>
                    </a:lnTo>
                    <a:lnTo>
                      <a:pt x="30" y="170"/>
                    </a:lnTo>
                    <a:lnTo>
                      <a:pt x="37" y="169"/>
                    </a:lnTo>
                    <a:lnTo>
                      <a:pt x="42" y="168"/>
                    </a:lnTo>
                    <a:lnTo>
                      <a:pt x="47" y="165"/>
                    </a:lnTo>
                    <a:lnTo>
                      <a:pt x="52" y="161"/>
                    </a:lnTo>
                    <a:close/>
                  </a:path>
                </a:pathLst>
              </a:custGeom>
              <a:solidFill>
                <a:srgbClr val="AA61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0256" name="Group 197"/>
            <p:cNvGrpSpPr>
              <a:grpSpLocks/>
            </p:cNvGrpSpPr>
            <p:nvPr/>
          </p:nvGrpSpPr>
          <p:grpSpPr bwMode="auto">
            <a:xfrm>
              <a:off x="3198" y="1979"/>
              <a:ext cx="590" cy="861"/>
              <a:chOff x="4377" y="3312"/>
              <a:chExt cx="439" cy="640"/>
            </a:xfrm>
          </p:grpSpPr>
          <p:sp>
            <p:nvSpPr>
              <p:cNvPr id="10293" name="Freeform 198"/>
              <p:cNvSpPr>
                <a:spLocks/>
              </p:cNvSpPr>
              <p:nvPr/>
            </p:nvSpPr>
            <p:spPr bwMode="auto">
              <a:xfrm>
                <a:off x="4706" y="3557"/>
                <a:ext cx="45" cy="34"/>
              </a:xfrm>
              <a:custGeom>
                <a:avLst/>
                <a:gdLst>
                  <a:gd name="T0" fmla="*/ 0 w 681"/>
                  <a:gd name="T1" fmla="*/ 0 h 511"/>
                  <a:gd name="T2" fmla="*/ 0 w 681"/>
                  <a:gd name="T3" fmla="*/ 0 h 511"/>
                  <a:gd name="T4" fmla="*/ 0 w 681"/>
                  <a:gd name="T5" fmla="*/ 0 h 511"/>
                  <a:gd name="T6" fmla="*/ 0 w 681"/>
                  <a:gd name="T7" fmla="*/ 0 h 511"/>
                  <a:gd name="T8" fmla="*/ 0 w 681"/>
                  <a:gd name="T9" fmla="*/ 0 h 511"/>
                  <a:gd name="T10" fmla="*/ 0 w 681"/>
                  <a:gd name="T11" fmla="*/ 0 h 511"/>
                  <a:gd name="T12" fmla="*/ 0 w 681"/>
                  <a:gd name="T13" fmla="*/ 0 h 511"/>
                  <a:gd name="T14" fmla="*/ 0 w 681"/>
                  <a:gd name="T15" fmla="*/ 0 h 511"/>
                  <a:gd name="T16" fmla="*/ 0 w 681"/>
                  <a:gd name="T17" fmla="*/ 0 h 511"/>
                  <a:gd name="T18" fmla="*/ 0 w 681"/>
                  <a:gd name="T19" fmla="*/ 0 h 511"/>
                  <a:gd name="T20" fmla="*/ 0 w 681"/>
                  <a:gd name="T21" fmla="*/ 0 h 511"/>
                  <a:gd name="T22" fmla="*/ 0 w 681"/>
                  <a:gd name="T23" fmla="*/ 0 h 511"/>
                  <a:gd name="T24" fmla="*/ 0 w 681"/>
                  <a:gd name="T25" fmla="*/ 0 h 511"/>
                  <a:gd name="T26" fmla="*/ 0 w 681"/>
                  <a:gd name="T27" fmla="*/ 0 h 511"/>
                  <a:gd name="T28" fmla="*/ 0 w 681"/>
                  <a:gd name="T29" fmla="*/ 0 h 511"/>
                  <a:gd name="T30" fmla="*/ 0 w 681"/>
                  <a:gd name="T31" fmla="*/ 0 h 511"/>
                  <a:gd name="T32" fmla="*/ 0 w 681"/>
                  <a:gd name="T33" fmla="*/ 0 h 511"/>
                  <a:gd name="T34" fmla="*/ 0 w 681"/>
                  <a:gd name="T35" fmla="*/ 0 h 511"/>
                  <a:gd name="T36" fmla="*/ 0 w 681"/>
                  <a:gd name="T37" fmla="*/ 0 h 511"/>
                  <a:gd name="T38" fmla="*/ 0 w 681"/>
                  <a:gd name="T39" fmla="*/ 0 h 511"/>
                  <a:gd name="T40" fmla="*/ 0 w 681"/>
                  <a:gd name="T41" fmla="*/ 0 h 511"/>
                  <a:gd name="T42" fmla="*/ 0 w 681"/>
                  <a:gd name="T43" fmla="*/ 0 h 511"/>
                  <a:gd name="T44" fmla="*/ 0 w 681"/>
                  <a:gd name="T45" fmla="*/ 0 h 511"/>
                  <a:gd name="T46" fmla="*/ 0 w 681"/>
                  <a:gd name="T47" fmla="*/ 0 h 511"/>
                  <a:gd name="T48" fmla="*/ 0 w 681"/>
                  <a:gd name="T49" fmla="*/ 0 h 511"/>
                  <a:gd name="T50" fmla="*/ 0 w 681"/>
                  <a:gd name="T51" fmla="*/ 0 h 511"/>
                  <a:gd name="T52" fmla="*/ 0 w 681"/>
                  <a:gd name="T53" fmla="*/ 0 h 511"/>
                  <a:gd name="T54" fmla="*/ 0 w 681"/>
                  <a:gd name="T55" fmla="*/ 0 h 511"/>
                  <a:gd name="T56" fmla="*/ 0 w 681"/>
                  <a:gd name="T57" fmla="*/ 0 h 511"/>
                  <a:gd name="T58" fmla="*/ 0 w 681"/>
                  <a:gd name="T59" fmla="*/ 0 h 511"/>
                  <a:gd name="T60" fmla="*/ 0 w 681"/>
                  <a:gd name="T61" fmla="*/ 0 h 511"/>
                  <a:gd name="T62" fmla="*/ 0 w 681"/>
                  <a:gd name="T63" fmla="*/ 0 h 511"/>
                  <a:gd name="T64" fmla="*/ 0 w 681"/>
                  <a:gd name="T65" fmla="*/ 0 h 511"/>
                  <a:gd name="T66" fmla="*/ 0 w 681"/>
                  <a:gd name="T67" fmla="*/ 0 h 511"/>
                  <a:gd name="T68" fmla="*/ 0 w 681"/>
                  <a:gd name="T69" fmla="*/ 0 h 511"/>
                  <a:gd name="T70" fmla="*/ 0 w 681"/>
                  <a:gd name="T71" fmla="*/ 0 h 511"/>
                  <a:gd name="T72" fmla="*/ 0 w 681"/>
                  <a:gd name="T73" fmla="*/ 0 h 511"/>
                  <a:gd name="T74" fmla="*/ 0 w 681"/>
                  <a:gd name="T75" fmla="*/ 0 h 511"/>
                  <a:gd name="T76" fmla="*/ 0 w 681"/>
                  <a:gd name="T77" fmla="*/ 0 h 51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681"/>
                  <a:gd name="T118" fmla="*/ 0 h 511"/>
                  <a:gd name="T119" fmla="*/ 681 w 681"/>
                  <a:gd name="T120" fmla="*/ 511 h 51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681" h="511">
                    <a:moveTo>
                      <a:pt x="0" y="0"/>
                    </a:moveTo>
                    <a:lnTo>
                      <a:pt x="3" y="2"/>
                    </a:lnTo>
                    <a:lnTo>
                      <a:pt x="14" y="9"/>
                    </a:lnTo>
                    <a:lnTo>
                      <a:pt x="31" y="20"/>
                    </a:lnTo>
                    <a:lnTo>
                      <a:pt x="57" y="35"/>
                    </a:lnTo>
                    <a:lnTo>
                      <a:pt x="89" y="52"/>
                    </a:lnTo>
                    <a:lnTo>
                      <a:pt x="127" y="71"/>
                    </a:lnTo>
                    <a:lnTo>
                      <a:pt x="174" y="92"/>
                    </a:lnTo>
                    <a:lnTo>
                      <a:pt x="227" y="114"/>
                    </a:lnTo>
                    <a:lnTo>
                      <a:pt x="288" y="135"/>
                    </a:lnTo>
                    <a:lnTo>
                      <a:pt x="358" y="158"/>
                    </a:lnTo>
                    <a:lnTo>
                      <a:pt x="430" y="180"/>
                    </a:lnTo>
                    <a:lnTo>
                      <a:pt x="500" y="201"/>
                    </a:lnTo>
                    <a:lnTo>
                      <a:pt x="564" y="219"/>
                    </a:lnTo>
                    <a:lnTo>
                      <a:pt x="615" y="232"/>
                    </a:lnTo>
                    <a:lnTo>
                      <a:pt x="649" y="242"/>
                    </a:lnTo>
                    <a:lnTo>
                      <a:pt x="662" y="245"/>
                    </a:lnTo>
                    <a:lnTo>
                      <a:pt x="681" y="511"/>
                    </a:lnTo>
                    <a:lnTo>
                      <a:pt x="671" y="510"/>
                    </a:lnTo>
                    <a:lnTo>
                      <a:pt x="647" y="506"/>
                    </a:lnTo>
                    <a:lnTo>
                      <a:pt x="608" y="501"/>
                    </a:lnTo>
                    <a:lnTo>
                      <a:pt x="557" y="491"/>
                    </a:lnTo>
                    <a:lnTo>
                      <a:pt x="527" y="485"/>
                    </a:lnTo>
                    <a:lnTo>
                      <a:pt x="495" y="478"/>
                    </a:lnTo>
                    <a:lnTo>
                      <a:pt x="461" y="469"/>
                    </a:lnTo>
                    <a:lnTo>
                      <a:pt x="426" y="460"/>
                    </a:lnTo>
                    <a:lnTo>
                      <a:pt x="390" y="449"/>
                    </a:lnTo>
                    <a:lnTo>
                      <a:pt x="352" y="436"/>
                    </a:lnTo>
                    <a:lnTo>
                      <a:pt x="314" y="422"/>
                    </a:lnTo>
                    <a:lnTo>
                      <a:pt x="274" y="407"/>
                    </a:lnTo>
                    <a:lnTo>
                      <a:pt x="232" y="389"/>
                    </a:lnTo>
                    <a:lnTo>
                      <a:pt x="191" y="370"/>
                    </a:lnTo>
                    <a:lnTo>
                      <a:pt x="152" y="352"/>
                    </a:lnTo>
                    <a:lnTo>
                      <a:pt x="117" y="336"/>
                    </a:lnTo>
                    <a:lnTo>
                      <a:pt x="89" y="323"/>
                    </a:lnTo>
                    <a:lnTo>
                      <a:pt x="66" y="312"/>
                    </a:lnTo>
                    <a:lnTo>
                      <a:pt x="52" y="305"/>
                    </a:lnTo>
                    <a:lnTo>
                      <a:pt x="47" y="3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BC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94" name="Freeform 199"/>
              <p:cNvSpPr>
                <a:spLocks/>
              </p:cNvSpPr>
              <p:nvPr/>
            </p:nvSpPr>
            <p:spPr bwMode="auto">
              <a:xfrm>
                <a:off x="4427" y="3875"/>
                <a:ext cx="90" cy="18"/>
              </a:xfrm>
              <a:custGeom>
                <a:avLst/>
                <a:gdLst>
                  <a:gd name="T0" fmla="*/ 0 w 1352"/>
                  <a:gd name="T1" fmla="*/ 0 h 264"/>
                  <a:gd name="T2" fmla="*/ 0 w 1352"/>
                  <a:gd name="T3" fmla="*/ 0 h 264"/>
                  <a:gd name="T4" fmla="*/ 0 w 1352"/>
                  <a:gd name="T5" fmla="*/ 0 h 264"/>
                  <a:gd name="T6" fmla="*/ 0 w 1352"/>
                  <a:gd name="T7" fmla="*/ 0 h 264"/>
                  <a:gd name="T8" fmla="*/ 0 w 1352"/>
                  <a:gd name="T9" fmla="*/ 0 h 264"/>
                  <a:gd name="T10" fmla="*/ 0 w 1352"/>
                  <a:gd name="T11" fmla="*/ 0 h 264"/>
                  <a:gd name="T12" fmla="*/ 0 w 1352"/>
                  <a:gd name="T13" fmla="*/ 0 h 264"/>
                  <a:gd name="T14" fmla="*/ 0 w 1352"/>
                  <a:gd name="T15" fmla="*/ 0 h 264"/>
                  <a:gd name="T16" fmla="*/ 0 w 1352"/>
                  <a:gd name="T17" fmla="*/ 0 h 264"/>
                  <a:gd name="T18" fmla="*/ 0 w 1352"/>
                  <a:gd name="T19" fmla="*/ 0 h 264"/>
                  <a:gd name="T20" fmla="*/ 0 w 1352"/>
                  <a:gd name="T21" fmla="*/ 0 h 264"/>
                  <a:gd name="T22" fmla="*/ 0 w 1352"/>
                  <a:gd name="T23" fmla="*/ 0 h 264"/>
                  <a:gd name="T24" fmla="*/ 0 w 1352"/>
                  <a:gd name="T25" fmla="*/ 0 h 264"/>
                  <a:gd name="T26" fmla="*/ 0 w 1352"/>
                  <a:gd name="T27" fmla="*/ 0 h 264"/>
                  <a:gd name="T28" fmla="*/ 0 w 1352"/>
                  <a:gd name="T29" fmla="*/ 0 h 264"/>
                  <a:gd name="T30" fmla="*/ 0 w 1352"/>
                  <a:gd name="T31" fmla="*/ 0 h 264"/>
                  <a:gd name="T32" fmla="*/ 0 w 1352"/>
                  <a:gd name="T33" fmla="*/ 0 h 264"/>
                  <a:gd name="T34" fmla="*/ 0 w 1352"/>
                  <a:gd name="T35" fmla="*/ 0 h 264"/>
                  <a:gd name="T36" fmla="*/ 0 w 1352"/>
                  <a:gd name="T37" fmla="*/ 0 h 264"/>
                  <a:gd name="T38" fmla="*/ 0 w 1352"/>
                  <a:gd name="T39" fmla="*/ 0 h 264"/>
                  <a:gd name="T40" fmla="*/ 0 w 1352"/>
                  <a:gd name="T41" fmla="*/ 0 h 264"/>
                  <a:gd name="T42" fmla="*/ 0 w 1352"/>
                  <a:gd name="T43" fmla="*/ 0 h 264"/>
                  <a:gd name="T44" fmla="*/ 0 w 1352"/>
                  <a:gd name="T45" fmla="*/ 0 h 264"/>
                  <a:gd name="T46" fmla="*/ 0 w 1352"/>
                  <a:gd name="T47" fmla="*/ 0 h 264"/>
                  <a:gd name="T48" fmla="*/ 0 w 1352"/>
                  <a:gd name="T49" fmla="*/ 0 h 264"/>
                  <a:gd name="T50" fmla="*/ 0 w 1352"/>
                  <a:gd name="T51" fmla="*/ 0 h 264"/>
                  <a:gd name="T52" fmla="*/ 0 w 1352"/>
                  <a:gd name="T53" fmla="*/ 0 h 264"/>
                  <a:gd name="T54" fmla="*/ 0 w 1352"/>
                  <a:gd name="T55" fmla="*/ 0 h 264"/>
                  <a:gd name="T56" fmla="*/ 0 w 1352"/>
                  <a:gd name="T57" fmla="*/ 0 h 264"/>
                  <a:gd name="T58" fmla="*/ 0 w 1352"/>
                  <a:gd name="T59" fmla="*/ 0 h 264"/>
                  <a:gd name="T60" fmla="*/ 0 w 1352"/>
                  <a:gd name="T61" fmla="*/ 0 h 264"/>
                  <a:gd name="T62" fmla="*/ 0 w 1352"/>
                  <a:gd name="T63" fmla="*/ 0 h 264"/>
                  <a:gd name="T64" fmla="*/ 0 w 1352"/>
                  <a:gd name="T65" fmla="*/ 0 h 264"/>
                  <a:gd name="T66" fmla="*/ 0 w 1352"/>
                  <a:gd name="T67" fmla="*/ 0 h 264"/>
                  <a:gd name="T68" fmla="*/ 0 w 1352"/>
                  <a:gd name="T69" fmla="*/ 0 h 26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352"/>
                  <a:gd name="T106" fmla="*/ 0 h 264"/>
                  <a:gd name="T107" fmla="*/ 1352 w 1352"/>
                  <a:gd name="T108" fmla="*/ 264 h 26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352" h="264">
                    <a:moveTo>
                      <a:pt x="994" y="0"/>
                    </a:moveTo>
                    <a:lnTo>
                      <a:pt x="359" y="0"/>
                    </a:lnTo>
                    <a:lnTo>
                      <a:pt x="318" y="16"/>
                    </a:lnTo>
                    <a:lnTo>
                      <a:pt x="279" y="31"/>
                    </a:lnTo>
                    <a:lnTo>
                      <a:pt x="244" y="45"/>
                    </a:lnTo>
                    <a:lnTo>
                      <a:pt x="213" y="59"/>
                    </a:lnTo>
                    <a:lnTo>
                      <a:pt x="183" y="72"/>
                    </a:lnTo>
                    <a:lnTo>
                      <a:pt x="155" y="86"/>
                    </a:lnTo>
                    <a:lnTo>
                      <a:pt x="131" y="100"/>
                    </a:lnTo>
                    <a:lnTo>
                      <a:pt x="109" y="115"/>
                    </a:lnTo>
                    <a:lnTo>
                      <a:pt x="88" y="130"/>
                    </a:lnTo>
                    <a:lnTo>
                      <a:pt x="70" y="145"/>
                    </a:lnTo>
                    <a:lnTo>
                      <a:pt x="54" y="162"/>
                    </a:lnTo>
                    <a:lnTo>
                      <a:pt x="40" y="180"/>
                    </a:lnTo>
                    <a:lnTo>
                      <a:pt x="28" y="198"/>
                    </a:lnTo>
                    <a:lnTo>
                      <a:pt x="17" y="219"/>
                    </a:lnTo>
                    <a:lnTo>
                      <a:pt x="8" y="240"/>
                    </a:lnTo>
                    <a:lnTo>
                      <a:pt x="0" y="264"/>
                    </a:lnTo>
                    <a:lnTo>
                      <a:pt x="1352" y="264"/>
                    </a:lnTo>
                    <a:lnTo>
                      <a:pt x="1345" y="240"/>
                    </a:lnTo>
                    <a:lnTo>
                      <a:pt x="1335" y="219"/>
                    </a:lnTo>
                    <a:lnTo>
                      <a:pt x="1325" y="198"/>
                    </a:lnTo>
                    <a:lnTo>
                      <a:pt x="1312" y="180"/>
                    </a:lnTo>
                    <a:lnTo>
                      <a:pt x="1298" y="162"/>
                    </a:lnTo>
                    <a:lnTo>
                      <a:pt x="1282" y="145"/>
                    </a:lnTo>
                    <a:lnTo>
                      <a:pt x="1264" y="130"/>
                    </a:lnTo>
                    <a:lnTo>
                      <a:pt x="1244" y="115"/>
                    </a:lnTo>
                    <a:lnTo>
                      <a:pt x="1222" y="100"/>
                    </a:lnTo>
                    <a:lnTo>
                      <a:pt x="1196" y="86"/>
                    </a:lnTo>
                    <a:lnTo>
                      <a:pt x="1170" y="72"/>
                    </a:lnTo>
                    <a:lnTo>
                      <a:pt x="1140" y="59"/>
                    </a:lnTo>
                    <a:lnTo>
                      <a:pt x="1107" y="45"/>
                    </a:lnTo>
                    <a:lnTo>
                      <a:pt x="1072" y="31"/>
                    </a:lnTo>
                    <a:lnTo>
                      <a:pt x="1035" y="16"/>
                    </a:lnTo>
                    <a:lnTo>
                      <a:pt x="994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95" name="Freeform 200"/>
              <p:cNvSpPr>
                <a:spLocks/>
              </p:cNvSpPr>
              <p:nvPr/>
            </p:nvSpPr>
            <p:spPr bwMode="auto">
              <a:xfrm>
                <a:off x="4426" y="3889"/>
                <a:ext cx="93" cy="38"/>
              </a:xfrm>
              <a:custGeom>
                <a:avLst/>
                <a:gdLst>
                  <a:gd name="T0" fmla="*/ 0 w 1399"/>
                  <a:gd name="T1" fmla="*/ 0 h 566"/>
                  <a:gd name="T2" fmla="*/ 0 w 1399"/>
                  <a:gd name="T3" fmla="*/ 0 h 566"/>
                  <a:gd name="T4" fmla="*/ 0 w 1399"/>
                  <a:gd name="T5" fmla="*/ 0 h 566"/>
                  <a:gd name="T6" fmla="*/ 0 w 1399"/>
                  <a:gd name="T7" fmla="*/ 0 h 566"/>
                  <a:gd name="T8" fmla="*/ 0 w 1399"/>
                  <a:gd name="T9" fmla="*/ 0 h 566"/>
                  <a:gd name="T10" fmla="*/ 0 w 1399"/>
                  <a:gd name="T11" fmla="*/ 0 h 566"/>
                  <a:gd name="T12" fmla="*/ 0 w 1399"/>
                  <a:gd name="T13" fmla="*/ 0 h 566"/>
                  <a:gd name="T14" fmla="*/ 0 w 1399"/>
                  <a:gd name="T15" fmla="*/ 0 h 566"/>
                  <a:gd name="T16" fmla="*/ 0 w 1399"/>
                  <a:gd name="T17" fmla="*/ 0 h 566"/>
                  <a:gd name="T18" fmla="*/ 0 w 1399"/>
                  <a:gd name="T19" fmla="*/ 0 h 566"/>
                  <a:gd name="T20" fmla="*/ 0 w 1399"/>
                  <a:gd name="T21" fmla="*/ 0 h 566"/>
                  <a:gd name="T22" fmla="*/ 0 w 1399"/>
                  <a:gd name="T23" fmla="*/ 0 h 566"/>
                  <a:gd name="T24" fmla="*/ 0 w 1399"/>
                  <a:gd name="T25" fmla="*/ 0 h 566"/>
                  <a:gd name="T26" fmla="*/ 0 w 1399"/>
                  <a:gd name="T27" fmla="*/ 0 h 566"/>
                  <a:gd name="T28" fmla="*/ 0 w 1399"/>
                  <a:gd name="T29" fmla="*/ 0 h 566"/>
                  <a:gd name="T30" fmla="*/ 0 w 1399"/>
                  <a:gd name="T31" fmla="*/ 0 h 566"/>
                  <a:gd name="T32" fmla="*/ 0 w 1399"/>
                  <a:gd name="T33" fmla="*/ 0 h 566"/>
                  <a:gd name="T34" fmla="*/ 0 w 1399"/>
                  <a:gd name="T35" fmla="*/ 0 h 566"/>
                  <a:gd name="T36" fmla="*/ 0 w 1399"/>
                  <a:gd name="T37" fmla="*/ 0 h 566"/>
                  <a:gd name="T38" fmla="*/ 0 w 1399"/>
                  <a:gd name="T39" fmla="*/ 0 h 566"/>
                  <a:gd name="T40" fmla="*/ 0 w 1399"/>
                  <a:gd name="T41" fmla="*/ 0 h 566"/>
                  <a:gd name="T42" fmla="*/ 0 w 1399"/>
                  <a:gd name="T43" fmla="*/ 0 h 566"/>
                  <a:gd name="T44" fmla="*/ 0 w 1399"/>
                  <a:gd name="T45" fmla="*/ 0 h 566"/>
                  <a:gd name="T46" fmla="*/ 0 w 1399"/>
                  <a:gd name="T47" fmla="*/ 0 h 566"/>
                  <a:gd name="T48" fmla="*/ 0 w 1399"/>
                  <a:gd name="T49" fmla="*/ 0 h 566"/>
                  <a:gd name="T50" fmla="*/ 0 w 1399"/>
                  <a:gd name="T51" fmla="*/ 0 h 566"/>
                  <a:gd name="T52" fmla="*/ 0 w 1399"/>
                  <a:gd name="T53" fmla="*/ 0 h 566"/>
                  <a:gd name="T54" fmla="*/ 0 w 1399"/>
                  <a:gd name="T55" fmla="*/ 0 h 566"/>
                  <a:gd name="T56" fmla="*/ 0 w 1399"/>
                  <a:gd name="T57" fmla="*/ 0 h 566"/>
                  <a:gd name="T58" fmla="*/ 0 w 1399"/>
                  <a:gd name="T59" fmla="*/ 0 h 566"/>
                  <a:gd name="T60" fmla="*/ 0 w 1399"/>
                  <a:gd name="T61" fmla="*/ 0 h 566"/>
                  <a:gd name="T62" fmla="*/ 0 w 1399"/>
                  <a:gd name="T63" fmla="*/ 0 h 566"/>
                  <a:gd name="T64" fmla="*/ 0 w 1399"/>
                  <a:gd name="T65" fmla="*/ 0 h 566"/>
                  <a:gd name="T66" fmla="*/ 0 w 1399"/>
                  <a:gd name="T67" fmla="*/ 0 h 566"/>
                  <a:gd name="T68" fmla="*/ 0 w 1399"/>
                  <a:gd name="T69" fmla="*/ 0 h 566"/>
                  <a:gd name="T70" fmla="*/ 0 w 1399"/>
                  <a:gd name="T71" fmla="*/ 0 h 566"/>
                  <a:gd name="T72" fmla="*/ 0 w 1399"/>
                  <a:gd name="T73" fmla="*/ 0 h 566"/>
                  <a:gd name="T74" fmla="*/ 0 w 1399"/>
                  <a:gd name="T75" fmla="*/ 0 h 566"/>
                  <a:gd name="T76" fmla="*/ 0 w 1399"/>
                  <a:gd name="T77" fmla="*/ 0 h 566"/>
                  <a:gd name="T78" fmla="*/ 0 w 1399"/>
                  <a:gd name="T79" fmla="*/ 0 h 566"/>
                  <a:gd name="T80" fmla="*/ 0 w 1399"/>
                  <a:gd name="T81" fmla="*/ 0 h 566"/>
                  <a:gd name="T82" fmla="*/ 0 w 1399"/>
                  <a:gd name="T83" fmla="*/ 0 h 566"/>
                  <a:gd name="T84" fmla="*/ 0 w 1399"/>
                  <a:gd name="T85" fmla="*/ 0 h 566"/>
                  <a:gd name="T86" fmla="*/ 0 w 1399"/>
                  <a:gd name="T87" fmla="*/ 0 h 566"/>
                  <a:gd name="T88" fmla="*/ 0 w 1399"/>
                  <a:gd name="T89" fmla="*/ 0 h 566"/>
                  <a:gd name="T90" fmla="*/ 0 w 1399"/>
                  <a:gd name="T91" fmla="*/ 0 h 566"/>
                  <a:gd name="T92" fmla="*/ 0 w 1399"/>
                  <a:gd name="T93" fmla="*/ 0 h 566"/>
                  <a:gd name="T94" fmla="*/ 0 w 1399"/>
                  <a:gd name="T95" fmla="*/ 0 h 566"/>
                  <a:gd name="T96" fmla="*/ 0 w 1399"/>
                  <a:gd name="T97" fmla="*/ 0 h 566"/>
                  <a:gd name="T98" fmla="*/ 0 w 1399"/>
                  <a:gd name="T99" fmla="*/ 0 h 566"/>
                  <a:gd name="T100" fmla="*/ 0 w 1399"/>
                  <a:gd name="T101" fmla="*/ 0 h 566"/>
                  <a:gd name="T102" fmla="*/ 0 w 1399"/>
                  <a:gd name="T103" fmla="*/ 0 h 566"/>
                  <a:gd name="T104" fmla="*/ 0 w 1399"/>
                  <a:gd name="T105" fmla="*/ 0 h 566"/>
                  <a:gd name="T106" fmla="*/ 0 w 1399"/>
                  <a:gd name="T107" fmla="*/ 0 h 566"/>
                  <a:gd name="T108" fmla="*/ 0 w 1399"/>
                  <a:gd name="T109" fmla="*/ 0 h 566"/>
                  <a:gd name="T110" fmla="*/ 0 w 1399"/>
                  <a:gd name="T111" fmla="*/ 0 h 566"/>
                  <a:gd name="T112" fmla="*/ 0 w 1399"/>
                  <a:gd name="T113" fmla="*/ 0 h 56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399"/>
                  <a:gd name="T172" fmla="*/ 0 h 566"/>
                  <a:gd name="T173" fmla="*/ 1399 w 1399"/>
                  <a:gd name="T174" fmla="*/ 566 h 56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399" h="566">
                    <a:moveTo>
                      <a:pt x="23" y="52"/>
                    </a:moveTo>
                    <a:lnTo>
                      <a:pt x="17" y="28"/>
                    </a:lnTo>
                    <a:lnTo>
                      <a:pt x="12" y="13"/>
                    </a:lnTo>
                    <a:lnTo>
                      <a:pt x="7" y="4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10"/>
                    </a:lnTo>
                    <a:lnTo>
                      <a:pt x="0" y="17"/>
                    </a:lnTo>
                    <a:lnTo>
                      <a:pt x="0" y="458"/>
                    </a:lnTo>
                    <a:lnTo>
                      <a:pt x="0" y="469"/>
                    </a:lnTo>
                    <a:lnTo>
                      <a:pt x="2" y="480"/>
                    </a:lnTo>
                    <a:lnTo>
                      <a:pt x="4" y="490"/>
                    </a:lnTo>
                    <a:lnTo>
                      <a:pt x="8" y="500"/>
                    </a:lnTo>
                    <a:lnTo>
                      <a:pt x="13" y="509"/>
                    </a:lnTo>
                    <a:lnTo>
                      <a:pt x="18" y="518"/>
                    </a:lnTo>
                    <a:lnTo>
                      <a:pt x="24" y="526"/>
                    </a:lnTo>
                    <a:lnTo>
                      <a:pt x="31" y="534"/>
                    </a:lnTo>
                    <a:lnTo>
                      <a:pt x="38" y="541"/>
                    </a:lnTo>
                    <a:lnTo>
                      <a:pt x="47" y="548"/>
                    </a:lnTo>
                    <a:lnTo>
                      <a:pt x="56" y="553"/>
                    </a:lnTo>
                    <a:lnTo>
                      <a:pt x="65" y="557"/>
                    </a:lnTo>
                    <a:lnTo>
                      <a:pt x="75" y="560"/>
                    </a:lnTo>
                    <a:lnTo>
                      <a:pt x="85" y="563"/>
                    </a:lnTo>
                    <a:lnTo>
                      <a:pt x="95" y="564"/>
                    </a:lnTo>
                    <a:lnTo>
                      <a:pt x="107" y="566"/>
                    </a:lnTo>
                    <a:lnTo>
                      <a:pt x="1292" y="566"/>
                    </a:lnTo>
                    <a:lnTo>
                      <a:pt x="1303" y="564"/>
                    </a:lnTo>
                    <a:lnTo>
                      <a:pt x="1314" y="563"/>
                    </a:lnTo>
                    <a:lnTo>
                      <a:pt x="1323" y="560"/>
                    </a:lnTo>
                    <a:lnTo>
                      <a:pt x="1334" y="557"/>
                    </a:lnTo>
                    <a:lnTo>
                      <a:pt x="1342" y="553"/>
                    </a:lnTo>
                    <a:lnTo>
                      <a:pt x="1352" y="548"/>
                    </a:lnTo>
                    <a:lnTo>
                      <a:pt x="1359" y="541"/>
                    </a:lnTo>
                    <a:lnTo>
                      <a:pt x="1368" y="534"/>
                    </a:lnTo>
                    <a:lnTo>
                      <a:pt x="1374" y="526"/>
                    </a:lnTo>
                    <a:lnTo>
                      <a:pt x="1381" y="518"/>
                    </a:lnTo>
                    <a:lnTo>
                      <a:pt x="1386" y="509"/>
                    </a:lnTo>
                    <a:lnTo>
                      <a:pt x="1390" y="500"/>
                    </a:lnTo>
                    <a:lnTo>
                      <a:pt x="1394" y="490"/>
                    </a:lnTo>
                    <a:lnTo>
                      <a:pt x="1397" y="480"/>
                    </a:lnTo>
                    <a:lnTo>
                      <a:pt x="1399" y="469"/>
                    </a:lnTo>
                    <a:lnTo>
                      <a:pt x="1399" y="458"/>
                    </a:lnTo>
                    <a:lnTo>
                      <a:pt x="1399" y="17"/>
                    </a:lnTo>
                    <a:lnTo>
                      <a:pt x="1399" y="10"/>
                    </a:lnTo>
                    <a:lnTo>
                      <a:pt x="1398" y="4"/>
                    </a:lnTo>
                    <a:lnTo>
                      <a:pt x="1397" y="2"/>
                    </a:lnTo>
                    <a:lnTo>
                      <a:pt x="1397" y="1"/>
                    </a:lnTo>
                    <a:lnTo>
                      <a:pt x="1396" y="0"/>
                    </a:lnTo>
                    <a:lnTo>
                      <a:pt x="1394" y="0"/>
                    </a:lnTo>
                    <a:lnTo>
                      <a:pt x="1391" y="4"/>
                    </a:lnTo>
                    <a:lnTo>
                      <a:pt x="1387" y="13"/>
                    </a:lnTo>
                    <a:lnTo>
                      <a:pt x="1382" y="28"/>
                    </a:lnTo>
                    <a:lnTo>
                      <a:pt x="1375" y="52"/>
                    </a:lnTo>
                    <a:lnTo>
                      <a:pt x="23" y="5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96" name="Freeform 201"/>
              <p:cNvSpPr>
                <a:spLocks/>
              </p:cNvSpPr>
              <p:nvPr/>
            </p:nvSpPr>
            <p:spPr bwMode="auto">
              <a:xfrm>
                <a:off x="4568" y="3633"/>
                <a:ext cx="123" cy="65"/>
              </a:xfrm>
              <a:custGeom>
                <a:avLst/>
                <a:gdLst>
                  <a:gd name="T0" fmla="*/ 0 w 1853"/>
                  <a:gd name="T1" fmla="*/ 0 h 966"/>
                  <a:gd name="T2" fmla="*/ 0 w 1853"/>
                  <a:gd name="T3" fmla="*/ 0 h 966"/>
                  <a:gd name="T4" fmla="*/ 0 w 1853"/>
                  <a:gd name="T5" fmla="*/ 0 h 966"/>
                  <a:gd name="T6" fmla="*/ 0 w 1853"/>
                  <a:gd name="T7" fmla="*/ 0 h 966"/>
                  <a:gd name="T8" fmla="*/ 0 w 1853"/>
                  <a:gd name="T9" fmla="*/ 0 h 966"/>
                  <a:gd name="T10" fmla="*/ 0 w 1853"/>
                  <a:gd name="T11" fmla="*/ 0 h 966"/>
                  <a:gd name="T12" fmla="*/ 0 w 1853"/>
                  <a:gd name="T13" fmla="*/ 0 h 966"/>
                  <a:gd name="T14" fmla="*/ 0 w 1853"/>
                  <a:gd name="T15" fmla="*/ 0 h 966"/>
                  <a:gd name="T16" fmla="*/ 0 w 1853"/>
                  <a:gd name="T17" fmla="*/ 0 h 966"/>
                  <a:gd name="T18" fmla="*/ 0 w 1853"/>
                  <a:gd name="T19" fmla="*/ 0 h 966"/>
                  <a:gd name="T20" fmla="*/ 0 w 1853"/>
                  <a:gd name="T21" fmla="*/ 0 h 966"/>
                  <a:gd name="T22" fmla="*/ 0 w 1853"/>
                  <a:gd name="T23" fmla="*/ 0 h 966"/>
                  <a:gd name="T24" fmla="*/ 0 w 1853"/>
                  <a:gd name="T25" fmla="*/ 0 h 966"/>
                  <a:gd name="T26" fmla="*/ 0 w 1853"/>
                  <a:gd name="T27" fmla="*/ 0 h 966"/>
                  <a:gd name="T28" fmla="*/ 0 w 1853"/>
                  <a:gd name="T29" fmla="*/ 0 h 966"/>
                  <a:gd name="T30" fmla="*/ 0 w 1853"/>
                  <a:gd name="T31" fmla="*/ 0 h 966"/>
                  <a:gd name="T32" fmla="*/ 0 w 1853"/>
                  <a:gd name="T33" fmla="*/ 0 h 966"/>
                  <a:gd name="T34" fmla="*/ 0 w 1853"/>
                  <a:gd name="T35" fmla="*/ 0 h 966"/>
                  <a:gd name="T36" fmla="*/ 0 w 1853"/>
                  <a:gd name="T37" fmla="*/ 0 h 966"/>
                  <a:gd name="T38" fmla="*/ 0 w 1853"/>
                  <a:gd name="T39" fmla="*/ 0 h 966"/>
                  <a:gd name="T40" fmla="*/ 0 w 1853"/>
                  <a:gd name="T41" fmla="*/ 0 h 966"/>
                  <a:gd name="T42" fmla="*/ 0 w 1853"/>
                  <a:gd name="T43" fmla="*/ 0 h 966"/>
                  <a:gd name="T44" fmla="*/ 0 w 1853"/>
                  <a:gd name="T45" fmla="*/ 0 h 966"/>
                  <a:gd name="T46" fmla="*/ 0 w 1853"/>
                  <a:gd name="T47" fmla="*/ 0 h 966"/>
                  <a:gd name="T48" fmla="*/ 0 w 1853"/>
                  <a:gd name="T49" fmla="*/ 0 h 966"/>
                  <a:gd name="T50" fmla="*/ 0 w 1853"/>
                  <a:gd name="T51" fmla="*/ 0 h 966"/>
                  <a:gd name="T52" fmla="*/ 0 w 1853"/>
                  <a:gd name="T53" fmla="*/ 0 h 966"/>
                  <a:gd name="T54" fmla="*/ 0 w 1853"/>
                  <a:gd name="T55" fmla="*/ 0 h 966"/>
                  <a:gd name="T56" fmla="*/ 0 w 1853"/>
                  <a:gd name="T57" fmla="*/ 0 h 966"/>
                  <a:gd name="T58" fmla="*/ 0 w 1853"/>
                  <a:gd name="T59" fmla="*/ 0 h 966"/>
                  <a:gd name="T60" fmla="*/ 0 w 1853"/>
                  <a:gd name="T61" fmla="*/ 0 h 966"/>
                  <a:gd name="T62" fmla="*/ 0 w 1853"/>
                  <a:gd name="T63" fmla="*/ 0 h 966"/>
                  <a:gd name="T64" fmla="*/ 0 w 1853"/>
                  <a:gd name="T65" fmla="*/ 0 h 966"/>
                  <a:gd name="T66" fmla="*/ 0 w 1853"/>
                  <a:gd name="T67" fmla="*/ 0 h 966"/>
                  <a:gd name="T68" fmla="*/ 0 w 1853"/>
                  <a:gd name="T69" fmla="*/ 0 h 966"/>
                  <a:gd name="T70" fmla="*/ 0 w 1853"/>
                  <a:gd name="T71" fmla="*/ 0 h 966"/>
                  <a:gd name="T72" fmla="*/ 0 w 1853"/>
                  <a:gd name="T73" fmla="*/ 0 h 966"/>
                  <a:gd name="T74" fmla="*/ 0 w 1853"/>
                  <a:gd name="T75" fmla="*/ 0 h 966"/>
                  <a:gd name="T76" fmla="*/ 0 w 1853"/>
                  <a:gd name="T77" fmla="*/ 0 h 966"/>
                  <a:gd name="T78" fmla="*/ 0 w 1853"/>
                  <a:gd name="T79" fmla="*/ 0 h 966"/>
                  <a:gd name="T80" fmla="*/ 0 w 1853"/>
                  <a:gd name="T81" fmla="*/ 0 h 966"/>
                  <a:gd name="T82" fmla="*/ 0 w 1853"/>
                  <a:gd name="T83" fmla="*/ 0 h 966"/>
                  <a:gd name="T84" fmla="*/ 0 w 1853"/>
                  <a:gd name="T85" fmla="*/ 0 h 966"/>
                  <a:gd name="T86" fmla="*/ 0 w 1853"/>
                  <a:gd name="T87" fmla="*/ 0 h 966"/>
                  <a:gd name="T88" fmla="*/ 0 w 1853"/>
                  <a:gd name="T89" fmla="*/ 0 h 966"/>
                  <a:gd name="T90" fmla="*/ 0 w 1853"/>
                  <a:gd name="T91" fmla="*/ 0 h 966"/>
                  <a:gd name="T92" fmla="*/ 0 w 1853"/>
                  <a:gd name="T93" fmla="*/ 0 h 966"/>
                  <a:gd name="T94" fmla="*/ 0 w 1853"/>
                  <a:gd name="T95" fmla="*/ 0 h 966"/>
                  <a:gd name="T96" fmla="*/ 0 w 1853"/>
                  <a:gd name="T97" fmla="*/ 0 h 966"/>
                  <a:gd name="T98" fmla="*/ 0 w 1853"/>
                  <a:gd name="T99" fmla="*/ 0 h 966"/>
                  <a:gd name="T100" fmla="*/ 0 w 1853"/>
                  <a:gd name="T101" fmla="*/ 0 h 966"/>
                  <a:gd name="T102" fmla="*/ 0 w 1853"/>
                  <a:gd name="T103" fmla="*/ 0 h 966"/>
                  <a:gd name="T104" fmla="*/ 0 w 1853"/>
                  <a:gd name="T105" fmla="*/ 0 h 966"/>
                  <a:gd name="T106" fmla="*/ 0 w 1853"/>
                  <a:gd name="T107" fmla="*/ 0 h 96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853"/>
                  <a:gd name="T163" fmla="*/ 0 h 966"/>
                  <a:gd name="T164" fmla="*/ 1853 w 1853"/>
                  <a:gd name="T165" fmla="*/ 966 h 96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853" h="966">
                    <a:moveTo>
                      <a:pt x="1853" y="75"/>
                    </a:moveTo>
                    <a:lnTo>
                      <a:pt x="1664" y="832"/>
                    </a:lnTo>
                    <a:lnTo>
                      <a:pt x="1668" y="835"/>
                    </a:lnTo>
                    <a:lnTo>
                      <a:pt x="1676" y="847"/>
                    </a:lnTo>
                    <a:lnTo>
                      <a:pt x="1676" y="851"/>
                    </a:lnTo>
                    <a:lnTo>
                      <a:pt x="1677" y="854"/>
                    </a:lnTo>
                    <a:lnTo>
                      <a:pt x="1676" y="858"/>
                    </a:lnTo>
                    <a:lnTo>
                      <a:pt x="1673" y="864"/>
                    </a:lnTo>
                    <a:lnTo>
                      <a:pt x="1671" y="868"/>
                    </a:lnTo>
                    <a:lnTo>
                      <a:pt x="1667" y="873"/>
                    </a:lnTo>
                    <a:lnTo>
                      <a:pt x="1662" y="879"/>
                    </a:lnTo>
                    <a:lnTo>
                      <a:pt x="1654" y="884"/>
                    </a:lnTo>
                    <a:lnTo>
                      <a:pt x="1646" y="889"/>
                    </a:lnTo>
                    <a:lnTo>
                      <a:pt x="1635" y="895"/>
                    </a:lnTo>
                    <a:lnTo>
                      <a:pt x="1621" y="900"/>
                    </a:lnTo>
                    <a:lnTo>
                      <a:pt x="1607" y="905"/>
                    </a:lnTo>
                    <a:lnTo>
                      <a:pt x="1590" y="910"/>
                    </a:lnTo>
                    <a:lnTo>
                      <a:pt x="1569" y="917"/>
                    </a:lnTo>
                    <a:lnTo>
                      <a:pt x="1546" y="922"/>
                    </a:lnTo>
                    <a:lnTo>
                      <a:pt x="1521" y="927"/>
                    </a:lnTo>
                    <a:lnTo>
                      <a:pt x="1492" y="933"/>
                    </a:lnTo>
                    <a:lnTo>
                      <a:pt x="1459" y="938"/>
                    </a:lnTo>
                    <a:lnTo>
                      <a:pt x="1424" y="942"/>
                    </a:lnTo>
                    <a:lnTo>
                      <a:pt x="1385" y="948"/>
                    </a:lnTo>
                    <a:lnTo>
                      <a:pt x="1342" y="952"/>
                    </a:lnTo>
                    <a:lnTo>
                      <a:pt x="1297" y="956"/>
                    </a:lnTo>
                    <a:lnTo>
                      <a:pt x="1246" y="960"/>
                    </a:lnTo>
                    <a:lnTo>
                      <a:pt x="1192" y="964"/>
                    </a:lnTo>
                    <a:lnTo>
                      <a:pt x="1134" y="966"/>
                    </a:lnTo>
                    <a:lnTo>
                      <a:pt x="1079" y="966"/>
                    </a:lnTo>
                    <a:lnTo>
                      <a:pt x="1024" y="961"/>
                    </a:lnTo>
                    <a:lnTo>
                      <a:pt x="970" y="956"/>
                    </a:lnTo>
                    <a:lnTo>
                      <a:pt x="916" y="948"/>
                    </a:lnTo>
                    <a:lnTo>
                      <a:pt x="864" y="938"/>
                    </a:lnTo>
                    <a:lnTo>
                      <a:pt x="812" y="925"/>
                    </a:lnTo>
                    <a:lnTo>
                      <a:pt x="762" y="912"/>
                    </a:lnTo>
                    <a:lnTo>
                      <a:pt x="712" y="897"/>
                    </a:lnTo>
                    <a:lnTo>
                      <a:pt x="664" y="880"/>
                    </a:lnTo>
                    <a:lnTo>
                      <a:pt x="618" y="862"/>
                    </a:lnTo>
                    <a:lnTo>
                      <a:pt x="572" y="843"/>
                    </a:lnTo>
                    <a:lnTo>
                      <a:pt x="528" y="823"/>
                    </a:lnTo>
                    <a:lnTo>
                      <a:pt x="486" y="802"/>
                    </a:lnTo>
                    <a:lnTo>
                      <a:pt x="446" y="782"/>
                    </a:lnTo>
                    <a:lnTo>
                      <a:pt x="406" y="761"/>
                    </a:lnTo>
                    <a:lnTo>
                      <a:pt x="369" y="740"/>
                    </a:lnTo>
                    <a:lnTo>
                      <a:pt x="334" y="718"/>
                    </a:lnTo>
                    <a:lnTo>
                      <a:pt x="300" y="697"/>
                    </a:lnTo>
                    <a:lnTo>
                      <a:pt x="269" y="677"/>
                    </a:lnTo>
                    <a:lnTo>
                      <a:pt x="212" y="638"/>
                    </a:lnTo>
                    <a:lnTo>
                      <a:pt x="165" y="603"/>
                    </a:lnTo>
                    <a:lnTo>
                      <a:pt x="99" y="550"/>
                    </a:lnTo>
                    <a:lnTo>
                      <a:pt x="75" y="528"/>
                    </a:lnTo>
                    <a:lnTo>
                      <a:pt x="0" y="0"/>
                    </a:lnTo>
                    <a:lnTo>
                      <a:pt x="1853" y="75"/>
                    </a:lnTo>
                    <a:close/>
                  </a:path>
                </a:pathLst>
              </a:custGeom>
              <a:solidFill>
                <a:srgbClr val="C693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97" name="Freeform 202"/>
              <p:cNvSpPr>
                <a:spLocks/>
              </p:cNvSpPr>
              <p:nvPr/>
            </p:nvSpPr>
            <p:spPr bwMode="auto">
              <a:xfrm>
                <a:off x="4377" y="3652"/>
                <a:ext cx="439" cy="241"/>
              </a:xfrm>
              <a:custGeom>
                <a:avLst/>
                <a:gdLst>
                  <a:gd name="T0" fmla="*/ 0 w 6584"/>
                  <a:gd name="T1" fmla="*/ 0 h 3608"/>
                  <a:gd name="T2" fmla="*/ 0 w 6584"/>
                  <a:gd name="T3" fmla="*/ 0 h 3608"/>
                  <a:gd name="T4" fmla="*/ 0 w 6584"/>
                  <a:gd name="T5" fmla="*/ 0 h 3608"/>
                  <a:gd name="T6" fmla="*/ 0 w 6584"/>
                  <a:gd name="T7" fmla="*/ 0 h 3608"/>
                  <a:gd name="T8" fmla="*/ 0 w 6584"/>
                  <a:gd name="T9" fmla="*/ 0 h 3608"/>
                  <a:gd name="T10" fmla="*/ 0 w 6584"/>
                  <a:gd name="T11" fmla="*/ 0 h 3608"/>
                  <a:gd name="T12" fmla="*/ 0 w 6584"/>
                  <a:gd name="T13" fmla="*/ 0 h 3608"/>
                  <a:gd name="T14" fmla="*/ 0 w 6584"/>
                  <a:gd name="T15" fmla="*/ 0 h 3608"/>
                  <a:gd name="T16" fmla="*/ 0 w 6584"/>
                  <a:gd name="T17" fmla="*/ 0 h 3608"/>
                  <a:gd name="T18" fmla="*/ 0 w 6584"/>
                  <a:gd name="T19" fmla="*/ 0 h 3608"/>
                  <a:gd name="T20" fmla="*/ 0 w 6584"/>
                  <a:gd name="T21" fmla="*/ 0 h 3608"/>
                  <a:gd name="T22" fmla="*/ 0 w 6584"/>
                  <a:gd name="T23" fmla="*/ 0 h 3608"/>
                  <a:gd name="T24" fmla="*/ 0 w 6584"/>
                  <a:gd name="T25" fmla="*/ 0 h 3608"/>
                  <a:gd name="T26" fmla="*/ 0 w 6584"/>
                  <a:gd name="T27" fmla="*/ 0 h 3608"/>
                  <a:gd name="T28" fmla="*/ 0 w 6584"/>
                  <a:gd name="T29" fmla="*/ 0 h 3608"/>
                  <a:gd name="T30" fmla="*/ 0 w 6584"/>
                  <a:gd name="T31" fmla="*/ 0 h 3608"/>
                  <a:gd name="T32" fmla="*/ 0 w 6584"/>
                  <a:gd name="T33" fmla="*/ 0 h 3608"/>
                  <a:gd name="T34" fmla="*/ 0 w 6584"/>
                  <a:gd name="T35" fmla="*/ 0 h 3608"/>
                  <a:gd name="T36" fmla="*/ 0 w 6584"/>
                  <a:gd name="T37" fmla="*/ 0 h 3608"/>
                  <a:gd name="T38" fmla="*/ 0 w 6584"/>
                  <a:gd name="T39" fmla="*/ 0 h 3608"/>
                  <a:gd name="T40" fmla="*/ 0 w 6584"/>
                  <a:gd name="T41" fmla="*/ 0 h 3608"/>
                  <a:gd name="T42" fmla="*/ 0 w 6584"/>
                  <a:gd name="T43" fmla="*/ 0 h 3608"/>
                  <a:gd name="T44" fmla="*/ 0 w 6584"/>
                  <a:gd name="T45" fmla="*/ 0 h 3608"/>
                  <a:gd name="T46" fmla="*/ 0 w 6584"/>
                  <a:gd name="T47" fmla="*/ 0 h 3608"/>
                  <a:gd name="T48" fmla="*/ 0 w 6584"/>
                  <a:gd name="T49" fmla="*/ 0 h 3608"/>
                  <a:gd name="T50" fmla="*/ 0 w 6584"/>
                  <a:gd name="T51" fmla="*/ 0 h 3608"/>
                  <a:gd name="T52" fmla="*/ 0 w 6584"/>
                  <a:gd name="T53" fmla="*/ 0 h 3608"/>
                  <a:gd name="T54" fmla="*/ 0 w 6584"/>
                  <a:gd name="T55" fmla="*/ 0 h 3608"/>
                  <a:gd name="T56" fmla="*/ 0 w 6584"/>
                  <a:gd name="T57" fmla="*/ 0 h 3608"/>
                  <a:gd name="T58" fmla="*/ 0 w 6584"/>
                  <a:gd name="T59" fmla="*/ 0 h 3608"/>
                  <a:gd name="T60" fmla="*/ 0 w 6584"/>
                  <a:gd name="T61" fmla="*/ 0 h 3608"/>
                  <a:gd name="T62" fmla="*/ 0 w 6584"/>
                  <a:gd name="T63" fmla="*/ 0 h 3608"/>
                  <a:gd name="T64" fmla="*/ 0 w 6584"/>
                  <a:gd name="T65" fmla="*/ 0 h 3608"/>
                  <a:gd name="T66" fmla="*/ 0 w 6584"/>
                  <a:gd name="T67" fmla="*/ 0 h 3608"/>
                  <a:gd name="T68" fmla="*/ 0 w 6584"/>
                  <a:gd name="T69" fmla="*/ 0 h 3608"/>
                  <a:gd name="T70" fmla="*/ 0 w 6584"/>
                  <a:gd name="T71" fmla="*/ 0 h 3608"/>
                  <a:gd name="T72" fmla="*/ 0 w 6584"/>
                  <a:gd name="T73" fmla="*/ 0 h 3608"/>
                  <a:gd name="T74" fmla="*/ 0 w 6584"/>
                  <a:gd name="T75" fmla="*/ 0 h 3608"/>
                  <a:gd name="T76" fmla="*/ 0 w 6584"/>
                  <a:gd name="T77" fmla="*/ 0 h 3608"/>
                  <a:gd name="T78" fmla="*/ 0 w 6584"/>
                  <a:gd name="T79" fmla="*/ 0 h 3608"/>
                  <a:gd name="T80" fmla="*/ 0 w 6584"/>
                  <a:gd name="T81" fmla="*/ 0 h 3608"/>
                  <a:gd name="T82" fmla="*/ 0 w 6584"/>
                  <a:gd name="T83" fmla="*/ 0 h 3608"/>
                  <a:gd name="T84" fmla="*/ 0 w 6584"/>
                  <a:gd name="T85" fmla="*/ 0 h 3608"/>
                  <a:gd name="T86" fmla="*/ 0 w 6584"/>
                  <a:gd name="T87" fmla="*/ 0 h 3608"/>
                  <a:gd name="T88" fmla="*/ 0 w 6584"/>
                  <a:gd name="T89" fmla="*/ 0 h 3608"/>
                  <a:gd name="T90" fmla="*/ 0 w 6584"/>
                  <a:gd name="T91" fmla="*/ 0 h 3608"/>
                  <a:gd name="T92" fmla="*/ 0 w 6584"/>
                  <a:gd name="T93" fmla="*/ 0 h 3608"/>
                  <a:gd name="T94" fmla="*/ 0 w 6584"/>
                  <a:gd name="T95" fmla="*/ 0 h 3608"/>
                  <a:gd name="T96" fmla="*/ 0 w 6584"/>
                  <a:gd name="T97" fmla="*/ 0 h 3608"/>
                  <a:gd name="T98" fmla="*/ 0 w 6584"/>
                  <a:gd name="T99" fmla="*/ 0 h 3608"/>
                  <a:gd name="T100" fmla="*/ 0 w 6584"/>
                  <a:gd name="T101" fmla="*/ 0 h 3608"/>
                  <a:gd name="T102" fmla="*/ 0 w 6584"/>
                  <a:gd name="T103" fmla="*/ 0 h 3608"/>
                  <a:gd name="T104" fmla="*/ 0 w 6584"/>
                  <a:gd name="T105" fmla="*/ 0 h 3608"/>
                  <a:gd name="T106" fmla="*/ 0 w 6584"/>
                  <a:gd name="T107" fmla="*/ 0 h 360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6584"/>
                  <a:gd name="T163" fmla="*/ 0 h 3608"/>
                  <a:gd name="T164" fmla="*/ 6584 w 6584"/>
                  <a:gd name="T165" fmla="*/ 3608 h 3608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6584" h="3608">
                    <a:moveTo>
                      <a:pt x="4107" y="530"/>
                    </a:moveTo>
                    <a:lnTo>
                      <a:pt x="2481" y="189"/>
                    </a:lnTo>
                    <a:lnTo>
                      <a:pt x="2444" y="207"/>
                    </a:lnTo>
                    <a:lnTo>
                      <a:pt x="2342" y="259"/>
                    </a:lnTo>
                    <a:lnTo>
                      <a:pt x="2272" y="295"/>
                    </a:lnTo>
                    <a:lnTo>
                      <a:pt x="2191" y="338"/>
                    </a:lnTo>
                    <a:lnTo>
                      <a:pt x="2103" y="385"/>
                    </a:lnTo>
                    <a:lnTo>
                      <a:pt x="2008" y="437"/>
                    </a:lnTo>
                    <a:lnTo>
                      <a:pt x="1909" y="494"/>
                    </a:lnTo>
                    <a:lnTo>
                      <a:pt x="1807" y="552"/>
                    </a:lnTo>
                    <a:lnTo>
                      <a:pt x="1704" y="614"/>
                    </a:lnTo>
                    <a:lnTo>
                      <a:pt x="1603" y="676"/>
                    </a:lnTo>
                    <a:lnTo>
                      <a:pt x="1554" y="707"/>
                    </a:lnTo>
                    <a:lnTo>
                      <a:pt x="1506" y="739"/>
                    </a:lnTo>
                    <a:lnTo>
                      <a:pt x="1459" y="771"/>
                    </a:lnTo>
                    <a:lnTo>
                      <a:pt x="1413" y="803"/>
                    </a:lnTo>
                    <a:lnTo>
                      <a:pt x="1370" y="835"/>
                    </a:lnTo>
                    <a:lnTo>
                      <a:pt x="1328" y="865"/>
                    </a:lnTo>
                    <a:lnTo>
                      <a:pt x="1288" y="896"/>
                    </a:lnTo>
                    <a:lnTo>
                      <a:pt x="1252" y="927"/>
                    </a:lnTo>
                    <a:lnTo>
                      <a:pt x="1184" y="986"/>
                    </a:lnTo>
                    <a:lnTo>
                      <a:pt x="1122" y="1043"/>
                    </a:lnTo>
                    <a:lnTo>
                      <a:pt x="1065" y="1098"/>
                    </a:lnTo>
                    <a:lnTo>
                      <a:pt x="1014" y="1150"/>
                    </a:lnTo>
                    <a:lnTo>
                      <a:pt x="969" y="1201"/>
                    </a:lnTo>
                    <a:lnTo>
                      <a:pt x="928" y="1249"/>
                    </a:lnTo>
                    <a:lnTo>
                      <a:pt x="891" y="1294"/>
                    </a:lnTo>
                    <a:lnTo>
                      <a:pt x="860" y="1338"/>
                    </a:lnTo>
                    <a:lnTo>
                      <a:pt x="831" y="1380"/>
                    </a:lnTo>
                    <a:lnTo>
                      <a:pt x="806" y="1418"/>
                    </a:lnTo>
                    <a:lnTo>
                      <a:pt x="785" y="1456"/>
                    </a:lnTo>
                    <a:lnTo>
                      <a:pt x="768" y="1491"/>
                    </a:lnTo>
                    <a:lnTo>
                      <a:pt x="752" y="1524"/>
                    </a:lnTo>
                    <a:lnTo>
                      <a:pt x="741" y="1553"/>
                    </a:lnTo>
                    <a:lnTo>
                      <a:pt x="730" y="1582"/>
                    </a:lnTo>
                    <a:lnTo>
                      <a:pt x="723" y="1607"/>
                    </a:lnTo>
                    <a:lnTo>
                      <a:pt x="714" y="1633"/>
                    </a:lnTo>
                    <a:lnTo>
                      <a:pt x="705" y="1658"/>
                    </a:lnTo>
                    <a:lnTo>
                      <a:pt x="693" y="1683"/>
                    </a:lnTo>
                    <a:lnTo>
                      <a:pt x="680" y="1708"/>
                    </a:lnTo>
                    <a:lnTo>
                      <a:pt x="666" y="1733"/>
                    </a:lnTo>
                    <a:lnTo>
                      <a:pt x="652" y="1756"/>
                    </a:lnTo>
                    <a:lnTo>
                      <a:pt x="638" y="1778"/>
                    </a:lnTo>
                    <a:lnTo>
                      <a:pt x="623" y="1800"/>
                    </a:lnTo>
                    <a:lnTo>
                      <a:pt x="596" y="1837"/>
                    </a:lnTo>
                    <a:lnTo>
                      <a:pt x="573" y="1865"/>
                    </a:lnTo>
                    <a:lnTo>
                      <a:pt x="558" y="1885"/>
                    </a:lnTo>
                    <a:lnTo>
                      <a:pt x="552" y="1892"/>
                    </a:lnTo>
                    <a:lnTo>
                      <a:pt x="531" y="1906"/>
                    </a:lnTo>
                    <a:lnTo>
                      <a:pt x="472" y="1946"/>
                    </a:lnTo>
                    <a:lnTo>
                      <a:pt x="433" y="1977"/>
                    </a:lnTo>
                    <a:lnTo>
                      <a:pt x="388" y="2013"/>
                    </a:lnTo>
                    <a:lnTo>
                      <a:pt x="365" y="2034"/>
                    </a:lnTo>
                    <a:lnTo>
                      <a:pt x="342" y="2055"/>
                    </a:lnTo>
                    <a:lnTo>
                      <a:pt x="317" y="2080"/>
                    </a:lnTo>
                    <a:lnTo>
                      <a:pt x="292" y="2104"/>
                    </a:lnTo>
                    <a:lnTo>
                      <a:pt x="267" y="2131"/>
                    </a:lnTo>
                    <a:lnTo>
                      <a:pt x="243" y="2158"/>
                    </a:lnTo>
                    <a:lnTo>
                      <a:pt x="219" y="2188"/>
                    </a:lnTo>
                    <a:lnTo>
                      <a:pt x="194" y="2219"/>
                    </a:lnTo>
                    <a:lnTo>
                      <a:pt x="171" y="2251"/>
                    </a:lnTo>
                    <a:lnTo>
                      <a:pt x="147" y="2284"/>
                    </a:lnTo>
                    <a:lnTo>
                      <a:pt x="126" y="2319"/>
                    </a:lnTo>
                    <a:lnTo>
                      <a:pt x="106" y="2354"/>
                    </a:lnTo>
                    <a:lnTo>
                      <a:pt x="86" y="2392"/>
                    </a:lnTo>
                    <a:lnTo>
                      <a:pt x="69" y="2430"/>
                    </a:lnTo>
                    <a:lnTo>
                      <a:pt x="53" y="2469"/>
                    </a:lnTo>
                    <a:lnTo>
                      <a:pt x="38" y="2511"/>
                    </a:lnTo>
                    <a:lnTo>
                      <a:pt x="26" y="2552"/>
                    </a:lnTo>
                    <a:lnTo>
                      <a:pt x="16" y="2596"/>
                    </a:lnTo>
                    <a:lnTo>
                      <a:pt x="8" y="2640"/>
                    </a:lnTo>
                    <a:lnTo>
                      <a:pt x="4" y="2686"/>
                    </a:lnTo>
                    <a:lnTo>
                      <a:pt x="1" y="2732"/>
                    </a:lnTo>
                    <a:lnTo>
                      <a:pt x="0" y="2775"/>
                    </a:lnTo>
                    <a:lnTo>
                      <a:pt x="0" y="2818"/>
                    </a:lnTo>
                    <a:lnTo>
                      <a:pt x="1" y="2858"/>
                    </a:lnTo>
                    <a:lnTo>
                      <a:pt x="4" y="2897"/>
                    </a:lnTo>
                    <a:lnTo>
                      <a:pt x="8" y="2936"/>
                    </a:lnTo>
                    <a:lnTo>
                      <a:pt x="13" y="2973"/>
                    </a:lnTo>
                    <a:lnTo>
                      <a:pt x="19" y="3008"/>
                    </a:lnTo>
                    <a:lnTo>
                      <a:pt x="26" y="3042"/>
                    </a:lnTo>
                    <a:lnTo>
                      <a:pt x="34" y="3075"/>
                    </a:lnTo>
                    <a:lnTo>
                      <a:pt x="43" y="3106"/>
                    </a:lnTo>
                    <a:lnTo>
                      <a:pt x="53" y="3136"/>
                    </a:lnTo>
                    <a:lnTo>
                      <a:pt x="64" y="3166"/>
                    </a:lnTo>
                    <a:lnTo>
                      <a:pt x="74" y="3194"/>
                    </a:lnTo>
                    <a:lnTo>
                      <a:pt x="86" y="3220"/>
                    </a:lnTo>
                    <a:lnTo>
                      <a:pt x="99" y="3247"/>
                    </a:lnTo>
                    <a:lnTo>
                      <a:pt x="111" y="3271"/>
                    </a:lnTo>
                    <a:lnTo>
                      <a:pt x="124" y="3294"/>
                    </a:lnTo>
                    <a:lnTo>
                      <a:pt x="137" y="3318"/>
                    </a:lnTo>
                    <a:lnTo>
                      <a:pt x="151" y="3339"/>
                    </a:lnTo>
                    <a:lnTo>
                      <a:pt x="178" y="3380"/>
                    </a:lnTo>
                    <a:lnTo>
                      <a:pt x="206" y="3418"/>
                    </a:lnTo>
                    <a:lnTo>
                      <a:pt x="259" y="3482"/>
                    </a:lnTo>
                    <a:lnTo>
                      <a:pt x="307" y="3538"/>
                    </a:lnTo>
                    <a:lnTo>
                      <a:pt x="317" y="3549"/>
                    </a:lnTo>
                    <a:lnTo>
                      <a:pt x="329" y="3560"/>
                    </a:lnTo>
                    <a:lnTo>
                      <a:pt x="342" y="3568"/>
                    </a:lnTo>
                    <a:lnTo>
                      <a:pt x="354" y="3577"/>
                    </a:lnTo>
                    <a:lnTo>
                      <a:pt x="368" y="3584"/>
                    </a:lnTo>
                    <a:lnTo>
                      <a:pt x="382" y="3590"/>
                    </a:lnTo>
                    <a:lnTo>
                      <a:pt x="396" y="3595"/>
                    </a:lnTo>
                    <a:lnTo>
                      <a:pt x="411" y="3599"/>
                    </a:lnTo>
                    <a:lnTo>
                      <a:pt x="425" y="3602"/>
                    </a:lnTo>
                    <a:lnTo>
                      <a:pt x="440" y="3604"/>
                    </a:lnTo>
                    <a:lnTo>
                      <a:pt x="455" y="3607"/>
                    </a:lnTo>
                    <a:lnTo>
                      <a:pt x="470" y="3608"/>
                    </a:lnTo>
                    <a:lnTo>
                      <a:pt x="500" y="3608"/>
                    </a:lnTo>
                    <a:lnTo>
                      <a:pt x="528" y="3605"/>
                    </a:lnTo>
                    <a:lnTo>
                      <a:pt x="556" y="3602"/>
                    </a:lnTo>
                    <a:lnTo>
                      <a:pt x="581" y="3598"/>
                    </a:lnTo>
                    <a:lnTo>
                      <a:pt x="605" y="3593"/>
                    </a:lnTo>
                    <a:lnTo>
                      <a:pt x="625" y="3587"/>
                    </a:lnTo>
                    <a:lnTo>
                      <a:pt x="655" y="3579"/>
                    </a:lnTo>
                    <a:lnTo>
                      <a:pt x="665" y="3575"/>
                    </a:lnTo>
                    <a:lnTo>
                      <a:pt x="817" y="3329"/>
                    </a:lnTo>
                    <a:lnTo>
                      <a:pt x="6584" y="3329"/>
                    </a:lnTo>
                    <a:lnTo>
                      <a:pt x="6580" y="3243"/>
                    </a:lnTo>
                    <a:lnTo>
                      <a:pt x="6566" y="3015"/>
                    </a:lnTo>
                    <a:lnTo>
                      <a:pt x="6554" y="2861"/>
                    </a:lnTo>
                    <a:lnTo>
                      <a:pt x="6541" y="2686"/>
                    </a:lnTo>
                    <a:lnTo>
                      <a:pt x="6526" y="2496"/>
                    </a:lnTo>
                    <a:lnTo>
                      <a:pt x="6506" y="2295"/>
                    </a:lnTo>
                    <a:lnTo>
                      <a:pt x="6496" y="2193"/>
                    </a:lnTo>
                    <a:lnTo>
                      <a:pt x="6484" y="2092"/>
                    </a:lnTo>
                    <a:lnTo>
                      <a:pt x="6472" y="1989"/>
                    </a:lnTo>
                    <a:lnTo>
                      <a:pt x="6460" y="1888"/>
                    </a:lnTo>
                    <a:lnTo>
                      <a:pt x="6446" y="1787"/>
                    </a:lnTo>
                    <a:lnTo>
                      <a:pt x="6431" y="1689"/>
                    </a:lnTo>
                    <a:lnTo>
                      <a:pt x="6416" y="1594"/>
                    </a:lnTo>
                    <a:lnTo>
                      <a:pt x="6400" y="1501"/>
                    </a:lnTo>
                    <a:lnTo>
                      <a:pt x="6383" y="1414"/>
                    </a:lnTo>
                    <a:lnTo>
                      <a:pt x="6366" y="1330"/>
                    </a:lnTo>
                    <a:lnTo>
                      <a:pt x="6348" y="1253"/>
                    </a:lnTo>
                    <a:lnTo>
                      <a:pt x="6329" y="1181"/>
                    </a:lnTo>
                    <a:lnTo>
                      <a:pt x="6309" y="1115"/>
                    </a:lnTo>
                    <a:lnTo>
                      <a:pt x="6288" y="1056"/>
                    </a:lnTo>
                    <a:lnTo>
                      <a:pt x="6267" y="1007"/>
                    </a:lnTo>
                    <a:lnTo>
                      <a:pt x="6243" y="964"/>
                    </a:lnTo>
                    <a:lnTo>
                      <a:pt x="6218" y="927"/>
                    </a:lnTo>
                    <a:lnTo>
                      <a:pt x="6188" y="889"/>
                    </a:lnTo>
                    <a:lnTo>
                      <a:pt x="6154" y="849"/>
                    </a:lnTo>
                    <a:lnTo>
                      <a:pt x="6116" y="809"/>
                    </a:lnTo>
                    <a:lnTo>
                      <a:pt x="6074" y="769"/>
                    </a:lnTo>
                    <a:lnTo>
                      <a:pt x="6030" y="728"/>
                    </a:lnTo>
                    <a:lnTo>
                      <a:pt x="5983" y="687"/>
                    </a:lnTo>
                    <a:lnTo>
                      <a:pt x="5933" y="647"/>
                    </a:lnTo>
                    <a:lnTo>
                      <a:pt x="5881" y="605"/>
                    </a:lnTo>
                    <a:lnTo>
                      <a:pt x="5828" y="565"/>
                    </a:lnTo>
                    <a:lnTo>
                      <a:pt x="5773" y="525"/>
                    </a:lnTo>
                    <a:lnTo>
                      <a:pt x="5717" y="485"/>
                    </a:lnTo>
                    <a:lnTo>
                      <a:pt x="5661" y="446"/>
                    </a:lnTo>
                    <a:lnTo>
                      <a:pt x="5603" y="408"/>
                    </a:lnTo>
                    <a:lnTo>
                      <a:pt x="5546" y="370"/>
                    </a:lnTo>
                    <a:lnTo>
                      <a:pt x="5490" y="333"/>
                    </a:lnTo>
                    <a:lnTo>
                      <a:pt x="5379" y="264"/>
                    </a:lnTo>
                    <a:lnTo>
                      <a:pt x="5274" y="201"/>
                    </a:lnTo>
                    <a:lnTo>
                      <a:pt x="5178" y="143"/>
                    </a:lnTo>
                    <a:lnTo>
                      <a:pt x="5093" y="95"/>
                    </a:lnTo>
                    <a:lnTo>
                      <a:pt x="4967" y="26"/>
                    </a:lnTo>
                    <a:lnTo>
                      <a:pt x="4920" y="0"/>
                    </a:lnTo>
                    <a:lnTo>
                      <a:pt x="4107" y="530"/>
                    </a:lnTo>
                    <a:close/>
                  </a:path>
                </a:pathLst>
              </a:custGeom>
              <a:solidFill>
                <a:srgbClr val="DBDD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98" name="Freeform 203"/>
              <p:cNvSpPr>
                <a:spLocks/>
              </p:cNvSpPr>
              <p:nvPr/>
            </p:nvSpPr>
            <p:spPr bwMode="auto">
              <a:xfrm>
                <a:off x="4377" y="3657"/>
                <a:ext cx="439" cy="236"/>
              </a:xfrm>
              <a:custGeom>
                <a:avLst/>
                <a:gdLst>
                  <a:gd name="T0" fmla="*/ 0 w 6584"/>
                  <a:gd name="T1" fmla="*/ 0 h 3541"/>
                  <a:gd name="T2" fmla="*/ 0 w 6584"/>
                  <a:gd name="T3" fmla="*/ 0 h 3541"/>
                  <a:gd name="T4" fmla="*/ 0 w 6584"/>
                  <a:gd name="T5" fmla="*/ 0 h 3541"/>
                  <a:gd name="T6" fmla="*/ 0 w 6584"/>
                  <a:gd name="T7" fmla="*/ 0 h 3541"/>
                  <a:gd name="T8" fmla="*/ 0 w 6584"/>
                  <a:gd name="T9" fmla="*/ 0 h 3541"/>
                  <a:gd name="T10" fmla="*/ 0 w 6584"/>
                  <a:gd name="T11" fmla="*/ 0 h 3541"/>
                  <a:gd name="T12" fmla="*/ 0 w 6584"/>
                  <a:gd name="T13" fmla="*/ 0 h 3541"/>
                  <a:gd name="T14" fmla="*/ 0 w 6584"/>
                  <a:gd name="T15" fmla="*/ 0 h 3541"/>
                  <a:gd name="T16" fmla="*/ 0 w 6584"/>
                  <a:gd name="T17" fmla="*/ 0 h 3541"/>
                  <a:gd name="T18" fmla="*/ 0 w 6584"/>
                  <a:gd name="T19" fmla="*/ 0 h 3541"/>
                  <a:gd name="T20" fmla="*/ 0 w 6584"/>
                  <a:gd name="T21" fmla="*/ 0 h 3541"/>
                  <a:gd name="T22" fmla="*/ 0 w 6584"/>
                  <a:gd name="T23" fmla="*/ 0 h 3541"/>
                  <a:gd name="T24" fmla="*/ 0 w 6584"/>
                  <a:gd name="T25" fmla="*/ 0 h 3541"/>
                  <a:gd name="T26" fmla="*/ 0 w 6584"/>
                  <a:gd name="T27" fmla="*/ 0 h 3541"/>
                  <a:gd name="T28" fmla="*/ 0 w 6584"/>
                  <a:gd name="T29" fmla="*/ 0 h 3541"/>
                  <a:gd name="T30" fmla="*/ 0 w 6584"/>
                  <a:gd name="T31" fmla="*/ 0 h 3541"/>
                  <a:gd name="T32" fmla="*/ 0 w 6584"/>
                  <a:gd name="T33" fmla="*/ 0 h 3541"/>
                  <a:gd name="T34" fmla="*/ 0 w 6584"/>
                  <a:gd name="T35" fmla="*/ 0 h 3541"/>
                  <a:gd name="T36" fmla="*/ 0 w 6584"/>
                  <a:gd name="T37" fmla="*/ 0 h 3541"/>
                  <a:gd name="T38" fmla="*/ 0 w 6584"/>
                  <a:gd name="T39" fmla="*/ 0 h 3541"/>
                  <a:gd name="T40" fmla="*/ 0 w 6584"/>
                  <a:gd name="T41" fmla="*/ 0 h 3541"/>
                  <a:gd name="T42" fmla="*/ 0 w 6584"/>
                  <a:gd name="T43" fmla="*/ 0 h 3541"/>
                  <a:gd name="T44" fmla="*/ 0 w 6584"/>
                  <a:gd name="T45" fmla="*/ 0 h 3541"/>
                  <a:gd name="T46" fmla="*/ 0 w 6584"/>
                  <a:gd name="T47" fmla="*/ 0 h 3541"/>
                  <a:gd name="T48" fmla="*/ 0 w 6584"/>
                  <a:gd name="T49" fmla="*/ 0 h 3541"/>
                  <a:gd name="T50" fmla="*/ 0 w 6584"/>
                  <a:gd name="T51" fmla="*/ 0 h 3541"/>
                  <a:gd name="T52" fmla="*/ 0 w 6584"/>
                  <a:gd name="T53" fmla="*/ 0 h 3541"/>
                  <a:gd name="T54" fmla="*/ 0 w 6584"/>
                  <a:gd name="T55" fmla="*/ 0 h 3541"/>
                  <a:gd name="T56" fmla="*/ 0 w 6584"/>
                  <a:gd name="T57" fmla="*/ 0 h 3541"/>
                  <a:gd name="T58" fmla="*/ 0 w 6584"/>
                  <a:gd name="T59" fmla="*/ 0 h 3541"/>
                  <a:gd name="T60" fmla="*/ 0 w 6584"/>
                  <a:gd name="T61" fmla="*/ 0 h 3541"/>
                  <a:gd name="T62" fmla="*/ 0 w 6584"/>
                  <a:gd name="T63" fmla="*/ 0 h 3541"/>
                  <a:gd name="T64" fmla="*/ 0 w 6584"/>
                  <a:gd name="T65" fmla="*/ 0 h 3541"/>
                  <a:gd name="T66" fmla="*/ 0 w 6584"/>
                  <a:gd name="T67" fmla="*/ 0 h 3541"/>
                  <a:gd name="T68" fmla="*/ 0 w 6584"/>
                  <a:gd name="T69" fmla="*/ 0 h 3541"/>
                  <a:gd name="T70" fmla="*/ 0 w 6584"/>
                  <a:gd name="T71" fmla="*/ 0 h 3541"/>
                  <a:gd name="T72" fmla="*/ 0 w 6584"/>
                  <a:gd name="T73" fmla="*/ 0 h 3541"/>
                  <a:gd name="T74" fmla="*/ 0 w 6584"/>
                  <a:gd name="T75" fmla="*/ 0 h 3541"/>
                  <a:gd name="T76" fmla="*/ 0 w 6584"/>
                  <a:gd name="T77" fmla="*/ 0 h 3541"/>
                  <a:gd name="T78" fmla="*/ 0 w 6584"/>
                  <a:gd name="T79" fmla="*/ 0 h 3541"/>
                  <a:gd name="T80" fmla="*/ 0 w 6584"/>
                  <a:gd name="T81" fmla="*/ 0 h 3541"/>
                  <a:gd name="T82" fmla="*/ 0 w 6584"/>
                  <a:gd name="T83" fmla="*/ 0 h 3541"/>
                  <a:gd name="T84" fmla="*/ 0 w 6584"/>
                  <a:gd name="T85" fmla="*/ 0 h 3541"/>
                  <a:gd name="T86" fmla="*/ 0 w 6584"/>
                  <a:gd name="T87" fmla="*/ 0 h 3541"/>
                  <a:gd name="T88" fmla="*/ 0 w 6584"/>
                  <a:gd name="T89" fmla="*/ 0 h 3541"/>
                  <a:gd name="T90" fmla="*/ 0 w 6584"/>
                  <a:gd name="T91" fmla="*/ 0 h 3541"/>
                  <a:gd name="T92" fmla="*/ 0 w 6584"/>
                  <a:gd name="T93" fmla="*/ 0 h 3541"/>
                  <a:gd name="T94" fmla="*/ 0 w 6584"/>
                  <a:gd name="T95" fmla="*/ 0 h 3541"/>
                  <a:gd name="T96" fmla="*/ 0 w 6584"/>
                  <a:gd name="T97" fmla="*/ 0 h 3541"/>
                  <a:gd name="T98" fmla="*/ 0 w 6584"/>
                  <a:gd name="T99" fmla="*/ 0 h 3541"/>
                  <a:gd name="T100" fmla="*/ 0 w 6584"/>
                  <a:gd name="T101" fmla="*/ 0 h 3541"/>
                  <a:gd name="T102" fmla="*/ 0 w 6584"/>
                  <a:gd name="T103" fmla="*/ 0 h 3541"/>
                  <a:gd name="T104" fmla="*/ 0 w 6584"/>
                  <a:gd name="T105" fmla="*/ 0 h 3541"/>
                  <a:gd name="T106" fmla="*/ 0 w 6584"/>
                  <a:gd name="T107" fmla="*/ 0 h 3541"/>
                  <a:gd name="T108" fmla="*/ 0 w 6584"/>
                  <a:gd name="T109" fmla="*/ 0 h 3541"/>
                  <a:gd name="T110" fmla="*/ 0 w 6584"/>
                  <a:gd name="T111" fmla="*/ 0 h 354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6584"/>
                  <a:gd name="T169" fmla="*/ 0 h 3541"/>
                  <a:gd name="T170" fmla="*/ 6584 w 6584"/>
                  <a:gd name="T171" fmla="*/ 3541 h 354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6584" h="3541">
                    <a:moveTo>
                      <a:pt x="5043" y="0"/>
                    </a:moveTo>
                    <a:lnTo>
                      <a:pt x="4598" y="614"/>
                    </a:lnTo>
                    <a:lnTo>
                      <a:pt x="4277" y="1011"/>
                    </a:lnTo>
                    <a:lnTo>
                      <a:pt x="3748" y="765"/>
                    </a:lnTo>
                    <a:lnTo>
                      <a:pt x="2833" y="94"/>
                    </a:lnTo>
                    <a:lnTo>
                      <a:pt x="2481" y="122"/>
                    </a:lnTo>
                    <a:lnTo>
                      <a:pt x="2444" y="140"/>
                    </a:lnTo>
                    <a:lnTo>
                      <a:pt x="2342" y="192"/>
                    </a:lnTo>
                    <a:lnTo>
                      <a:pt x="2272" y="228"/>
                    </a:lnTo>
                    <a:lnTo>
                      <a:pt x="2191" y="271"/>
                    </a:lnTo>
                    <a:lnTo>
                      <a:pt x="2103" y="318"/>
                    </a:lnTo>
                    <a:lnTo>
                      <a:pt x="2008" y="370"/>
                    </a:lnTo>
                    <a:lnTo>
                      <a:pt x="1909" y="427"/>
                    </a:lnTo>
                    <a:lnTo>
                      <a:pt x="1807" y="485"/>
                    </a:lnTo>
                    <a:lnTo>
                      <a:pt x="1704" y="547"/>
                    </a:lnTo>
                    <a:lnTo>
                      <a:pt x="1603" y="609"/>
                    </a:lnTo>
                    <a:lnTo>
                      <a:pt x="1554" y="640"/>
                    </a:lnTo>
                    <a:lnTo>
                      <a:pt x="1506" y="672"/>
                    </a:lnTo>
                    <a:lnTo>
                      <a:pt x="1459" y="704"/>
                    </a:lnTo>
                    <a:lnTo>
                      <a:pt x="1413" y="736"/>
                    </a:lnTo>
                    <a:lnTo>
                      <a:pt x="1370" y="768"/>
                    </a:lnTo>
                    <a:lnTo>
                      <a:pt x="1328" y="798"/>
                    </a:lnTo>
                    <a:lnTo>
                      <a:pt x="1288" y="829"/>
                    </a:lnTo>
                    <a:lnTo>
                      <a:pt x="1252" y="860"/>
                    </a:lnTo>
                    <a:lnTo>
                      <a:pt x="1184" y="919"/>
                    </a:lnTo>
                    <a:lnTo>
                      <a:pt x="1122" y="976"/>
                    </a:lnTo>
                    <a:lnTo>
                      <a:pt x="1065" y="1031"/>
                    </a:lnTo>
                    <a:lnTo>
                      <a:pt x="1014" y="1083"/>
                    </a:lnTo>
                    <a:lnTo>
                      <a:pt x="969" y="1134"/>
                    </a:lnTo>
                    <a:lnTo>
                      <a:pt x="928" y="1182"/>
                    </a:lnTo>
                    <a:lnTo>
                      <a:pt x="891" y="1227"/>
                    </a:lnTo>
                    <a:lnTo>
                      <a:pt x="860" y="1271"/>
                    </a:lnTo>
                    <a:lnTo>
                      <a:pt x="831" y="1313"/>
                    </a:lnTo>
                    <a:lnTo>
                      <a:pt x="806" y="1351"/>
                    </a:lnTo>
                    <a:lnTo>
                      <a:pt x="785" y="1389"/>
                    </a:lnTo>
                    <a:lnTo>
                      <a:pt x="768" y="1424"/>
                    </a:lnTo>
                    <a:lnTo>
                      <a:pt x="752" y="1457"/>
                    </a:lnTo>
                    <a:lnTo>
                      <a:pt x="741" y="1486"/>
                    </a:lnTo>
                    <a:lnTo>
                      <a:pt x="730" y="1515"/>
                    </a:lnTo>
                    <a:lnTo>
                      <a:pt x="723" y="1540"/>
                    </a:lnTo>
                    <a:lnTo>
                      <a:pt x="714" y="1566"/>
                    </a:lnTo>
                    <a:lnTo>
                      <a:pt x="705" y="1591"/>
                    </a:lnTo>
                    <a:lnTo>
                      <a:pt x="693" y="1616"/>
                    </a:lnTo>
                    <a:lnTo>
                      <a:pt x="680" y="1641"/>
                    </a:lnTo>
                    <a:lnTo>
                      <a:pt x="666" y="1666"/>
                    </a:lnTo>
                    <a:lnTo>
                      <a:pt x="652" y="1689"/>
                    </a:lnTo>
                    <a:lnTo>
                      <a:pt x="638" y="1711"/>
                    </a:lnTo>
                    <a:lnTo>
                      <a:pt x="623" y="1733"/>
                    </a:lnTo>
                    <a:lnTo>
                      <a:pt x="596" y="1770"/>
                    </a:lnTo>
                    <a:lnTo>
                      <a:pt x="573" y="1798"/>
                    </a:lnTo>
                    <a:lnTo>
                      <a:pt x="558" y="1818"/>
                    </a:lnTo>
                    <a:lnTo>
                      <a:pt x="552" y="1825"/>
                    </a:lnTo>
                    <a:lnTo>
                      <a:pt x="531" y="1839"/>
                    </a:lnTo>
                    <a:lnTo>
                      <a:pt x="472" y="1879"/>
                    </a:lnTo>
                    <a:lnTo>
                      <a:pt x="433" y="1910"/>
                    </a:lnTo>
                    <a:lnTo>
                      <a:pt x="388" y="1946"/>
                    </a:lnTo>
                    <a:lnTo>
                      <a:pt x="365" y="1967"/>
                    </a:lnTo>
                    <a:lnTo>
                      <a:pt x="342" y="1988"/>
                    </a:lnTo>
                    <a:lnTo>
                      <a:pt x="317" y="2013"/>
                    </a:lnTo>
                    <a:lnTo>
                      <a:pt x="292" y="2037"/>
                    </a:lnTo>
                    <a:lnTo>
                      <a:pt x="267" y="2064"/>
                    </a:lnTo>
                    <a:lnTo>
                      <a:pt x="243" y="2091"/>
                    </a:lnTo>
                    <a:lnTo>
                      <a:pt x="219" y="2121"/>
                    </a:lnTo>
                    <a:lnTo>
                      <a:pt x="194" y="2152"/>
                    </a:lnTo>
                    <a:lnTo>
                      <a:pt x="171" y="2184"/>
                    </a:lnTo>
                    <a:lnTo>
                      <a:pt x="147" y="2217"/>
                    </a:lnTo>
                    <a:lnTo>
                      <a:pt x="126" y="2252"/>
                    </a:lnTo>
                    <a:lnTo>
                      <a:pt x="106" y="2287"/>
                    </a:lnTo>
                    <a:lnTo>
                      <a:pt x="86" y="2325"/>
                    </a:lnTo>
                    <a:lnTo>
                      <a:pt x="69" y="2363"/>
                    </a:lnTo>
                    <a:lnTo>
                      <a:pt x="53" y="2402"/>
                    </a:lnTo>
                    <a:lnTo>
                      <a:pt x="38" y="2444"/>
                    </a:lnTo>
                    <a:lnTo>
                      <a:pt x="26" y="2485"/>
                    </a:lnTo>
                    <a:lnTo>
                      <a:pt x="16" y="2529"/>
                    </a:lnTo>
                    <a:lnTo>
                      <a:pt x="8" y="2573"/>
                    </a:lnTo>
                    <a:lnTo>
                      <a:pt x="4" y="2619"/>
                    </a:lnTo>
                    <a:lnTo>
                      <a:pt x="1" y="2665"/>
                    </a:lnTo>
                    <a:lnTo>
                      <a:pt x="0" y="2708"/>
                    </a:lnTo>
                    <a:lnTo>
                      <a:pt x="0" y="2751"/>
                    </a:lnTo>
                    <a:lnTo>
                      <a:pt x="1" y="2791"/>
                    </a:lnTo>
                    <a:lnTo>
                      <a:pt x="4" y="2830"/>
                    </a:lnTo>
                    <a:lnTo>
                      <a:pt x="8" y="2869"/>
                    </a:lnTo>
                    <a:lnTo>
                      <a:pt x="13" y="2906"/>
                    </a:lnTo>
                    <a:lnTo>
                      <a:pt x="19" y="2941"/>
                    </a:lnTo>
                    <a:lnTo>
                      <a:pt x="26" y="2975"/>
                    </a:lnTo>
                    <a:lnTo>
                      <a:pt x="34" y="3008"/>
                    </a:lnTo>
                    <a:lnTo>
                      <a:pt x="43" y="3039"/>
                    </a:lnTo>
                    <a:lnTo>
                      <a:pt x="53" y="3069"/>
                    </a:lnTo>
                    <a:lnTo>
                      <a:pt x="64" y="3099"/>
                    </a:lnTo>
                    <a:lnTo>
                      <a:pt x="74" y="3127"/>
                    </a:lnTo>
                    <a:lnTo>
                      <a:pt x="86" y="3153"/>
                    </a:lnTo>
                    <a:lnTo>
                      <a:pt x="99" y="3180"/>
                    </a:lnTo>
                    <a:lnTo>
                      <a:pt x="111" y="3204"/>
                    </a:lnTo>
                    <a:lnTo>
                      <a:pt x="124" y="3227"/>
                    </a:lnTo>
                    <a:lnTo>
                      <a:pt x="137" y="3251"/>
                    </a:lnTo>
                    <a:lnTo>
                      <a:pt x="151" y="3272"/>
                    </a:lnTo>
                    <a:lnTo>
                      <a:pt x="178" y="3313"/>
                    </a:lnTo>
                    <a:lnTo>
                      <a:pt x="206" y="3351"/>
                    </a:lnTo>
                    <a:lnTo>
                      <a:pt x="259" y="3415"/>
                    </a:lnTo>
                    <a:lnTo>
                      <a:pt x="307" y="3471"/>
                    </a:lnTo>
                    <a:lnTo>
                      <a:pt x="317" y="3482"/>
                    </a:lnTo>
                    <a:lnTo>
                      <a:pt x="329" y="3493"/>
                    </a:lnTo>
                    <a:lnTo>
                      <a:pt x="342" y="3501"/>
                    </a:lnTo>
                    <a:lnTo>
                      <a:pt x="354" y="3510"/>
                    </a:lnTo>
                    <a:lnTo>
                      <a:pt x="368" y="3517"/>
                    </a:lnTo>
                    <a:lnTo>
                      <a:pt x="382" y="3523"/>
                    </a:lnTo>
                    <a:lnTo>
                      <a:pt x="396" y="3528"/>
                    </a:lnTo>
                    <a:lnTo>
                      <a:pt x="411" y="3532"/>
                    </a:lnTo>
                    <a:lnTo>
                      <a:pt x="425" y="3535"/>
                    </a:lnTo>
                    <a:lnTo>
                      <a:pt x="440" y="3537"/>
                    </a:lnTo>
                    <a:lnTo>
                      <a:pt x="455" y="3540"/>
                    </a:lnTo>
                    <a:lnTo>
                      <a:pt x="470" y="3541"/>
                    </a:lnTo>
                    <a:lnTo>
                      <a:pt x="500" y="3541"/>
                    </a:lnTo>
                    <a:lnTo>
                      <a:pt x="528" y="3538"/>
                    </a:lnTo>
                    <a:lnTo>
                      <a:pt x="556" y="3535"/>
                    </a:lnTo>
                    <a:lnTo>
                      <a:pt x="581" y="3531"/>
                    </a:lnTo>
                    <a:lnTo>
                      <a:pt x="605" y="3526"/>
                    </a:lnTo>
                    <a:lnTo>
                      <a:pt x="625" y="3520"/>
                    </a:lnTo>
                    <a:lnTo>
                      <a:pt x="655" y="3512"/>
                    </a:lnTo>
                    <a:lnTo>
                      <a:pt x="665" y="3508"/>
                    </a:lnTo>
                    <a:lnTo>
                      <a:pt x="1139" y="3277"/>
                    </a:lnTo>
                    <a:lnTo>
                      <a:pt x="2084" y="3280"/>
                    </a:lnTo>
                    <a:lnTo>
                      <a:pt x="6584" y="3262"/>
                    </a:lnTo>
                    <a:lnTo>
                      <a:pt x="6580" y="3176"/>
                    </a:lnTo>
                    <a:lnTo>
                      <a:pt x="6566" y="2948"/>
                    </a:lnTo>
                    <a:lnTo>
                      <a:pt x="6554" y="2794"/>
                    </a:lnTo>
                    <a:lnTo>
                      <a:pt x="6541" y="2619"/>
                    </a:lnTo>
                    <a:lnTo>
                      <a:pt x="6526" y="2429"/>
                    </a:lnTo>
                    <a:lnTo>
                      <a:pt x="6506" y="2228"/>
                    </a:lnTo>
                    <a:lnTo>
                      <a:pt x="6496" y="2126"/>
                    </a:lnTo>
                    <a:lnTo>
                      <a:pt x="6484" y="2025"/>
                    </a:lnTo>
                    <a:lnTo>
                      <a:pt x="6472" y="1922"/>
                    </a:lnTo>
                    <a:lnTo>
                      <a:pt x="6460" y="1821"/>
                    </a:lnTo>
                    <a:lnTo>
                      <a:pt x="6446" y="1720"/>
                    </a:lnTo>
                    <a:lnTo>
                      <a:pt x="6431" y="1622"/>
                    </a:lnTo>
                    <a:lnTo>
                      <a:pt x="6416" y="1527"/>
                    </a:lnTo>
                    <a:lnTo>
                      <a:pt x="6400" y="1434"/>
                    </a:lnTo>
                    <a:lnTo>
                      <a:pt x="6383" y="1347"/>
                    </a:lnTo>
                    <a:lnTo>
                      <a:pt x="6366" y="1263"/>
                    </a:lnTo>
                    <a:lnTo>
                      <a:pt x="6348" y="1186"/>
                    </a:lnTo>
                    <a:lnTo>
                      <a:pt x="6329" y="1114"/>
                    </a:lnTo>
                    <a:lnTo>
                      <a:pt x="6309" y="1048"/>
                    </a:lnTo>
                    <a:lnTo>
                      <a:pt x="6288" y="989"/>
                    </a:lnTo>
                    <a:lnTo>
                      <a:pt x="6267" y="940"/>
                    </a:lnTo>
                    <a:lnTo>
                      <a:pt x="6243" y="897"/>
                    </a:lnTo>
                    <a:lnTo>
                      <a:pt x="6224" y="867"/>
                    </a:lnTo>
                    <a:lnTo>
                      <a:pt x="6202" y="838"/>
                    </a:lnTo>
                    <a:lnTo>
                      <a:pt x="6176" y="807"/>
                    </a:lnTo>
                    <a:lnTo>
                      <a:pt x="6148" y="775"/>
                    </a:lnTo>
                    <a:lnTo>
                      <a:pt x="6118" y="744"/>
                    </a:lnTo>
                    <a:lnTo>
                      <a:pt x="6085" y="712"/>
                    </a:lnTo>
                    <a:lnTo>
                      <a:pt x="6051" y="679"/>
                    </a:lnTo>
                    <a:lnTo>
                      <a:pt x="6015" y="648"/>
                    </a:lnTo>
                    <a:lnTo>
                      <a:pt x="5977" y="615"/>
                    </a:lnTo>
                    <a:lnTo>
                      <a:pt x="5938" y="583"/>
                    </a:lnTo>
                    <a:lnTo>
                      <a:pt x="5896" y="550"/>
                    </a:lnTo>
                    <a:lnTo>
                      <a:pt x="5855" y="518"/>
                    </a:lnTo>
                    <a:lnTo>
                      <a:pt x="5811" y="486"/>
                    </a:lnTo>
                    <a:lnTo>
                      <a:pt x="5768" y="454"/>
                    </a:lnTo>
                    <a:lnTo>
                      <a:pt x="5724" y="422"/>
                    </a:lnTo>
                    <a:lnTo>
                      <a:pt x="5680" y="392"/>
                    </a:lnTo>
                    <a:lnTo>
                      <a:pt x="5590" y="331"/>
                    </a:lnTo>
                    <a:lnTo>
                      <a:pt x="5499" y="273"/>
                    </a:lnTo>
                    <a:lnTo>
                      <a:pt x="5411" y="217"/>
                    </a:lnTo>
                    <a:lnTo>
                      <a:pt x="5326" y="164"/>
                    </a:lnTo>
                    <a:lnTo>
                      <a:pt x="5245" y="116"/>
                    </a:lnTo>
                    <a:lnTo>
                      <a:pt x="5170" y="72"/>
                    </a:lnTo>
                    <a:lnTo>
                      <a:pt x="5102" y="34"/>
                    </a:lnTo>
                    <a:lnTo>
                      <a:pt x="5043" y="0"/>
                    </a:lnTo>
                    <a:close/>
                  </a:path>
                </a:pathLst>
              </a:custGeom>
              <a:solidFill>
                <a:srgbClr val="006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99" name="Freeform 204"/>
              <p:cNvSpPr>
                <a:spLocks/>
              </p:cNvSpPr>
              <p:nvPr/>
            </p:nvSpPr>
            <p:spPr bwMode="auto">
              <a:xfrm>
                <a:off x="4542" y="3638"/>
                <a:ext cx="109" cy="83"/>
              </a:xfrm>
              <a:custGeom>
                <a:avLst/>
                <a:gdLst>
                  <a:gd name="T0" fmla="*/ 0 w 1626"/>
                  <a:gd name="T1" fmla="*/ 0 h 1248"/>
                  <a:gd name="T2" fmla="*/ 0 w 1626"/>
                  <a:gd name="T3" fmla="*/ 0 h 1248"/>
                  <a:gd name="T4" fmla="*/ 0 w 1626"/>
                  <a:gd name="T5" fmla="*/ 0 h 1248"/>
                  <a:gd name="T6" fmla="*/ 0 w 1626"/>
                  <a:gd name="T7" fmla="*/ 0 h 1248"/>
                  <a:gd name="T8" fmla="*/ 0 w 1626"/>
                  <a:gd name="T9" fmla="*/ 0 h 1248"/>
                  <a:gd name="T10" fmla="*/ 0 w 1626"/>
                  <a:gd name="T11" fmla="*/ 0 h 1248"/>
                  <a:gd name="T12" fmla="*/ 0 w 1626"/>
                  <a:gd name="T13" fmla="*/ 0 h 1248"/>
                  <a:gd name="T14" fmla="*/ 0 w 1626"/>
                  <a:gd name="T15" fmla="*/ 0 h 1248"/>
                  <a:gd name="T16" fmla="*/ 0 w 1626"/>
                  <a:gd name="T17" fmla="*/ 0 h 1248"/>
                  <a:gd name="T18" fmla="*/ 0 w 1626"/>
                  <a:gd name="T19" fmla="*/ 0 h 1248"/>
                  <a:gd name="T20" fmla="*/ 0 w 1626"/>
                  <a:gd name="T21" fmla="*/ 0 h 1248"/>
                  <a:gd name="T22" fmla="*/ 0 w 1626"/>
                  <a:gd name="T23" fmla="*/ 0 h 1248"/>
                  <a:gd name="T24" fmla="*/ 0 w 1626"/>
                  <a:gd name="T25" fmla="*/ 0 h 1248"/>
                  <a:gd name="T26" fmla="*/ 0 w 1626"/>
                  <a:gd name="T27" fmla="*/ 0 h 1248"/>
                  <a:gd name="T28" fmla="*/ 0 w 1626"/>
                  <a:gd name="T29" fmla="*/ 0 h 1248"/>
                  <a:gd name="T30" fmla="*/ 0 w 1626"/>
                  <a:gd name="T31" fmla="*/ 0 h 1248"/>
                  <a:gd name="T32" fmla="*/ 0 w 1626"/>
                  <a:gd name="T33" fmla="*/ 0 h 1248"/>
                  <a:gd name="T34" fmla="*/ 0 w 1626"/>
                  <a:gd name="T35" fmla="*/ 0 h 1248"/>
                  <a:gd name="T36" fmla="*/ 0 w 1626"/>
                  <a:gd name="T37" fmla="*/ 0 h 1248"/>
                  <a:gd name="T38" fmla="*/ 0 w 1626"/>
                  <a:gd name="T39" fmla="*/ 0 h 1248"/>
                  <a:gd name="T40" fmla="*/ 0 w 1626"/>
                  <a:gd name="T41" fmla="*/ 0 h 1248"/>
                  <a:gd name="T42" fmla="*/ 0 w 1626"/>
                  <a:gd name="T43" fmla="*/ 0 h 1248"/>
                  <a:gd name="T44" fmla="*/ 0 w 1626"/>
                  <a:gd name="T45" fmla="*/ 0 h 1248"/>
                  <a:gd name="T46" fmla="*/ 0 w 1626"/>
                  <a:gd name="T47" fmla="*/ 0 h 1248"/>
                  <a:gd name="T48" fmla="*/ 0 w 1626"/>
                  <a:gd name="T49" fmla="*/ 0 h 1248"/>
                  <a:gd name="T50" fmla="*/ 0 w 1626"/>
                  <a:gd name="T51" fmla="*/ 0 h 1248"/>
                  <a:gd name="T52" fmla="*/ 0 w 1626"/>
                  <a:gd name="T53" fmla="*/ 0 h 1248"/>
                  <a:gd name="T54" fmla="*/ 0 w 1626"/>
                  <a:gd name="T55" fmla="*/ 0 h 1248"/>
                  <a:gd name="T56" fmla="*/ 0 w 1626"/>
                  <a:gd name="T57" fmla="*/ 0 h 1248"/>
                  <a:gd name="T58" fmla="*/ 0 w 1626"/>
                  <a:gd name="T59" fmla="*/ 0 h 1248"/>
                  <a:gd name="T60" fmla="*/ 0 w 1626"/>
                  <a:gd name="T61" fmla="*/ 0 h 1248"/>
                  <a:gd name="T62" fmla="*/ 0 w 1626"/>
                  <a:gd name="T63" fmla="*/ 0 h 1248"/>
                  <a:gd name="T64" fmla="*/ 0 w 1626"/>
                  <a:gd name="T65" fmla="*/ 0 h 1248"/>
                  <a:gd name="T66" fmla="*/ 0 w 1626"/>
                  <a:gd name="T67" fmla="*/ 0 h 1248"/>
                  <a:gd name="T68" fmla="*/ 0 w 1626"/>
                  <a:gd name="T69" fmla="*/ 0 h 1248"/>
                  <a:gd name="T70" fmla="*/ 0 w 1626"/>
                  <a:gd name="T71" fmla="*/ 0 h 1248"/>
                  <a:gd name="T72" fmla="*/ 0 w 1626"/>
                  <a:gd name="T73" fmla="*/ 0 h 1248"/>
                  <a:gd name="T74" fmla="*/ 0 w 1626"/>
                  <a:gd name="T75" fmla="*/ 0 h 1248"/>
                  <a:gd name="T76" fmla="*/ 0 w 1626"/>
                  <a:gd name="T77" fmla="*/ 0 h 1248"/>
                  <a:gd name="T78" fmla="*/ 0 w 1626"/>
                  <a:gd name="T79" fmla="*/ 0 h 1248"/>
                  <a:gd name="T80" fmla="*/ 0 w 1626"/>
                  <a:gd name="T81" fmla="*/ 0 h 1248"/>
                  <a:gd name="T82" fmla="*/ 0 w 1626"/>
                  <a:gd name="T83" fmla="*/ 0 h 1248"/>
                  <a:gd name="T84" fmla="*/ 0 w 1626"/>
                  <a:gd name="T85" fmla="*/ 0 h 1248"/>
                  <a:gd name="T86" fmla="*/ 0 w 1626"/>
                  <a:gd name="T87" fmla="*/ 0 h 1248"/>
                  <a:gd name="T88" fmla="*/ 0 w 1626"/>
                  <a:gd name="T89" fmla="*/ 0 h 1248"/>
                  <a:gd name="T90" fmla="*/ 0 w 1626"/>
                  <a:gd name="T91" fmla="*/ 0 h 1248"/>
                  <a:gd name="T92" fmla="*/ 0 w 1626"/>
                  <a:gd name="T93" fmla="*/ 0 h 1248"/>
                  <a:gd name="T94" fmla="*/ 0 w 1626"/>
                  <a:gd name="T95" fmla="*/ 0 h 124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626"/>
                  <a:gd name="T145" fmla="*/ 0 h 1248"/>
                  <a:gd name="T146" fmla="*/ 1626 w 1626"/>
                  <a:gd name="T147" fmla="*/ 1248 h 124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626" h="1248">
                    <a:moveTo>
                      <a:pt x="472" y="0"/>
                    </a:moveTo>
                    <a:lnTo>
                      <a:pt x="483" y="16"/>
                    </a:lnTo>
                    <a:lnTo>
                      <a:pt x="514" y="58"/>
                    </a:lnTo>
                    <a:lnTo>
                      <a:pt x="536" y="88"/>
                    </a:lnTo>
                    <a:lnTo>
                      <a:pt x="564" y="122"/>
                    </a:lnTo>
                    <a:lnTo>
                      <a:pt x="595" y="160"/>
                    </a:lnTo>
                    <a:lnTo>
                      <a:pt x="630" y="201"/>
                    </a:lnTo>
                    <a:lnTo>
                      <a:pt x="671" y="243"/>
                    </a:lnTo>
                    <a:lnTo>
                      <a:pt x="715" y="287"/>
                    </a:lnTo>
                    <a:lnTo>
                      <a:pt x="739" y="309"/>
                    </a:lnTo>
                    <a:lnTo>
                      <a:pt x="763" y="331"/>
                    </a:lnTo>
                    <a:lnTo>
                      <a:pt x="789" y="354"/>
                    </a:lnTo>
                    <a:lnTo>
                      <a:pt x="815" y="375"/>
                    </a:lnTo>
                    <a:lnTo>
                      <a:pt x="843" y="396"/>
                    </a:lnTo>
                    <a:lnTo>
                      <a:pt x="871" y="417"/>
                    </a:lnTo>
                    <a:lnTo>
                      <a:pt x="900" y="438"/>
                    </a:lnTo>
                    <a:lnTo>
                      <a:pt x="931" y="458"/>
                    </a:lnTo>
                    <a:lnTo>
                      <a:pt x="962" y="477"/>
                    </a:lnTo>
                    <a:lnTo>
                      <a:pt x="993" y="496"/>
                    </a:lnTo>
                    <a:lnTo>
                      <a:pt x="1025" y="513"/>
                    </a:lnTo>
                    <a:lnTo>
                      <a:pt x="1059" y="530"/>
                    </a:lnTo>
                    <a:lnTo>
                      <a:pt x="1124" y="559"/>
                    </a:lnTo>
                    <a:lnTo>
                      <a:pt x="1187" y="587"/>
                    </a:lnTo>
                    <a:lnTo>
                      <a:pt x="1245" y="611"/>
                    </a:lnTo>
                    <a:lnTo>
                      <a:pt x="1299" y="634"/>
                    </a:lnTo>
                    <a:lnTo>
                      <a:pt x="1350" y="653"/>
                    </a:lnTo>
                    <a:lnTo>
                      <a:pt x="1396" y="670"/>
                    </a:lnTo>
                    <a:lnTo>
                      <a:pt x="1439" y="685"/>
                    </a:lnTo>
                    <a:lnTo>
                      <a:pt x="1477" y="697"/>
                    </a:lnTo>
                    <a:lnTo>
                      <a:pt x="1541" y="717"/>
                    </a:lnTo>
                    <a:lnTo>
                      <a:pt x="1588" y="729"/>
                    </a:lnTo>
                    <a:lnTo>
                      <a:pt x="1616" y="736"/>
                    </a:lnTo>
                    <a:lnTo>
                      <a:pt x="1626" y="738"/>
                    </a:lnTo>
                    <a:lnTo>
                      <a:pt x="1267" y="1154"/>
                    </a:lnTo>
                    <a:lnTo>
                      <a:pt x="1261" y="1158"/>
                    </a:lnTo>
                    <a:lnTo>
                      <a:pt x="1244" y="1169"/>
                    </a:lnTo>
                    <a:lnTo>
                      <a:pt x="1217" y="1184"/>
                    </a:lnTo>
                    <a:lnTo>
                      <a:pt x="1181" y="1201"/>
                    </a:lnTo>
                    <a:lnTo>
                      <a:pt x="1161" y="1210"/>
                    </a:lnTo>
                    <a:lnTo>
                      <a:pt x="1139" y="1219"/>
                    </a:lnTo>
                    <a:lnTo>
                      <a:pt x="1115" y="1226"/>
                    </a:lnTo>
                    <a:lnTo>
                      <a:pt x="1091" y="1234"/>
                    </a:lnTo>
                    <a:lnTo>
                      <a:pt x="1066" y="1240"/>
                    </a:lnTo>
                    <a:lnTo>
                      <a:pt x="1039" y="1244"/>
                    </a:lnTo>
                    <a:lnTo>
                      <a:pt x="1011" y="1247"/>
                    </a:lnTo>
                    <a:lnTo>
                      <a:pt x="983" y="1248"/>
                    </a:lnTo>
                    <a:lnTo>
                      <a:pt x="968" y="1247"/>
                    </a:lnTo>
                    <a:lnTo>
                      <a:pt x="952" y="1245"/>
                    </a:lnTo>
                    <a:lnTo>
                      <a:pt x="934" y="1241"/>
                    </a:lnTo>
                    <a:lnTo>
                      <a:pt x="916" y="1235"/>
                    </a:lnTo>
                    <a:lnTo>
                      <a:pt x="896" y="1227"/>
                    </a:lnTo>
                    <a:lnTo>
                      <a:pt x="876" y="1219"/>
                    </a:lnTo>
                    <a:lnTo>
                      <a:pt x="853" y="1209"/>
                    </a:lnTo>
                    <a:lnTo>
                      <a:pt x="831" y="1198"/>
                    </a:lnTo>
                    <a:lnTo>
                      <a:pt x="809" y="1186"/>
                    </a:lnTo>
                    <a:lnTo>
                      <a:pt x="784" y="1172"/>
                    </a:lnTo>
                    <a:lnTo>
                      <a:pt x="761" y="1158"/>
                    </a:lnTo>
                    <a:lnTo>
                      <a:pt x="737" y="1142"/>
                    </a:lnTo>
                    <a:lnTo>
                      <a:pt x="686" y="1109"/>
                    </a:lnTo>
                    <a:lnTo>
                      <a:pt x="636" y="1073"/>
                    </a:lnTo>
                    <a:lnTo>
                      <a:pt x="585" y="1035"/>
                    </a:lnTo>
                    <a:lnTo>
                      <a:pt x="536" y="995"/>
                    </a:lnTo>
                    <a:lnTo>
                      <a:pt x="488" y="954"/>
                    </a:lnTo>
                    <a:lnTo>
                      <a:pt x="444" y="913"/>
                    </a:lnTo>
                    <a:lnTo>
                      <a:pt x="401" y="872"/>
                    </a:lnTo>
                    <a:lnTo>
                      <a:pt x="363" y="832"/>
                    </a:lnTo>
                    <a:lnTo>
                      <a:pt x="346" y="812"/>
                    </a:lnTo>
                    <a:lnTo>
                      <a:pt x="330" y="793"/>
                    </a:lnTo>
                    <a:lnTo>
                      <a:pt x="315" y="775"/>
                    </a:lnTo>
                    <a:lnTo>
                      <a:pt x="303" y="757"/>
                    </a:lnTo>
                    <a:lnTo>
                      <a:pt x="277" y="721"/>
                    </a:lnTo>
                    <a:lnTo>
                      <a:pt x="252" y="687"/>
                    </a:lnTo>
                    <a:lnTo>
                      <a:pt x="225" y="653"/>
                    </a:lnTo>
                    <a:lnTo>
                      <a:pt x="200" y="620"/>
                    </a:lnTo>
                    <a:lnTo>
                      <a:pt x="149" y="559"/>
                    </a:lnTo>
                    <a:lnTo>
                      <a:pt x="102" y="505"/>
                    </a:lnTo>
                    <a:lnTo>
                      <a:pt x="61" y="461"/>
                    </a:lnTo>
                    <a:lnTo>
                      <a:pt x="29" y="427"/>
                    </a:lnTo>
                    <a:lnTo>
                      <a:pt x="8" y="404"/>
                    </a:lnTo>
                    <a:lnTo>
                      <a:pt x="0" y="397"/>
                    </a:lnTo>
                    <a:lnTo>
                      <a:pt x="10" y="384"/>
                    </a:lnTo>
                    <a:lnTo>
                      <a:pt x="39" y="351"/>
                    </a:lnTo>
                    <a:lnTo>
                      <a:pt x="60" y="328"/>
                    </a:lnTo>
                    <a:lnTo>
                      <a:pt x="85" y="301"/>
                    </a:lnTo>
                    <a:lnTo>
                      <a:pt x="113" y="272"/>
                    </a:lnTo>
                    <a:lnTo>
                      <a:pt x="144" y="241"/>
                    </a:lnTo>
                    <a:lnTo>
                      <a:pt x="178" y="209"/>
                    </a:lnTo>
                    <a:lnTo>
                      <a:pt x="214" y="175"/>
                    </a:lnTo>
                    <a:lnTo>
                      <a:pt x="254" y="142"/>
                    </a:lnTo>
                    <a:lnTo>
                      <a:pt x="295" y="109"/>
                    </a:lnTo>
                    <a:lnTo>
                      <a:pt x="338" y="79"/>
                    </a:lnTo>
                    <a:lnTo>
                      <a:pt x="382" y="50"/>
                    </a:lnTo>
                    <a:lnTo>
                      <a:pt x="404" y="36"/>
                    </a:lnTo>
                    <a:lnTo>
                      <a:pt x="427" y="23"/>
                    </a:lnTo>
                    <a:lnTo>
                      <a:pt x="450" y="11"/>
                    </a:lnTo>
                    <a:lnTo>
                      <a:pt x="472" y="0"/>
                    </a:lnTo>
                    <a:close/>
                  </a:path>
                </a:pathLst>
              </a:custGeom>
              <a:solidFill>
                <a:srgbClr val="F8F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00" name="Freeform 205"/>
              <p:cNvSpPr>
                <a:spLocks/>
              </p:cNvSpPr>
              <p:nvPr/>
            </p:nvSpPr>
            <p:spPr bwMode="auto">
              <a:xfrm>
                <a:off x="4651" y="3643"/>
                <a:ext cx="73" cy="68"/>
              </a:xfrm>
              <a:custGeom>
                <a:avLst/>
                <a:gdLst>
                  <a:gd name="T0" fmla="*/ 0 w 1097"/>
                  <a:gd name="T1" fmla="*/ 0 h 1028"/>
                  <a:gd name="T2" fmla="*/ 0 w 1097"/>
                  <a:gd name="T3" fmla="*/ 0 h 1028"/>
                  <a:gd name="T4" fmla="*/ 0 w 1097"/>
                  <a:gd name="T5" fmla="*/ 0 h 1028"/>
                  <a:gd name="T6" fmla="*/ 0 w 1097"/>
                  <a:gd name="T7" fmla="*/ 0 h 1028"/>
                  <a:gd name="T8" fmla="*/ 0 w 1097"/>
                  <a:gd name="T9" fmla="*/ 0 h 1028"/>
                  <a:gd name="T10" fmla="*/ 0 w 1097"/>
                  <a:gd name="T11" fmla="*/ 0 h 1028"/>
                  <a:gd name="T12" fmla="*/ 0 w 1097"/>
                  <a:gd name="T13" fmla="*/ 0 h 1028"/>
                  <a:gd name="T14" fmla="*/ 0 w 1097"/>
                  <a:gd name="T15" fmla="*/ 0 h 1028"/>
                  <a:gd name="T16" fmla="*/ 0 w 1097"/>
                  <a:gd name="T17" fmla="*/ 0 h 1028"/>
                  <a:gd name="T18" fmla="*/ 0 w 1097"/>
                  <a:gd name="T19" fmla="*/ 0 h 1028"/>
                  <a:gd name="T20" fmla="*/ 0 w 1097"/>
                  <a:gd name="T21" fmla="*/ 0 h 1028"/>
                  <a:gd name="T22" fmla="*/ 0 w 1097"/>
                  <a:gd name="T23" fmla="*/ 0 h 1028"/>
                  <a:gd name="T24" fmla="*/ 0 w 1097"/>
                  <a:gd name="T25" fmla="*/ 0 h 1028"/>
                  <a:gd name="T26" fmla="*/ 0 w 1097"/>
                  <a:gd name="T27" fmla="*/ 0 h 1028"/>
                  <a:gd name="T28" fmla="*/ 0 w 1097"/>
                  <a:gd name="T29" fmla="*/ 0 h 1028"/>
                  <a:gd name="T30" fmla="*/ 0 w 1097"/>
                  <a:gd name="T31" fmla="*/ 0 h 1028"/>
                  <a:gd name="T32" fmla="*/ 0 w 1097"/>
                  <a:gd name="T33" fmla="*/ 0 h 1028"/>
                  <a:gd name="T34" fmla="*/ 0 w 1097"/>
                  <a:gd name="T35" fmla="*/ 0 h 1028"/>
                  <a:gd name="T36" fmla="*/ 0 w 1097"/>
                  <a:gd name="T37" fmla="*/ 0 h 1028"/>
                  <a:gd name="T38" fmla="*/ 0 w 1097"/>
                  <a:gd name="T39" fmla="*/ 0 h 1028"/>
                  <a:gd name="T40" fmla="*/ 0 w 1097"/>
                  <a:gd name="T41" fmla="*/ 0 h 1028"/>
                  <a:gd name="T42" fmla="*/ 0 w 1097"/>
                  <a:gd name="T43" fmla="*/ 0 h 1028"/>
                  <a:gd name="T44" fmla="*/ 0 w 1097"/>
                  <a:gd name="T45" fmla="*/ 0 h 1028"/>
                  <a:gd name="T46" fmla="*/ 0 w 1097"/>
                  <a:gd name="T47" fmla="*/ 0 h 1028"/>
                  <a:gd name="T48" fmla="*/ 0 w 1097"/>
                  <a:gd name="T49" fmla="*/ 0 h 1028"/>
                  <a:gd name="T50" fmla="*/ 0 w 1097"/>
                  <a:gd name="T51" fmla="*/ 0 h 1028"/>
                  <a:gd name="T52" fmla="*/ 0 w 1097"/>
                  <a:gd name="T53" fmla="*/ 0 h 1028"/>
                  <a:gd name="T54" fmla="*/ 0 w 1097"/>
                  <a:gd name="T55" fmla="*/ 0 h 1028"/>
                  <a:gd name="T56" fmla="*/ 0 w 1097"/>
                  <a:gd name="T57" fmla="*/ 0 h 1028"/>
                  <a:gd name="T58" fmla="*/ 0 w 1097"/>
                  <a:gd name="T59" fmla="*/ 0 h 1028"/>
                  <a:gd name="T60" fmla="*/ 0 w 1097"/>
                  <a:gd name="T61" fmla="*/ 0 h 1028"/>
                  <a:gd name="T62" fmla="*/ 0 w 1097"/>
                  <a:gd name="T63" fmla="*/ 0 h 1028"/>
                  <a:gd name="T64" fmla="*/ 0 w 1097"/>
                  <a:gd name="T65" fmla="*/ 0 h 1028"/>
                  <a:gd name="T66" fmla="*/ 0 w 1097"/>
                  <a:gd name="T67" fmla="*/ 0 h 1028"/>
                  <a:gd name="T68" fmla="*/ 0 w 1097"/>
                  <a:gd name="T69" fmla="*/ 0 h 1028"/>
                  <a:gd name="T70" fmla="*/ 0 w 1097"/>
                  <a:gd name="T71" fmla="*/ 0 h 1028"/>
                  <a:gd name="T72" fmla="*/ 0 w 1097"/>
                  <a:gd name="T73" fmla="*/ 0 h 1028"/>
                  <a:gd name="T74" fmla="*/ 0 w 1097"/>
                  <a:gd name="T75" fmla="*/ 0 h 1028"/>
                  <a:gd name="T76" fmla="*/ 0 w 1097"/>
                  <a:gd name="T77" fmla="*/ 0 h 1028"/>
                  <a:gd name="T78" fmla="*/ 0 w 1097"/>
                  <a:gd name="T79" fmla="*/ 0 h 1028"/>
                  <a:gd name="T80" fmla="*/ 0 w 1097"/>
                  <a:gd name="T81" fmla="*/ 0 h 1028"/>
                  <a:gd name="T82" fmla="*/ 0 w 1097"/>
                  <a:gd name="T83" fmla="*/ 0 h 1028"/>
                  <a:gd name="T84" fmla="*/ 0 w 1097"/>
                  <a:gd name="T85" fmla="*/ 0 h 1028"/>
                  <a:gd name="T86" fmla="*/ 0 w 1097"/>
                  <a:gd name="T87" fmla="*/ 0 h 1028"/>
                  <a:gd name="T88" fmla="*/ 0 w 1097"/>
                  <a:gd name="T89" fmla="*/ 0 h 1028"/>
                  <a:gd name="T90" fmla="*/ 0 w 1097"/>
                  <a:gd name="T91" fmla="*/ 0 h 1028"/>
                  <a:gd name="T92" fmla="*/ 0 w 1097"/>
                  <a:gd name="T93" fmla="*/ 0 h 1028"/>
                  <a:gd name="T94" fmla="*/ 0 w 1097"/>
                  <a:gd name="T95" fmla="*/ 0 h 1028"/>
                  <a:gd name="T96" fmla="*/ 0 w 1097"/>
                  <a:gd name="T97" fmla="*/ 0 h 1028"/>
                  <a:gd name="T98" fmla="*/ 0 w 1097"/>
                  <a:gd name="T99" fmla="*/ 0 h 1028"/>
                  <a:gd name="T100" fmla="*/ 0 w 1097"/>
                  <a:gd name="T101" fmla="*/ 0 h 1028"/>
                  <a:gd name="T102" fmla="*/ 0 w 1097"/>
                  <a:gd name="T103" fmla="*/ 0 h 1028"/>
                  <a:gd name="T104" fmla="*/ 0 w 1097"/>
                  <a:gd name="T105" fmla="*/ 0 h 1028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097"/>
                  <a:gd name="T160" fmla="*/ 0 h 1028"/>
                  <a:gd name="T161" fmla="*/ 1097 w 1097"/>
                  <a:gd name="T162" fmla="*/ 1028 h 1028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097" h="1028">
                    <a:moveTo>
                      <a:pt x="0" y="674"/>
                    </a:moveTo>
                    <a:lnTo>
                      <a:pt x="7" y="670"/>
                    </a:lnTo>
                    <a:lnTo>
                      <a:pt x="26" y="659"/>
                    </a:lnTo>
                    <a:lnTo>
                      <a:pt x="57" y="641"/>
                    </a:lnTo>
                    <a:lnTo>
                      <a:pt x="97" y="614"/>
                    </a:lnTo>
                    <a:lnTo>
                      <a:pt x="120" y="598"/>
                    </a:lnTo>
                    <a:lnTo>
                      <a:pt x="145" y="580"/>
                    </a:lnTo>
                    <a:lnTo>
                      <a:pt x="172" y="560"/>
                    </a:lnTo>
                    <a:lnTo>
                      <a:pt x="199" y="538"/>
                    </a:lnTo>
                    <a:lnTo>
                      <a:pt x="228" y="514"/>
                    </a:lnTo>
                    <a:lnTo>
                      <a:pt x="259" y="487"/>
                    </a:lnTo>
                    <a:lnTo>
                      <a:pt x="290" y="458"/>
                    </a:lnTo>
                    <a:lnTo>
                      <a:pt x="321" y="428"/>
                    </a:lnTo>
                    <a:lnTo>
                      <a:pt x="337" y="412"/>
                    </a:lnTo>
                    <a:lnTo>
                      <a:pt x="352" y="395"/>
                    </a:lnTo>
                    <a:lnTo>
                      <a:pt x="366" y="378"/>
                    </a:lnTo>
                    <a:lnTo>
                      <a:pt x="379" y="361"/>
                    </a:lnTo>
                    <a:lnTo>
                      <a:pt x="392" y="344"/>
                    </a:lnTo>
                    <a:lnTo>
                      <a:pt x="404" y="326"/>
                    </a:lnTo>
                    <a:lnTo>
                      <a:pt x="415" y="309"/>
                    </a:lnTo>
                    <a:lnTo>
                      <a:pt x="425" y="291"/>
                    </a:lnTo>
                    <a:lnTo>
                      <a:pt x="445" y="256"/>
                    </a:lnTo>
                    <a:lnTo>
                      <a:pt x="462" y="222"/>
                    </a:lnTo>
                    <a:lnTo>
                      <a:pt x="476" y="188"/>
                    </a:lnTo>
                    <a:lnTo>
                      <a:pt x="489" y="156"/>
                    </a:lnTo>
                    <a:lnTo>
                      <a:pt x="500" y="126"/>
                    </a:lnTo>
                    <a:lnTo>
                      <a:pt x="508" y="98"/>
                    </a:lnTo>
                    <a:lnTo>
                      <a:pt x="516" y="74"/>
                    </a:lnTo>
                    <a:lnTo>
                      <a:pt x="521" y="53"/>
                    </a:lnTo>
                    <a:lnTo>
                      <a:pt x="527" y="22"/>
                    </a:lnTo>
                    <a:lnTo>
                      <a:pt x="529" y="11"/>
                    </a:lnTo>
                    <a:lnTo>
                      <a:pt x="539" y="9"/>
                    </a:lnTo>
                    <a:lnTo>
                      <a:pt x="563" y="5"/>
                    </a:lnTo>
                    <a:lnTo>
                      <a:pt x="582" y="3"/>
                    </a:lnTo>
                    <a:lnTo>
                      <a:pt x="602" y="1"/>
                    </a:lnTo>
                    <a:lnTo>
                      <a:pt x="624" y="0"/>
                    </a:lnTo>
                    <a:lnTo>
                      <a:pt x="647" y="0"/>
                    </a:lnTo>
                    <a:lnTo>
                      <a:pt x="673" y="2"/>
                    </a:lnTo>
                    <a:lnTo>
                      <a:pt x="699" y="5"/>
                    </a:lnTo>
                    <a:lnTo>
                      <a:pt x="713" y="8"/>
                    </a:lnTo>
                    <a:lnTo>
                      <a:pt x="726" y="11"/>
                    </a:lnTo>
                    <a:lnTo>
                      <a:pt x="740" y="15"/>
                    </a:lnTo>
                    <a:lnTo>
                      <a:pt x="752" y="20"/>
                    </a:lnTo>
                    <a:lnTo>
                      <a:pt x="766" y="25"/>
                    </a:lnTo>
                    <a:lnTo>
                      <a:pt x="779" y="32"/>
                    </a:lnTo>
                    <a:lnTo>
                      <a:pt x="792" y="38"/>
                    </a:lnTo>
                    <a:lnTo>
                      <a:pt x="804" y="46"/>
                    </a:lnTo>
                    <a:lnTo>
                      <a:pt x="817" y="55"/>
                    </a:lnTo>
                    <a:lnTo>
                      <a:pt x="829" y="64"/>
                    </a:lnTo>
                    <a:lnTo>
                      <a:pt x="840" y="75"/>
                    </a:lnTo>
                    <a:lnTo>
                      <a:pt x="851" y="87"/>
                    </a:lnTo>
                    <a:lnTo>
                      <a:pt x="872" y="111"/>
                    </a:lnTo>
                    <a:lnTo>
                      <a:pt x="895" y="131"/>
                    </a:lnTo>
                    <a:lnTo>
                      <a:pt x="916" y="150"/>
                    </a:lnTo>
                    <a:lnTo>
                      <a:pt x="937" y="166"/>
                    </a:lnTo>
                    <a:lnTo>
                      <a:pt x="958" y="181"/>
                    </a:lnTo>
                    <a:lnTo>
                      <a:pt x="978" y="193"/>
                    </a:lnTo>
                    <a:lnTo>
                      <a:pt x="998" y="204"/>
                    </a:lnTo>
                    <a:lnTo>
                      <a:pt x="1017" y="212"/>
                    </a:lnTo>
                    <a:lnTo>
                      <a:pt x="1034" y="219"/>
                    </a:lnTo>
                    <a:lnTo>
                      <a:pt x="1048" y="226"/>
                    </a:lnTo>
                    <a:lnTo>
                      <a:pt x="1062" y="230"/>
                    </a:lnTo>
                    <a:lnTo>
                      <a:pt x="1074" y="233"/>
                    </a:lnTo>
                    <a:lnTo>
                      <a:pt x="1091" y="237"/>
                    </a:lnTo>
                    <a:lnTo>
                      <a:pt x="1097" y="239"/>
                    </a:lnTo>
                    <a:lnTo>
                      <a:pt x="1091" y="249"/>
                    </a:lnTo>
                    <a:lnTo>
                      <a:pt x="1074" y="278"/>
                    </a:lnTo>
                    <a:lnTo>
                      <a:pt x="1048" y="323"/>
                    </a:lnTo>
                    <a:lnTo>
                      <a:pt x="1017" y="383"/>
                    </a:lnTo>
                    <a:lnTo>
                      <a:pt x="978" y="454"/>
                    </a:lnTo>
                    <a:lnTo>
                      <a:pt x="937" y="534"/>
                    </a:lnTo>
                    <a:lnTo>
                      <a:pt x="895" y="621"/>
                    </a:lnTo>
                    <a:lnTo>
                      <a:pt x="851" y="711"/>
                    </a:lnTo>
                    <a:lnTo>
                      <a:pt x="830" y="756"/>
                    </a:lnTo>
                    <a:lnTo>
                      <a:pt x="810" y="797"/>
                    </a:lnTo>
                    <a:lnTo>
                      <a:pt x="791" y="835"/>
                    </a:lnTo>
                    <a:lnTo>
                      <a:pt x="771" y="870"/>
                    </a:lnTo>
                    <a:lnTo>
                      <a:pt x="753" y="902"/>
                    </a:lnTo>
                    <a:lnTo>
                      <a:pt x="735" y="930"/>
                    </a:lnTo>
                    <a:lnTo>
                      <a:pt x="717" y="955"/>
                    </a:lnTo>
                    <a:lnTo>
                      <a:pt x="699" y="976"/>
                    </a:lnTo>
                    <a:lnTo>
                      <a:pt x="691" y="986"/>
                    </a:lnTo>
                    <a:lnTo>
                      <a:pt x="682" y="994"/>
                    </a:lnTo>
                    <a:lnTo>
                      <a:pt x="673" y="1002"/>
                    </a:lnTo>
                    <a:lnTo>
                      <a:pt x="664" y="1008"/>
                    </a:lnTo>
                    <a:lnTo>
                      <a:pt x="655" y="1014"/>
                    </a:lnTo>
                    <a:lnTo>
                      <a:pt x="646" y="1019"/>
                    </a:lnTo>
                    <a:lnTo>
                      <a:pt x="637" y="1022"/>
                    </a:lnTo>
                    <a:lnTo>
                      <a:pt x="627" y="1025"/>
                    </a:lnTo>
                    <a:lnTo>
                      <a:pt x="619" y="1027"/>
                    </a:lnTo>
                    <a:lnTo>
                      <a:pt x="609" y="1028"/>
                    </a:lnTo>
                    <a:lnTo>
                      <a:pt x="600" y="1028"/>
                    </a:lnTo>
                    <a:lnTo>
                      <a:pt x="589" y="1027"/>
                    </a:lnTo>
                    <a:lnTo>
                      <a:pt x="579" y="1025"/>
                    </a:lnTo>
                    <a:lnTo>
                      <a:pt x="569" y="1023"/>
                    </a:lnTo>
                    <a:lnTo>
                      <a:pt x="559" y="1019"/>
                    </a:lnTo>
                    <a:lnTo>
                      <a:pt x="549" y="1014"/>
                    </a:lnTo>
                    <a:lnTo>
                      <a:pt x="523" y="1001"/>
                    </a:lnTo>
                    <a:lnTo>
                      <a:pt x="492" y="983"/>
                    </a:lnTo>
                    <a:lnTo>
                      <a:pt x="455" y="962"/>
                    </a:lnTo>
                    <a:lnTo>
                      <a:pt x="415" y="937"/>
                    </a:lnTo>
                    <a:lnTo>
                      <a:pt x="325" y="881"/>
                    </a:lnTo>
                    <a:lnTo>
                      <a:pt x="231" y="822"/>
                    </a:lnTo>
                    <a:lnTo>
                      <a:pt x="143" y="766"/>
                    </a:lnTo>
                    <a:lnTo>
                      <a:pt x="70" y="718"/>
                    </a:lnTo>
                    <a:lnTo>
                      <a:pt x="19" y="686"/>
                    </a:lnTo>
                    <a:lnTo>
                      <a:pt x="0" y="674"/>
                    </a:lnTo>
                    <a:close/>
                  </a:path>
                </a:pathLst>
              </a:custGeom>
              <a:solidFill>
                <a:srgbClr val="F8F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01" name="Freeform 206"/>
              <p:cNvSpPr>
                <a:spLocks/>
              </p:cNvSpPr>
              <p:nvPr/>
            </p:nvSpPr>
            <p:spPr bwMode="auto">
              <a:xfrm>
                <a:off x="4493" y="3370"/>
                <a:ext cx="257" cy="284"/>
              </a:xfrm>
              <a:custGeom>
                <a:avLst/>
                <a:gdLst>
                  <a:gd name="T0" fmla="*/ 0 w 3845"/>
                  <a:gd name="T1" fmla="*/ 0 h 4250"/>
                  <a:gd name="T2" fmla="*/ 0 w 3845"/>
                  <a:gd name="T3" fmla="*/ 0 h 4250"/>
                  <a:gd name="T4" fmla="*/ 0 w 3845"/>
                  <a:gd name="T5" fmla="*/ 0 h 4250"/>
                  <a:gd name="T6" fmla="*/ 0 w 3845"/>
                  <a:gd name="T7" fmla="*/ 0 h 4250"/>
                  <a:gd name="T8" fmla="*/ 0 w 3845"/>
                  <a:gd name="T9" fmla="*/ 0 h 4250"/>
                  <a:gd name="T10" fmla="*/ 0 w 3845"/>
                  <a:gd name="T11" fmla="*/ 0 h 4250"/>
                  <a:gd name="T12" fmla="*/ 0 w 3845"/>
                  <a:gd name="T13" fmla="*/ 0 h 4250"/>
                  <a:gd name="T14" fmla="*/ 0 w 3845"/>
                  <a:gd name="T15" fmla="*/ 0 h 4250"/>
                  <a:gd name="T16" fmla="*/ 0 w 3845"/>
                  <a:gd name="T17" fmla="*/ 0 h 4250"/>
                  <a:gd name="T18" fmla="*/ 0 w 3845"/>
                  <a:gd name="T19" fmla="*/ 0 h 4250"/>
                  <a:gd name="T20" fmla="*/ 0 w 3845"/>
                  <a:gd name="T21" fmla="*/ 0 h 4250"/>
                  <a:gd name="T22" fmla="*/ 0 w 3845"/>
                  <a:gd name="T23" fmla="*/ 0 h 4250"/>
                  <a:gd name="T24" fmla="*/ 0 w 3845"/>
                  <a:gd name="T25" fmla="*/ 0 h 4250"/>
                  <a:gd name="T26" fmla="*/ 0 w 3845"/>
                  <a:gd name="T27" fmla="*/ 0 h 4250"/>
                  <a:gd name="T28" fmla="*/ 0 w 3845"/>
                  <a:gd name="T29" fmla="*/ 0 h 4250"/>
                  <a:gd name="T30" fmla="*/ 0 w 3845"/>
                  <a:gd name="T31" fmla="*/ 0 h 4250"/>
                  <a:gd name="T32" fmla="*/ 0 w 3845"/>
                  <a:gd name="T33" fmla="*/ 0 h 4250"/>
                  <a:gd name="T34" fmla="*/ 0 w 3845"/>
                  <a:gd name="T35" fmla="*/ 0 h 4250"/>
                  <a:gd name="T36" fmla="*/ 0 w 3845"/>
                  <a:gd name="T37" fmla="*/ 0 h 4250"/>
                  <a:gd name="T38" fmla="*/ 0 w 3845"/>
                  <a:gd name="T39" fmla="*/ 0 h 4250"/>
                  <a:gd name="T40" fmla="*/ 0 w 3845"/>
                  <a:gd name="T41" fmla="*/ 0 h 4250"/>
                  <a:gd name="T42" fmla="*/ 0 w 3845"/>
                  <a:gd name="T43" fmla="*/ 0 h 4250"/>
                  <a:gd name="T44" fmla="*/ 0 w 3845"/>
                  <a:gd name="T45" fmla="*/ 0 h 4250"/>
                  <a:gd name="T46" fmla="*/ 0 w 3845"/>
                  <a:gd name="T47" fmla="*/ 0 h 4250"/>
                  <a:gd name="T48" fmla="*/ 0 w 3845"/>
                  <a:gd name="T49" fmla="*/ 0 h 4250"/>
                  <a:gd name="T50" fmla="*/ 0 w 3845"/>
                  <a:gd name="T51" fmla="*/ 0 h 4250"/>
                  <a:gd name="T52" fmla="*/ 0 w 3845"/>
                  <a:gd name="T53" fmla="*/ 0 h 4250"/>
                  <a:gd name="T54" fmla="*/ 0 w 3845"/>
                  <a:gd name="T55" fmla="*/ 0 h 4250"/>
                  <a:gd name="T56" fmla="*/ 0 w 3845"/>
                  <a:gd name="T57" fmla="*/ 0 h 4250"/>
                  <a:gd name="T58" fmla="*/ 0 w 3845"/>
                  <a:gd name="T59" fmla="*/ 0 h 4250"/>
                  <a:gd name="T60" fmla="*/ 0 w 3845"/>
                  <a:gd name="T61" fmla="*/ 0 h 4250"/>
                  <a:gd name="T62" fmla="*/ 0 w 3845"/>
                  <a:gd name="T63" fmla="*/ 0 h 4250"/>
                  <a:gd name="T64" fmla="*/ 0 w 3845"/>
                  <a:gd name="T65" fmla="*/ 0 h 4250"/>
                  <a:gd name="T66" fmla="*/ 0 w 3845"/>
                  <a:gd name="T67" fmla="*/ 0 h 4250"/>
                  <a:gd name="T68" fmla="*/ 0 w 3845"/>
                  <a:gd name="T69" fmla="*/ 0 h 4250"/>
                  <a:gd name="T70" fmla="*/ 0 w 3845"/>
                  <a:gd name="T71" fmla="*/ 0 h 4250"/>
                  <a:gd name="T72" fmla="*/ 0 w 3845"/>
                  <a:gd name="T73" fmla="*/ 0 h 4250"/>
                  <a:gd name="T74" fmla="*/ 0 w 3845"/>
                  <a:gd name="T75" fmla="*/ 0 h 4250"/>
                  <a:gd name="T76" fmla="*/ 0 w 3845"/>
                  <a:gd name="T77" fmla="*/ 0 h 4250"/>
                  <a:gd name="T78" fmla="*/ 0 w 3845"/>
                  <a:gd name="T79" fmla="*/ 0 h 4250"/>
                  <a:gd name="T80" fmla="*/ 0 w 3845"/>
                  <a:gd name="T81" fmla="*/ 0 h 4250"/>
                  <a:gd name="T82" fmla="*/ 0 w 3845"/>
                  <a:gd name="T83" fmla="*/ 0 h 4250"/>
                  <a:gd name="T84" fmla="*/ 0 w 3845"/>
                  <a:gd name="T85" fmla="*/ 0 h 4250"/>
                  <a:gd name="T86" fmla="*/ 0 w 3845"/>
                  <a:gd name="T87" fmla="*/ 0 h 4250"/>
                  <a:gd name="T88" fmla="*/ 0 w 3845"/>
                  <a:gd name="T89" fmla="*/ 0 h 4250"/>
                  <a:gd name="T90" fmla="*/ 0 w 3845"/>
                  <a:gd name="T91" fmla="*/ 0 h 4250"/>
                  <a:gd name="T92" fmla="*/ 0 w 3845"/>
                  <a:gd name="T93" fmla="*/ 0 h 4250"/>
                  <a:gd name="T94" fmla="*/ 0 w 3845"/>
                  <a:gd name="T95" fmla="*/ 0 h 4250"/>
                  <a:gd name="T96" fmla="*/ 0 w 3845"/>
                  <a:gd name="T97" fmla="*/ 0 h 4250"/>
                  <a:gd name="T98" fmla="*/ 0 w 3845"/>
                  <a:gd name="T99" fmla="*/ 0 h 425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845"/>
                  <a:gd name="T151" fmla="*/ 0 h 4250"/>
                  <a:gd name="T152" fmla="*/ 3845 w 3845"/>
                  <a:gd name="T153" fmla="*/ 4250 h 425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845" h="4250">
                    <a:moveTo>
                      <a:pt x="3474" y="858"/>
                    </a:moveTo>
                    <a:lnTo>
                      <a:pt x="3482" y="899"/>
                    </a:lnTo>
                    <a:lnTo>
                      <a:pt x="3503" y="1007"/>
                    </a:lnTo>
                    <a:lnTo>
                      <a:pt x="3534" y="1164"/>
                    </a:lnTo>
                    <a:lnTo>
                      <a:pt x="3572" y="1351"/>
                    </a:lnTo>
                    <a:lnTo>
                      <a:pt x="3592" y="1449"/>
                    </a:lnTo>
                    <a:lnTo>
                      <a:pt x="3614" y="1547"/>
                    </a:lnTo>
                    <a:lnTo>
                      <a:pt x="3636" y="1645"/>
                    </a:lnTo>
                    <a:lnTo>
                      <a:pt x="3658" y="1736"/>
                    </a:lnTo>
                    <a:lnTo>
                      <a:pt x="3680" y="1822"/>
                    </a:lnTo>
                    <a:lnTo>
                      <a:pt x="3700" y="1898"/>
                    </a:lnTo>
                    <a:lnTo>
                      <a:pt x="3711" y="1932"/>
                    </a:lnTo>
                    <a:lnTo>
                      <a:pt x="3721" y="1963"/>
                    </a:lnTo>
                    <a:lnTo>
                      <a:pt x="3730" y="1989"/>
                    </a:lnTo>
                    <a:lnTo>
                      <a:pt x="3740" y="2012"/>
                    </a:lnTo>
                    <a:lnTo>
                      <a:pt x="3748" y="2036"/>
                    </a:lnTo>
                    <a:lnTo>
                      <a:pt x="3757" y="2061"/>
                    </a:lnTo>
                    <a:lnTo>
                      <a:pt x="3765" y="2089"/>
                    </a:lnTo>
                    <a:lnTo>
                      <a:pt x="3774" y="2120"/>
                    </a:lnTo>
                    <a:lnTo>
                      <a:pt x="3781" y="2153"/>
                    </a:lnTo>
                    <a:lnTo>
                      <a:pt x="3790" y="2188"/>
                    </a:lnTo>
                    <a:lnTo>
                      <a:pt x="3797" y="2225"/>
                    </a:lnTo>
                    <a:lnTo>
                      <a:pt x="3803" y="2264"/>
                    </a:lnTo>
                    <a:lnTo>
                      <a:pt x="3810" y="2304"/>
                    </a:lnTo>
                    <a:lnTo>
                      <a:pt x="3816" y="2346"/>
                    </a:lnTo>
                    <a:lnTo>
                      <a:pt x="3822" y="2389"/>
                    </a:lnTo>
                    <a:lnTo>
                      <a:pt x="3827" y="2433"/>
                    </a:lnTo>
                    <a:lnTo>
                      <a:pt x="3832" y="2479"/>
                    </a:lnTo>
                    <a:lnTo>
                      <a:pt x="3835" y="2524"/>
                    </a:lnTo>
                    <a:lnTo>
                      <a:pt x="3838" y="2571"/>
                    </a:lnTo>
                    <a:lnTo>
                      <a:pt x="3842" y="2618"/>
                    </a:lnTo>
                    <a:lnTo>
                      <a:pt x="3844" y="2664"/>
                    </a:lnTo>
                    <a:lnTo>
                      <a:pt x="3845" y="2711"/>
                    </a:lnTo>
                    <a:lnTo>
                      <a:pt x="3845" y="2759"/>
                    </a:lnTo>
                    <a:lnTo>
                      <a:pt x="3845" y="2806"/>
                    </a:lnTo>
                    <a:lnTo>
                      <a:pt x="3843" y="2851"/>
                    </a:lnTo>
                    <a:lnTo>
                      <a:pt x="3840" y="2897"/>
                    </a:lnTo>
                    <a:lnTo>
                      <a:pt x="3837" y="2941"/>
                    </a:lnTo>
                    <a:lnTo>
                      <a:pt x="3833" y="2985"/>
                    </a:lnTo>
                    <a:lnTo>
                      <a:pt x="3828" y="3028"/>
                    </a:lnTo>
                    <a:lnTo>
                      <a:pt x="3821" y="3070"/>
                    </a:lnTo>
                    <a:lnTo>
                      <a:pt x="3814" y="3109"/>
                    </a:lnTo>
                    <a:lnTo>
                      <a:pt x="3805" y="3147"/>
                    </a:lnTo>
                    <a:lnTo>
                      <a:pt x="3795" y="3184"/>
                    </a:lnTo>
                    <a:lnTo>
                      <a:pt x="3784" y="3219"/>
                    </a:lnTo>
                    <a:lnTo>
                      <a:pt x="3771" y="3250"/>
                    </a:lnTo>
                    <a:lnTo>
                      <a:pt x="3759" y="3280"/>
                    </a:lnTo>
                    <a:lnTo>
                      <a:pt x="3736" y="3323"/>
                    </a:lnTo>
                    <a:lnTo>
                      <a:pt x="3712" y="3365"/>
                    </a:lnTo>
                    <a:lnTo>
                      <a:pt x="3688" y="3406"/>
                    </a:lnTo>
                    <a:lnTo>
                      <a:pt x="3661" y="3448"/>
                    </a:lnTo>
                    <a:lnTo>
                      <a:pt x="3632" y="3488"/>
                    </a:lnTo>
                    <a:lnTo>
                      <a:pt x="3604" y="3529"/>
                    </a:lnTo>
                    <a:lnTo>
                      <a:pt x="3573" y="3569"/>
                    </a:lnTo>
                    <a:lnTo>
                      <a:pt x="3541" y="3607"/>
                    </a:lnTo>
                    <a:lnTo>
                      <a:pt x="3509" y="3645"/>
                    </a:lnTo>
                    <a:lnTo>
                      <a:pt x="3475" y="3684"/>
                    </a:lnTo>
                    <a:lnTo>
                      <a:pt x="3441" y="3720"/>
                    </a:lnTo>
                    <a:lnTo>
                      <a:pt x="3406" y="3756"/>
                    </a:lnTo>
                    <a:lnTo>
                      <a:pt x="3370" y="3791"/>
                    </a:lnTo>
                    <a:lnTo>
                      <a:pt x="3333" y="3825"/>
                    </a:lnTo>
                    <a:lnTo>
                      <a:pt x="3296" y="3858"/>
                    </a:lnTo>
                    <a:lnTo>
                      <a:pt x="3259" y="3890"/>
                    </a:lnTo>
                    <a:lnTo>
                      <a:pt x="3221" y="3920"/>
                    </a:lnTo>
                    <a:lnTo>
                      <a:pt x="3182" y="3950"/>
                    </a:lnTo>
                    <a:lnTo>
                      <a:pt x="3144" y="3978"/>
                    </a:lnTo>
                    <a:lnTo>
                      <a:pt x="3106" y="4005"/>
                    </a:lnTo>
                    <a:lnTo>
                      <a:pt x="3068" y="4031"/>
                    </a:lnTo>
                    <a:lnTo>
                      <a:pt x="3029" y="4055"/>
                    </a:lnTo>
                    <a:lnTo>
                      <a:pt x="2990" y="4077"/>
                    </a:lnTo>
                    <a:lnTo>
                      <a:pt x="2952" y="4099"/>
                    </a:lnTo>
                    <a:lnTo>
                      <a:pt x="2914" y="4118"/>
                    </a:lnTo>
                    <a:lnTo>
                      <a:pt x="2876" y="4136"/>
                    </a:lnTo>
                    <a:lnTo>
                      <a:pt x="2839" y="4153"/>
                    </a:lnTo>
                    <a:lnTo>
                      <a:pt x="2803" y="4167"/>
                    </a:lnTo>
                    <a:lnTo>
                      <a:pt x="2765" y="4180"/>
                    </a:lnTo>
                    <a:lnTo>
                      <a:pt x="2730" y="4191"/>
                    </a:lnTo>
                    <a:lnTo>
                      <a:pt x="2695" y="4200"/>
                    </a:lnTo>
                    <a:lnTo>
                      <a:pt x="2661" y="4207"/>
                    </a:lnTo>
                    <a:lnTo>
                      <a:pt x="2603" y="4217"/>
                    </a:lnTo>
                    <a:lnTo>
                      <a:pt x="2543" y="4226"/>
                    </a:lnTo>
                    <a:lnTo>
                      <a:pt x="2482" y="4233"/>
                    </a:lnTo>
                    <a:lnTo>
                      <a:pt x="2420" y="4239"/>
                    </a:lnTo>
                    <a:lnTo>
                      <a:pt x="2358" y="4244"/>
                    </a:lnTo>
                    <a:lnTo>
                      <a:pt x="2295" y="4247"/>
                    </a:lnTo>
                    <a:lnTo>
                      <a:pt x="2233" y="4249"/>
                    </a:lnTo>
                    <a:lnTo>
                      <a:pt x="2169" y="4250"/>
                    </a:lnTo>
                    <a:lnTo>
                      <a:pt x="2105" y="4249"/>
                    </a:lnTo>
                    <a:lnTo>
                      <a:pt x="2043" y="4248"/>
                    </a:lnTo>
                    <a:lnTo>
                      <a:pt x="1979" y="4245"/>
                    </a:lnTo>
                    <a:lnTo>
                      <a:pt x="1916" y="4241"/>
                    </a:lnTo>
                    <a:lnTo>
                      <a:pt x="1854" y="4236"/>
                    </a:lnTo>
                    <a:lnTo>
                      <a:pt x="1792" y="4229"/>
                    </a:lnTo>
                    <a:lnTo>
                      <a:pt x="1732" y="4221"/>
                    </a:lnTo>
                    <a:lnTo>
                      <a:pt x="1671" y="4212"/>
                    </a:lnTo>
                    <a:lnTo>
                      <a:pt x="1612" y="4202"/>
                    </a:lnTo>
                    <a:lnTo>
                      <a:pt x="1553" y="4190"/>
                    </a:lnTo>
                    <a:lnTo>
                      <a:pt x="1496" y="4177"/>
                    </a:lnTo>
                    <a:lnTo>
                      <a:pt x="1441" y="4163"/>
                    </a:lnTo>
                    <a:lnTo>
                      <a:pt x="1387" y="4147"/>
                    </a:lnTo>
                    <a:lnTo>
                      <a:pt x="1334" y="4132"/>
                    </a:lnTo>
                    <a:lnTo>
                      <a:pt x="1283" y="4114"/>
                    </a:lnTo>
                    <a:lnTo>
                      <a:pt x="1234" y="4095"/>
                    </a:lnTo>
                    <a:lnTo>
                      <a:pt x="1186" y="4075"/>
                    </a:lnTo>
                    <a:lnTo>
                      <a:pt x="1142" y="4054"/>
                    </a:lnTo>
                    <a:lnTo>
                      <a:pt x="1098" y="4032"/>
                    </a:lnTo>
                    <a:lnTo>
                      <a:pt x="1058" y="4008"/>
                    </a:lnTo>
                    <a:lnTo>
                      <a:pt x="1020" y="3984"/>
                    </a:lnTo>
                    <a:lnTo>
                      <a:pt x="985" y="3959"/>
                    </a:lnTo>
                    <a:lnTo>
                      <a:pt x="952" y="3932"/>
                    </a:lnTo>
                    <a:lnTo>
                      <a:pt x="922" y="3904"/>
                    </a:lnTo>
                    <a:lnTo>
                      <a:pt x="893" y="3875"/>
                    </a:lnTo>
                    <a:lnTo>
                      <a:pt x="863" y="3843"/>
                    </a:lnTo>
                    <a:lnTo>
                      <a:pt x="832" y="3810"/>
                    </a:lnTo>
                    <a:lnTo>
                      <a:pt x="800" y="3775"/>
                    </a:lnTo>
                    <a:lnTo>
                      <a:pt x="734" y="3698"/>
                    </a:lnTo>
                    <a:lnTo>
                      <a:pt x="665" y="3618"/>
                    </a:lnTo>
                    <a:lnTo>
                      <a:pt x="596" y="3532"/>
                    </a:lnTo>
                    <a:lnTo>
                      <a:pt x="527" y="3441"/>
                    </a:lnTo>
                    <a:lnTo>
                      <a:pt x="492" y="3396"/>
                    </a:lnTo>
                    <a:lnTo>
                      <a:pt x="458" y="3349"/>
                    </a:lnTo>
                    <a:lnTo>
                      <a:pt x="425" y="3302"/>
                    </a:lnTo>
                    <a:lnTo>
                      <a:pt x="392" y="3256"/>
                    </a:lnTo>
                    <a:lnTo>
                      <a:pt x="361" y="3209"/>
                    </a:lnTo>
                    <a:lnTo>
                      <a:pt x="329" y="3162"/>
                    </a:lnTo>
                    <a:lnTo>
                      <a:pt x="299" y="3114"/>
                    </a:lnTo>
                    <a:lnTo>
                      <a:pt x="269" y="3069"/>
                    </a:lnTo>
                    <a:lnTo>
                      <a:pt x="242" y="3022"/>
                    </a:lnTo>
                    <a:lnTo>
                      <a:pt x="215" y="2976"/>
                    </a:lnTo>
                    <a:lnTo>
                      <a:pt x="190" y="2932"/>
                    </a:lnTo>
                    <a:lnTo>
                      <a:pt x="166" y="2887"/>
                    </a:lnTo>
                    <a:lnTo>
                      <a:pt x="145" y="2845"/>
                    </a:lnTo>
                    <a:lnTo>
                      <a:pt x="125" y="2802"/>
                    </a:lnTo>
                    <a:lnTo>
                      <a:pt x="107" y="2762"/>
                    </a:lnTo>
                    <a:lnTo>
                      <a:pt x="91" y="2722"/>
                    </a:lnTo>
                    <a:lnTo>
                      <a:pt x="78" y="2685"/>
                    </a:lnTo>
                    <a:lnTo>
                      <a:pt x="67" y="2647"/>
                    </a:lnTo>
                    <a:lnTo>
                      <a:pt x="58" y="2613"/>
                    </a:lnTo>
                    <a:lnTo>
                      <a:pt x="52" y="2580"/>
                    </a:lnTo>
                    <a:lnTo>
                      <a:pt x="37" y="2473"/>
                    </a:lnTo>
                    <a:lnTo>
                      <a:pt x="24" y="2367"/>
                    </a:lnTo>
                    <a:lnTo>
                      <a:pt x="15" y="2262"/>
                    </a:lnTo>
                    <a:lnTo>
                      <a:pt x="6" y="2159"/>
                    </a:lnTo>
                    <a:lnTo>
                      <a:pt x="2" y="2057"/>
                    </a:lnTo>
                    <a:lnTo>
                      <a:pt x="0" y="1957"/>
                    </a:lnTo>
                    <a:lnTo>
                      <a:pt x="1" y="1859"/>
                    </a:lnTo>
                    <a:lnTo>
                      <a:pt x="6" y="1762"/>
                    </a:lnTo>
                    <a:lnTo>
                      <a:pt x="15" y="1666"/>
                    </a:lnTo>
                    <a:lnTo>
                      <a:pt x="27" y="1573"/>
                    </a:lnTo>
                    <a:lnTo>
                      <a:pt x="43" y="1482"/>
                    </a:lnTo>
                    <a:lnTo>
                      <a:pt x="65" y="1392"/>
                    </a:lnTo>
                    <a:lnTo>
                      <a:pt x="89" y="1304"/>
                    </a:lnTo>
                    <a:lnTo>
                      <a:pt x="120" y="1218"/>
                    </a:lnTo>
                    <a:lnTo>
                      <a:pt x="154" y="1134"/>
                    </a:lnTo>
                    <a:lnTo>
                      <a:pt x="194" y="1053"/>
                    </a:lnTo>
                    <a:lnTo>
                      <a:pt x="240" y="973"/>
                    </a:lnTo>
                    <a:lnTo>
                      <a:pt x="289" y="896"/>
                    </a:lnTo>
                    <a:lnTo>
                      <a:pt x="347" y="820"/>
                    </a:lnTo>
                    <a:lnTo>
                      <a:pt x="409" y="747"/>
                    </a:lnTo>
                    <a:lnTo>
                      <a:pt x="477" y="677"/>
                    </a:lnTo>
                    <a:lnTo>
                      <a:pt x="553" y="608"/>
                    </a:lnTo>
                    <a:lnTo>
                      <a:pt x="634" y="542"/>
                    </a:lnTo>
                    <a:lnTo>
                      <a:pt x="722" y="478"/>
                    </a:lnTo>
                    <a:lnTo>
                      <a:pt x="818" y="418"/>
                    </a:lnTo>
                    <a:lnTo>
                      <a:pt x="920" y="359"/>
                    </a:lnTo>
                    <a:lnTo>
                      <a:pt x="1030" y="303"/>
                    </a:lnTo>
                    <a:lnTo>
                      <a:pt x="1147" y="250"/>
                    </a:lnTo>
                    <a:lnTo>
                      <a:pt x="1272" y="199"/>
                    </a:lnTo>
                    <a:lnTo>
                      <a:pt x="1406" y="151"/>
                    </a:lnTo>
                    <a:lnTo>
                      <a:pt x="1547" y="107"/>
                    </a:lnTo>
                    <a:lnTo>
                      <a:pt x="1698" y="64"/>
                    </a:lnTo>
                    <a:lnTo>
                      <a:pt x="1817" y="37"/>
                    </a:lnTo>
                    <a:lnTo>
                      <a:pt x="1931" y="17"/>
                    </a:lnTo>
                    <a:lnTo>
                      <a:pt x="2041" y="5"/>
                    </a:lnTo>
                    <a:lnTo>
                      <a:pt x="2147" y="0"/>
                    </a:lnTo>
                    <a:lnTo>
                      <a:pt x="2248" y="2"/>
                    </a:lnTo>
                    <a:lnTo>
                      <a:pt x="2343" y="10"/>
                    </a:lnTo>
                    <a:lnTo>
                      <a:pt x="2435" y="24"/>
                    </a:lnTo>
                    <a:lnTo>
                      <a:pt x="2522" y="44"/>
                    </a:lnTo>
                    <a:lnTo>
                      <a:pt x="2606" y="69"/>
                    </a:lnTo>
                    <a:lnTo>
                      <a:pt x="2685" y="96"/>
                    </a:lnTo>
                    <a:lnTo>
                      <a:pt x="2759" y="129"/>
                    </a:lnTo>
                    <a:lnTo>
                      <a:pt x="2830" y="165"/>
                    </a:lnTo>
                    <a:lnTo>
                      <a:pt x="2897" y="203"/>
                    </a:lnTo>
                    <a:lnTo>
                      <a:pt x="2960" y="245"/>
                    </a:lnTo>
                    <a:lnTo>
                      <a:pt x="3018" y="288"/>
                    </a:lnTo>
                    <a:lnTo>
                      <a:pt x="3073" y="333"/>
                    </a:lnTo>
                    <a:lnTo>
                      <a:pt x="3124" y="379"/>
                    </a:lnTo>
                    <a:lnTo>
                      <a:pt x="3171" y="425"/>
                    </a:lnTo>
                    <a:lnTo>
                      <a:pt x="3214" y="471"/>
                    </a:lnTo>
                    <a:lnTo>
                      <a:pt x="3255" y="517"/>
                    </a:lnTo>
                    <a:lnTo>
                      <a:pt x="3291" y="562"/>
                    </a:lnTo>
                    <a:lnTo>
                      <a:pt x="3324" y="606"/>
                    </a:lnTo>
                    <a:lnTo>
                      <a:pt x="3353" y="647"/>
                    </a:lnTo>
                    <a:lnTo>
                      <a:pt x="3380" y="686"/>
                    </a:lnTo>
                    <a:lnTo>
                      <a:pt x="3402" y="723"/>
                    </a:lnTo>
                    <a:lnTo>
                      <a:pt x="3422" y="757"/>
                    </a:lnTo>
                    <a:lnTo>
                      <a:pt x="3438" y="785"/>
                    </a:lnTo>
                    <a:lnTo>
                      <a:pt x="3452" y="811"/>
                    </a:lnTo>
                    <a:lnTo>
                      <a:pt x="3469" y="847"/>
                    </a:lnTo>
                    <a:lnTo>
                      <a:pt x="3474" y="858"/>
                    </a:lnTo>
                    <a:close/>
                  </a:path>
                </a:pathLst>
              </a:custGeom>
              <a:solidFill>
                <a:srgbClr val="F7D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02" name="Freeform 207"/>
              <p:cNvSpPr>
                <a:spLocks/>
              </p:cNvSpPr>
              <p:nvPr/>
            </p:nvSpPr>
            <p:spPr bwMode="auto">
              <a:xfrm>
                <a:off x="4458" y="3312"/>
                <a:ext cx="286" cy="277"/>
              </a:xfrm>
              <a:custGeom>
                <a:avLst/>
                <a:gdLst>
                  <a:gd name="T0" fmla="*/ 0 w 4286"/>
                  <a:gd name="T1" fmla="*/ 0 h 4162"/>
                  <a:gd name="T2" fmla="*/ 0 w 4286"/>
                  <a:gd name="T3" fmla="*/ 0 h 4162"/>
                  <a:gd name="T4" fmla="*/ 0 w 4286"/>
                  <a:gd name="T5" fmla="*/ 0 h 4162"/>
                  <a:gd name="T6" fmla="*/ 0 w 4286"/>
                  <a:gd name="T7" fmla="*/ 0 h 4162"/>
                  <a:gd name="T8" fmla="*/ 0 w 4286"/>
                  <a:gd name="T9" fmla="*/ 0 h 4162"/>
                  <a:gd name="T10" fmla="*/ 0 w 4286"/>
                  <a:gd name="T11" fmla="*/ 0 h 4162"/>
                  <a:gd name="T12" fmla="*/ 0 w 4286"/>
                  <a:gd name="T13" fmla="*/ 0 h 4162"/>
                  <a:gd name="T14" fmla="*/ 0 w 4286"/>
                  <a:gd name="T15" fmla="*/ 0 h 4162"/>
                  <a:gd name="T16" fmla="*/ 0 w 4286"/>
                  <a:gd name="T17" fmla="*/ 0 h 4162"/>
                  <a:gd name="T18" fmla="*/ 0 w 4286"/>
                  <a:gd name="T19" fmla="*/ 0 h 4162"/>
                  <a:gd name="T20" fmla="*/ 0 w 4286"/>
                  <a:gd name="T21" fmla="*/ 0 h 4162"/>
                  <a:gd name="T22" fmla="*/ 0 w 4286"/>
                  <a:gd name="T23" fmla="*/ 0 h 4162"/>
                  <a:gd name="T24" fmla="*/ 0 w 4286"/>
                  <a:gd name="T25" fmla="*/ 0 h 4162"/>
                  <a:gd name="T26" fmla="*/ 0 w 4286"/>
                  <a:gd name="T27" fmla="*/ 0 h 4162"/>
                  <a:gd name="T28" fmla="*/ 0 w 4286"/>
                  <a:gd name="T29" fmla="*/ 0 h 4162"/>
                  <a:gd name="T30" fmla="*/ 0 w 4286"/>
                  <a:gd name="T31" fmla="*/ 0 h 4162"/>
                  <a:gd name="T32" fmla="*/ 0 w 4286"/>
                  <a:gd name="T33" fmla="*/ 0 h 4162"/>
                  <a:gd name="T34" fmla="*/ 0 w 4286"/>
                  <a:gd name="T35" fmla="*/ 0 h 4162"/>
                  <a:gd name="T36" fmla="*/ 0 w 4286"/>
                  <a:gd name="T37" fmla="*/ 0 h 4162"/>
                  <a:gd name="T38" fmla="*/ 0 w 4286"/>
                  <a:gd name="T39" fmla="*/ 0 h 4162"/>
                  <a:gd name="T40" fmla="*/ 0 w 4286"/>
                  <a:gd name="T41" fmla="*/ 0 h 4162"/>
                  <a:gd name="T42" fmla="*/ 0 w 4286"/>
                  <a:gd name="T43" fmla="*/ 0 h 4162"/>
                  <a:gd name="T44" fmla="*/ 0 w 4286"/>
                  <a:gd name="T45" fmla="*/ 0 h 4162"/>
                  <a:gd name="T46" fmla="*/ 0 w 4286"/>
                  <a:gd name="T47" fmla="*/ 0 h 4162"/>
                  <a:gd name="T48" fmla="*/ 0 w 4286"/>
                  <a:gd name="T49" fmla="*/ 0 h 4162"/>
                  <a:gd name="T50" fmla="*/ 0 w 4286"/>
                  <a:gd name="T51" fmla="*/ 0 h 4162"/>
                  <a:gd name="T52" fmla="*/ 0 w 4286"/>
                  <a:gd name="T53" fmla="*/ 0 h 4162"/>
                  <a:gd name="T54" fmla="*/ 0 w 4286"/>
                  <a:gd name="T55" fmla="*/ 0 h 4162"/>
                  <a:gd name="T56" fmla="*/ 0 w 4286"/>
                  <a:gd name="T57" fmla="*/ 0 h 4162"/>
                  <a:gd name="T58" fmla="*/ 0 w 4286"/>
                  <a:gd name="T59" fmla="*/ 0 h 4162"/>
                  <a:gd name="T60" fmla="*/ 0 w 4286"/>
                  <a:gd name="T61" fmla="*/ 0 h 4162"/>
                  <a:gd name="T62" fmla="*/ 0 w 4286"/>
                  <a:gd name="T63" fmla="*/ 0 h 4162"/>
                  <a:gd name="T64" fmla="*/ 0 w 4286"/>
                  <a:gd name="T65" fmla="*/ 0 h 4162"/>
                  <a:gd name="T66" fmla="*/ 0 w 4286"/>
                  <a:gd name="T67" fmla="*/ 0 h 4162"/>
                  <a:gd name="T68" fmla="*/ 0 w 4286"/>
                  <a:gd name="T69" fmla="*/ 0 h 4162"/>
                  <a:gd name="T70" fmla="*/ 0 w 4286"/>
                  <a:gd name="T71" fmla="*/ 0 h 4162"/>
                  <a:gd name="T72" fmla="*/ 0 w 4286"/>
                  <a:gd name="T73" fmla="*/ 0 h 4162"/>
                  <a:gd name="T74" fmla="*/ 0 w 4286"/>
                  <a:gd name="T75" fmla="*/ 0 h 4162"/>
                  <a:gd name="T76" fmla="*/ 0 w 4286"/>
                  <a:gd name="T77" fmla="*/ 0 h 4162"/>
                  <a:gd name="T78" fmla="*/ 0 w 4286"/>
                  <a:gd name="T79" fmla="*/ 0 h 4162"/>
                  <a:gd name="T80" fmla="*/ 0 w 4286"/>
                  <a:gd name="T81" fmla="*/ 0 h 4162"/>
                  <a:gd name="T82" fmla="*/ 0 w 4286"/>
                  <a:gd name="T83" fmla="*/ 0 h 4162"/>
                  <a:gd name="T84" fmla="*/ 0 w 4286"/>
                  <a:gd name="T85" fmla="*/ 0 h 4162"/>
                  <a:gd name="T86" fmla="*/ 0 w 4286"/>
                  <a:gd name="T87" fmla="*/ 0 h 4162"/>
                  <a:gd name="T88" fmla="*/ 0 w 4286"/>
                  <a:gd name="T89" fmla="*/ 0 h 4162"/>
                  <a:gd name="T90" fmla="*/ 0 w 4286"/>
                  <a:gd name="T91" fmla="*/ 0 h 4162"/>
                  <a:gd name="T92" fmla="*/ 0 w 4286"/>
                  <a:gd name="T93" fmla="*/ 0 h 4162"/>
                  <a:gd name="T94" fmla="*/ 0 w 4286"/>
                  <a:gd name="T95" fmla="*/ 0 h 4162"/>
                  <a:gd name="T96" fmla="*/ 0 w 4286"/>
                  <a:gd name="T97" fmla="*/ 0 h 4162"/>
                  <a:gd name="T98" fmla="*/ 0 w 4286"/>
                  <a:gd name="T99" fmla="*/ 0 h 4162"/>
                  <a:gd name="T100" fmla="*/ 0 w 4286"/>
                  <a:gd name="T101" fmla="*/ 0 h 4162"/>
                  <a:gd name="T102" fmla="*/ 0 w 4286"/>
                  <a:gd name="T103" fmla="*/ 0 h 4162"/>
                  <a:gd name="T104" fmla="*/ 0 w 4286"/>
                  <a:gd name="T105" fmla="*/ 0 h 4162"/>
                  <a:gd name="T106" fmla="*/ 0 w 4286"/>
                  <a:gd name="T107" fmla="*/ 0 h 4162"/>
                  <a:gd name="T108" fmla="*/ 0 w 4286"/>
                  <a:gd name="T109" fmla="*/ 0 h 4162"/>
                  <a:gd name="T110" fmla="*/ 0 w 4286"/>
                  <a:gd name="T111" fmla="*/ 0 h 4162"/>
                  <a:gd name="T112" fmla="*/ 0 w 4286"/>
                  <a:gd name="T113" fmla="*/ 0 h 4162"/>
                  <a:gd name="T114" fmla="*/ 0 w 4286"/>
                  <a:gd name="T115" fmla="*/ 0 h 416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286"/>
                  <a:gd name="T175" fmla="*/ 0 h 4162"/>
                  <a:gd name="T176" fmla="*/ 4286 w 4286"/>
                  <a:gd name="T177" fmla="*/ 4162 h 4162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286" h="4162">
                    <a:moveTo>
                      <a:pt x="1884" y="1590"/>
                    </a:moveTo>
                    <a:lnTo>
                      <a:pt x="1889" y="1601"/>
                    </a:lnTo>
                    <a:lnTo>
                      <a:pt x="1902" y="1634"/>
                    </a:lnTo>
                    <a:lnTo>
                      <a:pt x="1910" y="1660"/>
                    </a:lnTo>
                    <a:lnTo>
                      <a:pt x="1918" y="1689"/>
                    </a:lnTo>
                    <a:lnTo>
                      <a:pt x="1926" y="1725"/>
                    </a:lnTo>
                    <a:lnTo>
                      <a:pt x="1931" y="1765"/>
                    </a:lnTo>
                    <a:lnTo>
                      <a:pt x="1934" y="1786"/>
                    </a:lnTo>
                    <a:lnTo>
                      <a:pt x="1935" y="1809"/>
                    </a:lnTo>
                    <a:lnTo>
                      <a:pt x="1937" y="1834"/>
                    </a:lnTo>
                    <a:lnTo>
                      <a:pt x="1937" y="1859"/>
                    </a:lnTo>
                    <a:lnTo>
                      <a:pt x="1937" y="1886"/>
                    </a:lnTo>
                    <a:lnTo>
                      <a:pt x="1936" y="1914"/>
                    </a:lnTo>
                    <a:lnTo>
                      <a:pt x="1934" y="1942"/>
                    </a:lnTo>
                    <a:lnTo>
                      <a:pt x="1932" y="1973"/>
                    </a:lnTo>
                    <a:lnTo>
                      <a:pt x="1928" y="2004"/>
                    </a:lnTo>
                    <a:lnTo>
                      <a:pt x="1922" y="2036"/>
                    </a:lnTo>
                    <a:lnTo>
                      <a:pt x="1917" y="2070"/>
                    </a:lnTo>
                    <a:lnTo>
                      <a:pt x="1910" y="2104"/>
                    </a:lnTo>
                    <a:lnTo>
                      <a:pt x="1900" y="2140"/>
                    </a:lnTo>
                    <a:lnTo>
                      <a:pt x="1890" y="2176"/>
                    </a:lnTo>
                    <a:lnTo>
                      <a:pt x="1879" y="2213"/>
                    </a:lnTo>
                    <a:lnTo>
                      <a:pt x="1865" y="2251"/>
                    </a:lnTo>
                    <a:lnTo>
                      <a:pt x="1836" y="2328"/>
                    </a:lnTo>
                    <a:lnTo>
                      <a:pt x="1807" y="2400"/>
                    </a:lnTo>
                    <a:lnTo>
                      <a:pt x="1777" y="2468"/>
                    </a:lnTo>
                    <a:lnTo>
                      <a:pt x="1748" y="2530"/>
                    </a:lnTo>
                    <a:lnTo>
                      <a:pt x="1719" y="2590"/>
                    </a:lnTo>
                    <a:lnTo>
                      <a:pt x="1691" y="2644"/>
                    </a:lnTo>
                    <a:lnTo>
                      <a:pt x="1663" y="2694"/>
                    </a:lnTo>
                    <a:lnTo>
                      <a:pt x="1638" y="2738"/>
                    </a:lnTo>
                    <a:lnTo>
                      <a:pt x="1615" y="2779"/>
                    </a:lnTo>
                    <a:lnTo>
                      <a:pt x="1592" y="2814"/>
                    </a:lnTo>
                    <a:lnTo>
                      <a:pt x="1573" y="2845"/>
                    </a:lnTo>
                    <a:lnTo>
                      <a:pt x="1556" y="2869"/>
                    </a:lnTo>
                    <a:lnTo>
                      <a:pt x="1533" y="2902"/>
                    </a:lnTo>
                    <a:lnTo>
                      <a:pt x="1524" y="2914"/>
                    </a:lnTo>
                    <a:lnTo>
                      <a:pt x="1528" y="2903"/>
                    </a:lnTo>
                    <a:lnTo>
                      <a:pt x="1536" y="2871"/>
                    </a:lnTo>
                    <a:lnTo>
                      <a:pt x="1540" y="2849"/>
                    </a:lnTo>
                    <a:lnTo>
                      <a:pt x="1546" y="2822"/>
                    </a:lnTo>
                    <a:lnTo>
                      <a:pt x="1551" y="2792"/>
                    </a:lnTo>
                    <a:lnTo>
                      <a:pt x="1555" y="2758"/>
                    </a:lnTo>
                    <a:lnTo>
                      <a:pt x="1559" y="2720"/>
                    </a:lnTo>
                    <a:lnTo>
                      <a:pt x="1563" y="2681"/>
                    </a:lnTo>
                    <a:lnTo>
                      <a:pt x="1565" y="2639"/>
                    </a:lnTo>
                    <a:lnTo>
                      <a:pt x="1565" y="2594"/>
                    </a:lnTo>
                    <a:lnTo>
                      <a:pt x="1563" y="2548"/>
                    </a:lnTo>
                    <a:lnTo>
                      <a:pt x="1559" y="2501"/>
                    </a:lnTo>
                    <a:lnTo>
                      <a:pt x="1556" y="2477"/>
                    </a:lnTo>
                    <a:lnTo>
                      <a:pt x="1553" y="2453"/>
                    </a:lnTo>
                    <a:lnTo>
                      <a:pt x="1549" y="2427"/>
                    </a:lnTo>
                    <a:lnTo>
                      <a:pt x="1543" y="2403"/>
                    </a:lnTo>
                    <a:lnTo>
                      <a:pt x="1532" y="2354"/>
                    </a:lnTo>
                    <a:lnTo>
                      <a:pt x="1518" y="2305"/>
                    </a:lnTo>
                    <a:lnTo>
                      <a:pt x="1503" y="2257"/>
                    </a:lnTo>
                    <a:lnTo>
                      <a:pt x="1487" y="2212"/>
                    </a:lnTo>
                    <a:lnTo>
                      <a:pt x="1470" y="2167"/>
                    </a:lnTo>
                    <a:lnTo>
                      <a:pt x="1453" y="2125"/>
                    </a:lnTo>
                    <a:lnTo>
                      <a:pt x="1435" y="2085"/>
                    </a:lnTo>
                    <a:lnTo>
                      <a:pt x="1418" y="2048"/>
                    </a:lnTo>
                    <a:lnTo>
                      <a:pt x="1386" y="1984"/>
                    </a:lnTo>
                    <a:lnTo>
                      <a:pt x="1360" y="1935"/>
                    </a:lnTo>
                    <a:lnTo>
                      <a:pt x="1342" y="1903"/>
                    </a:lnTo>
                    <a:lnTo>
                      <a:pt x="1335" y="1892"/>
                    </a:lnTo>
                    <a:lnTo>
                      <a:pt x="1333" y="1914"/>
                    </a:lnTo>
                    <a:lnTo>
                      <a:pt x="1327" y="1973"/>
                    </a:lnTo>
                    <a:lnTo>
                      <a:pt x="1322" y="2013"/>
                    </a:lnTo>
                    <a:lnTo>
                      <a:pt x="1314" y="2060"/>
                    </a:lnTo>
                    <a:lnTo>
                      <a:pt x="1306" y="2111"/>
                    </a:lnTo>
                    <a:lnTo>
                      <a:pt x="1295" y="2166"/>
                    </a:lnTo>
                    <a:lnTo>
                      <a:pt x="1282" y="2225"/>
                    </a:lnTo>
                    <a:lnTo>
                      <a:pt x="1269" y="2284"/>
                    </a:lnTo>
                    <a:lnTo>
                      <a:pt x="1260" y="2314"/>
                    </a:lnTo>
                    <a:lnTo>
                      <a:pt x="1252" y="2343"/>
                    </a:lnTo>
                    <a:lnTo>
                      <a:pt x="1242" y="2373"/>
                    </a:lnTo>
                    <a:lnTo>
                      <a:pt x="1231" y="2403"/>
                    </a:lnTo>
                    <a:lnTo>
                      <a:pt x="1221" y="2432"/>
                    </a:lnTo>
                    <a:lnTo>
                      <a:pt x="1210" y="2460"/>
                    </a:lnTo>
                    <a:lnTo>
                      <a:pt x="1197" y="2488"/>
                    </a:lnTo>
                    <a:lnTo>
                      <a:pt x="1186" y="2515"/>
                    </a:lnTo>
                    <a:lnTo>
                      <a:pt x="1172" y="2541"/>
                    </a:lnTo>
                    <a:lnTo>
                      <a:pt x="1158" y="2565"/>
                    </a:lnTo>
                    <a:lnTo>
                      <a:pt x="1143" y="2589"/>
                    </a:lnTo>
                    <a:lnTo>
                      <a:pt x="1127" y="2611"/>
                    </a:lnTo>
                    <a:lnTo>
                      <a:pt x="1067" y="2693"/>
                    </a:lnTo>
                    <a:lnTo>
                      <a:pt x="1014" y="2766"/>
                    </a:lnTo>
                    <a:lnTo>
                      <a:pt x="969" y="2831"/>
                    </a:lnTo>
                    <a:lnTo>
                      <a:pt x="931" y="2885"/>
                    </a:lnTo>
                    <a:lnTo>
                      <a:pt x="901" y="2930"/>
                    </a:lnTo>
                    <a:lnTo>
                      <a:pt x="880" y="2962"/>
                    </a:lnTo>
                    <a:lnTo>
                      <a:pt x="867" y="2983"/>
                    </a:lnTo>
                    <a:lnTo>
                      <a:pt x="863" y="2989"/>
                    </a:lnTo>
                    <a:lnTo>
                      <a:pt x="861" y="3002"/>
                    </a:lnTo>
                    <a:lnTo>
                      <a:pt x="858" y="3036"/>
                    </a:lnTo>
                    <a:lnTo>
                      <a:pt x="853" y="3088"/>
                    </a:lnTo>
                    <a:lnTo>
                      <a:pt x="848" y="3157"/>
                    </a:lnTo>
                    <a:lnTo>
                      <a:pt x="847" y="3197"/>
                    </a:lnTo>
                    <a:lnTo>
                      <a:pt x="846" y="3240"/>
                    </a:lnTo>
                    <a:lnTo>
                      <a:pt x="846" y="3285"/>
                    </a:lnTo>
                    <a:lnTo>
                      <a:pt x="847" y="3333"/>
                    </a:lnTo>
                    <a:lnTo>
                      <a:pt x="848" y="3382"/>
                    </a:lnTo>
                    <a:lnTo>
                      <a:pt x="852" y="3433"/>
                    </a:lnTo>
                    <a:lnTo>
                      <a:pt x="857" y="3485"/>
                    </a:lnTo>
                    <a:lnTo>
                      <a:pt x="863" y="3538"/>
                    </a:lnTo>
                    <a:lnTo>
                      <a:pt x="877" y="3646"/>
                    </a:lnTo>
                    <a:lnTo>
                      <a:pt x="891" y="3755"/>
                    </a:lnTo>
                    <a:lnTo>
                      <a:pt x="904" y="3861"/>
                    </a:lnTo>
                    <a:lnTo>
                      <a:pt x="915" y="3956"/>
                    </a:lnTo>
                    <a:lnTo>
                      <a:pt x="925" y="4039"/>
                    </a:lnTo>
                    <a:lnTo>
                      <a:pt x="932" y="4105"/>
                    </a:lnTo>
                    <a:lnTo>
                      <a:pt x="936" y="4147"/>
                    </a:lnTo>
                    <a:lnTo>
                      <a:pt x="939" y="4162"/>
                    </a:lnTo>
                    <a:lnTo>
                      <a:pt x="927" y="4159"/>
                    </a:lnTo>
                    <a:lnTo>
                      <a:pt x="892" y="4147"/>
                    </a:lnTo>
                    <a:lnTo>
                      <a:pt x="866" y="4137"/>
                    </a:lnTo>
                    <a:lnTo>
                      <a:pt x="837" y="4122"/>
                    </a:lnTo>
                    <a:lnTo>
                      <a:pt x="803" y="4105"/>
                    </a:lnTo>
                    <a:lnTo>
                      <a:pt x="763" y="4081"/>
                    </a:lnTo>
                    <a:lnTo>
                      <a:pt x="721" y="4055"/>
                    </a:lnTo>
                    <a:lnTo>
                      <a:pt x="674" y="4022"/>
                    </a:lnTo>
                    <a:lnTo>
                      <a:pt x="650" y="4003"/>
                    </a:lnTo>
                    <a:lnTo>
                      <a:pt x="624" y="3984"/>
                    </a:lnTo>
                    <a:lnTo>
                      <a:pt x="598" y="3961"/>
                    </a:lnTo>
                    <a:lnTo>
                      <a:pt x="571" y="3939"/>
                    </a:lnTo>
                    <a:lnTo>
                      <a:pt x="544" y="3914"/>
                    </a:lnTo>
                    <a:lnTo>
                      <a:pt x="515" y="3887"/>
                    </a:lnTo>
                    <a:lnTo>
                      <a:pt x="486" y="3860"/>
                    </a:lnTo>
                    <a:lnTo>
                      <a:pt x="457" y="3829"/>
                    </a:lnTo>
                    <a:lnTo>
                      <a:pt x="427" y="3797"/>
                    </a:lnTo>
                    <a:lnTo>
                      <a:pt x="396" y="3763"/>
                    </a:lnTo>
                    <a:lnTo>
                      <a:pt x="365" y="3727"/>
                    </a:lnTo>
                    <a:lnTo>
                      <a:pt x="334" y="3690"/>
                    </a:lnTo>
                    <a:lnTo>
                      <a:pt x="307" y="3655"/>
                    </a:lnTo>
                    <a:lnTo>
                      <a:pt x="280" y="3616"/>
                    </a:lnTo>
                    <a:lnTo>
                      <a:pt x="253" y="3574"/>
                    </a:lnTo>
                    <a:lnTo>
                      <a:pt x="228" y="3528"/>
                    </a:lnTo>
                    <a:lnTo>
                      <a:pt x="201" y="3479"/>
                    </a:lnTo>
                    <a:lnTo>
                      <a:pt x="177" y="3427"/>
                    </a:lnTo>
                    <a:lnTo>
                      <a:pt x="152" y="3371"/>
                    </a:lnTo>
                    <a:lnTo>
                      <a:pt x="129" y="3313"/>
                    </a:lnTo>
                    <a:lnTo>
                      <a:pt x="107" y="3252"/>
                    </a:lnTo>
                    <a:lnTo>
                      <a:pt x="86" y="3188"/>
                    </a:lnTo>
                    <a:lnTo>
                      <a:pt x="68" y="3122"/>
                    </a:lnTo>
                    <a:lnTo>
                      <a:pt x="51" y="3053"/>
                    </a:lnTo>
                    <a:lnTo>
                      <a:pt x="36" y="2983"/>
                    </a:lnTo>
                    <a:lnTo>
                      <a:pt x="24" y="2909"/>
                    </a:lnTo>
                    <a:lnTo>
                      <a:pt x="14" y="2835"/>
                    </a:lnTo>
                    <a:lnTo>
                      <a:pt x="7" y="2760"/>
                    </a:lnTo>
                    <a:lnTo>
                      <a:pt x="1" y="2682"/>
                    </a:lnTo>
                    <a:lnTo>
                      <a:pt x="0" y="2603"/>
                    </a:lnTo>
                    <a:lnTo>
                      <a:pt x="1" y="2523"/>
                    </a:lnTo>
                    <a:lnTo>
                      <a:pt x="7" y="2442"/>
                    </a:lnTo>
                    <a:lnTo>
                      <a:pt x="15" y="2360"/>
                    </a:lnTo>
                    <a:lnTo>
                      <a:pt x="28" y="2278"/>
                    </a:lnTo>
                    <a:lnTo>
                      <a:pt x="44" y="2195"/>
                    </a:lnTo>
                    <a:lnTo>
                      <a:pt x="65" y="2111"/>
                    </a:lnTo>
                    <a:lnTo>
                      <a:pt x="90" y="2027"/>
                    </a:lnTo>
                    <a:lnTo>
                      <a:pt x="119" y="1944"/>
                    </a:lnTo>
                    <a:lnTo>
                      <a:pt x="153" y="1860"/>
                    </a:lnTo>
                    <a:lnTo>
                      <a:pt x="192" y="1778"/>
                    </a:lnTo>
                    <a:lnTo>
                      <a:pt x="237" y="1695"/>
                    </a:lnTo>
                    <a:lnTo>
                      <a:pt x="287" y="1612"/>
                    </a:lnTo>
                    <a:lnTo>
                      <a:pt x="342" y="1531"/>
                    </a:lnTo>
                    <a:lnTo>
                      <a:pt x="403" y="1451"/>
                    </a:lnTo>
                    <a:lnTo>
                      <a:pt x="463" y="1377"/>
                    </a:lnTo>
                    <a:lnTo>
                      <a:pt x="524" y="1308"/>
                    </a:lnTo>
                    <a:lnTo>
                      <a:pt x="584" y="1244"/>
                    </a:lnTo>
                    <a:lnTo>
                      <a:pt x="645" y="1183"/>
                    </a:lnTo>
                    <a:lnTo>
                      <a:pt x="704" y="1127"/>
                    </a:lnTo>
                    <a:lnTo>
                      <a:pt x="763" y="1075"/>
                    </a:lnTo>
                    <a:lnTo>
                      <a:pt x="822" y="1026"/>
                    </a:lnTo>
                    <a:lnTo>
                      <a:pt x="880" y="981"/>
                    </a:lnTo>
                    <a:lnTo>
                      <a:pt x="936" y="940"/>
                    </a:lnTo>
                    <a:lnTo>
                      <a:pt x="993" y="902"/>
                    </a:lnTo>
                    <a:lnTo>
                      <a:pt x="1048" y="867"/>
                    </a:lnTo>
                    <a:lnTo>
                      <a:pt x="1101" y="835"/>
                    </a:lnTo>
                    <a:lnTo>
                      <a:pt x="1153" y="806"/>
                    </a:lnTo>
                    <a:lnTo>
                      <a:pt x="1204" y="780"/>
                    </a:lnTo>
                    <a:lnTo>
                      <a:pt x="1253" y="756"/>
                    </a:lnTo>
                    <a:lnTo>
                      <a:pt x="1300" y="735"/>
                    </a:lnTo>
                    <a:lnTo>
                      <a:pt x="1346" y="716"/>
                    </a:lnTo>
                    <a:lnTo>
                      <a:pt x="1389" y="700"/>
                    </a:lnTo>
                    <a:lnTo>
                      <a:pt x="1430" y="686"/>
                    </a:lnTo>
                    <a:lnTo>
                      <a:pt x="1469" y="673"/>
                    </a:lnTo>
                    <a:lnTo>
                      <a:pt x="1505" y="663"/>
                    </a:lnTo>
                    <a:lnTo>
                      <a:pt x="1539" y="654"/>
                    </a:lnTo>
                    <a:lnTo>
                      <a:pt x="1571" y="647"/>
                    </a:lnTo>
                    <a:lnTo>
                      <a:pt x="1600" y="641"/>
                    </a:lnTo>
                    <a:lnTo>
                      <a:pt x="1649" y="632"/>
                    </a:lnTo>
                    <a:lnTo>
                      <a:pt x="1684" y="627"/>
                    </a:lnTo>
                    <a:lnTo>
                      <a:pt x="1706" y="626"/>
                    </a:lnTo>
                    <a:lnTo>
                      <a:pt x="1713" y="625"/>
                    </a:lnTo>
                    <a:lnTo>
                      <a:pt x="1710" y="621"/>
                    </a:lnTo>
                    <a:lnTo>
                      <a:pt x="1698" y="613"/>
                    </a:lnTo>
                    <a:lnTo>
                      <a:pt x="1679" y="599"/>
                    </a:lnTo>
                    <a:lnTo>
                      <a:pt x="1653" y="582"/>
                    </a:lnTo>
                    <a:lnTo>
                      <a:pt x="1635" y="574"/>
                    </a:lnTo>
                    <a:lnTo>
                      <a:pt x="1616" y="564"/>
                    </a:lnTo>
                    <a:lnTo>
                      <a:pt x="1594" y="555"/>
                    </a:lnTo>
                    <a:lnTo>
                      <a:pt x="1570" y="545"/>
                    </a:lnTo>
                    <a:lnTo>
                      <a:pt x="1543" y="535"/>
                    </a:lnTo>
                    <a:lnTo>
                      <a:pt x="1515" y="527"/>
                    </a:lnTo>
                    <a:lnTo>
                      <a:pt x="1483" y="518"/>
                    </a:lnTo>
                    <a:lnTo>
                      <a:pt x="1449" y="511"/>
                    </a:lnTo>
                    <a:lnTo>
                      <a:pt x="1372" y="496"/>
                    </a:lnTo>
                    <a:lnTo>
                      <a:pt x="1283" y="480"/>
                    </a:lnTo>
                    <a:lnTo>
                      <a:pt x="1192" y="465"/>
                    </a:lnTo>
                    <a:lnTo>
                      <a:pt x="1104" y="449"/>
                    </a:lnTo>
                    <a:lnTo>
                      <a:pt x="1025" y="437"/>
                    </a:lnTo>
                    <a:lnTo>
                      <a:pt x="960" y="426"/>
                    </a:lnTo>
                    <a:lnTo>
                      <a:pt x="916" y="420"/>
                    </a:lnTo>
                    <a:lnTo>
                      <a:pt x="900" y="417"/>
                    </a:lnTo>
                    <a:lnTo>
                      <a:pt x="922" y="411"/>
                    </a:lnTo>
                    <a:lnTo>
                      <a:pt x="979" y="397"/>
                    </a:lnTo>
                    <a:lnTo>
                      <a:pt x="1019" y="389"/>
                    </a:lnTo>
                    <a:lnTo>
                      <a:pt x="1065" y="379"/>
                    </a:lnTo>
                    <a:lnTo>
                      <a:pt x="1117" y="370"/>
                    </a:lnTo>
                    <a:lnTo>
                      <a:pt x="1172" y="360"/>
                    </a:lnTo>
                    <a:lnTo>
                      <a:pt x="1231" y="352"/>
                    </a:lnTo>
                    <a:lnTo>
                      <a:pt x="1293" y="344"/>
                    </a:lnTo>
                    <a:lnTo>
                      <a:pt x="1324" y="342"/>
                    </a:lnTo>
                    <a:lnTo>
                      <a:pt x="1356" y="340"/>
                    </a:lnTo>
                    <a:lnTo>
                      <a:pt x="1387" y="338"/>
                    </a:lnTo>
                    <a:lnTo>
                      <a:pt x="1419" y="337"/>
                    </a:lnTo>
                    <a:lnTo>
                      <a:pt x="1450" y="337"/>
                    </a:lnTo>
                    <a:lnTo>
                      <a:pt x="1482" y="337"/>
                    </a:lnTo>
                    <a:lnTo>
                      <a:pt x="1513" y="339"/>
                    </a:lnTo>
                    <a:lnTo>
                      <a:pt x="1543" y="341"/>
                    </a:lnTo>
                    <a:lnTo>
                      <a:pt x="1573" y="344"/>
                    </a:lnTo>
                    <a:lnTo>
                      <a:pt x="1602" y="349"/>
                    </a:lnTo>
                    <a:lnTo>
                      <a:pt x="1629" y="354"/>
                    </a:lnTo>
                    <a:lnTo>
                      <a:pt x="1657" y="360"/>
                    </a:lnTo>
                    <a:lnTo>
                      <a:pt x="1761" y="388"/>
                    </a:lnTo>
                    <a:lnTo>
                      <a:pt x="1860" y="416"/>
                    </a:lnTo>
                    <a:lnTo>
                      <a:pt x="1949" y="441"/>
                    </a:lnTo>
                    <a:lnTo>
                      <a:pt x="2028" y="464"/>
                    </a:lnTo>
                    <a:lnTo>
                      <a:pt x="2093" y="483"/>
                    </a:lnTo>
                    <a:lnTo>
                      <a:pt x="2143" y="498"/>
                    </a:lnTo>
                    <a:lnTo>
                      <a:pt x="2175" y="508"/>
                    </a:lnTo>
                    <a:lnTo>
                      <a:pt x="2187" y="511"/>
                    </a:lnTo>
                    <a:lnTo>
                      <a:pt x="2181" y="512"/>
                    </a:lnTo>
                    <a:lnTo>
                      <a:pt x="2171" y="511"/>
                    </a:lnTo>
                    <a:lnTo>
                      <a:pt x="2165" y="509"/>
                    </a:lnTo>
                    <a:lnTo>
                      <a:pt x="2160" y="506"/>
                    </a:lnTo>
                    <a:lnTo>
                      <a:pt x="2159" y="503"/>
                    </a:lnTo>
                    <a:lnTo>
                      <a:pt x="2158" y="500"/>
                    </a:lnTo>
                    <a:lnTo>
                      <a:pt x="2158" y="496"/>
                    </a:lnTo>
                    <a:lnTo>
                      <a:pt x="2158" y="493"/>
                    </a:lnTo>
                    <a:lnTo>
                      <a:pt x="2159" y="488"/>
                    </a:lnTo>
                    <a:lnTo>
                      <a:pt x="2162" y="482"/>
                    </a:lnTo>
                    <a:lnTo>
                      <a:pt x="2165" y="476"/>
                    </a:lnTo>
                    <a:lnTo>
                      <a:pt x="2170" y="469"/>
                    </a:lnTo>
                    <a:lnTo>
                      <a:pt x="2183" y="453"/>
                    </a:lnTo>
                    <a:lnTo>
                      <a:pt x="2202" y="431"/>
                    </a:lnTo>
                    <a:lnTo>
                      <a:pt x="2229" y="407"/>
                    </a:lnTo>
                    <a:lnTo>
                      <a:pt x="2262" y="377"/>
                    </a:lnTo>
                    <a:lnTo>
                      <a:pt x="2304" y="343"/>
                    </a:lnTo>
                    <a:lnTo>
                      <a:pt x="2356" y="303"/>
                    </a:lnTo>
                    <a:lnTo>
                      <a:pt x="2412" y="263"/>
                    </a:lnTo>
                    <a:lnTo>
                      <a:pt x="2462" y="225"/>
                    </a:lnTo>
                    <a:lnTo>
                      <a:pt x="2510" y="191"/>
                    </a:lnTo>
                    <a:lnTo>
                      <a:pt x="2555" y="161"/>
                    </a:lnTo>
                    <a:lnTo>
                      <a:pt x="2633" y="108"/>
                    </a:lnTo>
                    <a:lnTo>
                      <a:pt x="2697" y="67"/>
                    </a:lnTo>
                    <a:lnTo>
                      <a:pt x="2747" y="36"/>
                    </a:lnTo>
                    <a:lnTo>
                      <a:pt x="2782" y="16"/>
                    </a:lnTo>
                    <a:lnTo>
                      <a:pt x="2803" y="5"/>
                    </a:lnTo>
                    <a:lnTo>
                      <a:pt x="2811" y="0"/>
                    </a:lnTo>
                    <a:lnTo>
                      <a:pt x="2804" y="10"/>
                    </a:lnTo>
                    <a:lnTo>
                      <a:pt x="2789" y="34"/>
                    </a:lnTo>
                    <a:lnTo>
                      <a:pt x="2766" y="70"/>
                    </a:lnTo>
                    <a:lnTo>
                      <a:pt x="2737" y="114"/>
                    </a:lnTo>
                    <a:lnTo>
                      <a:pt x="2706" y="162"/>
                    </a:lnTo>
                    <a:lnTo>
                      <a:pt x="2675" y="208"/>
                    </a:lnTo>
                    <a:lnTo>
                      <a:pt x="2646" y="251"/>
                    </a:lnTo>
                    <a:lnTo>
                      <a:pt x="2622" y="285"/>
                    </a:lnTo>
                    <a:lnTo>
                      <a:pt x="2611" y="300"/>
                    </a:lnTo>
                    <a:lnTo>
                      <a:pt x="2602" y="316"/>
                    </a:lnTo>
                    <a:lnTo>
                      <a:pt x="2593" y="334"/>
                    </a:lnTo>
                    <a:lnTo>
                      <a:pt x="2586" y="352"/>
                    </a:lnTo>
                    <a:lnTo>
                      <a:pt x="2578" y="371"/>
                    </a:lnTo>
                    <a:lnTo>
                      <a:pt x="2573" y="390"/>
                    </a:lnTo>
                    <a:lnTo>
                      <a:pt x="2566" y="408"/>
                    </a:lnTo>
                    <a:lnTo>
                      <a:pt x="2562" y="426"/>
                    </a:lnTo>
                    <a:lnTo>
                      <a:pt x="2555" y="460"/>
                    </a:lnTo>
                    <a:lnTo>
                      <a:pt x="2550" y="487"/>
                    </a:lnTo>
                    <a:lnTo>
                      <a:pt x="2546" y="505"/>
                    </a:lnTo>
                    <a:lnTo>
                      <a:pt x="2545" y="511"/>
                    </a:lnTo>
                    <a:lnTo>
                      <a:pt x="2568" y="507"/>
                    </a:lnTo>
                    <a:lnTo>
                      <a:pt x="2630" y="496"/>
                    </a:lnTo>
                    <a:lnTo>
                      <a:pt x="2675" y="491"/>
                    </a:lnTo>
                    <a:lnTo>
                      <a:pt x="2726" y="486"/>
                    </a:lnTo>
                    <a:lnTo>
                      <a:pt x="2784" y="481"/>
                    </a:lnTo>
                    <a:lnTo>
                      <a:pt x="2847" y="478"/>
                    </a:lnTo>
                    <a:lnTo>
                      <a:pt x="2881" y="478"/>
                    </a:lnTo>
                    <a:lnTo>
                      <a:pt x="2916" y="478"/>
                    </a:lnTo>
                    <a:lnTo>
                      <a:pt x="2951" y="478"/>
                    </a:lnTo>
                    <a:lnTo>
                      <a:pt x="2988" y="480"/>
                    </a:lnTo>
                    <a:lnTo>
                      <a:pt x="3025" y="482"/>
                    </a:lnTo>
                    <a:lnTo>
                      <a:pt x="3062" y="486"/>
                    </a:lnTo>
                    <a:lnTo>
                      <a:pt x="3101" y="490"/>
                    </a:lnTo>
                    <a:lnTo>
                      <a:pt x="3140" y="495"/>
                    </a:lnTo>
                    <a:lnTo>
                      <a:pt x="3179" y="503"/>
                    </a:lnTo>
                    <a:lnTo>
                      <a:pt x="3218" y="510"/>
                    </a:lnTo>
                    <a:lnTo>
                      <a:pt x="3258" y="520"/>
                    </a:lnTo>
                    <a:lnTo>
                      <a:pt x="3298" y="529"/>
                    </a:lnTo>
                    <a:lnTo>
                      <a:pt x="3337" y="542"/>
                    </a:lnTo>
                    <a:lnTo>
                      <a:pt x="3376" y="555"/>
                    </a:lnTo>
                    <a:lnTo>
                      <a:pt x="3414" y="571"/>
                    </a:lnTo>
                    <a:lnTo>
                      <a:pt x="3454" y="587"/>
                    </a:lnTo>
                    <a:lnTo>
                      <a:pt x="3527" y="624"/>
                    </a:lnTo>
                    <a:lnTo>
                      <a:pt x="3597" y="664"/>
                    </a:lnTo>
                    <a:lnTo>
                      <a:pt x="3662" y="705"/>
                    </a:lnTo>
                    <a:lnTo>
                      <a:pt x="3722" y="750"/>
                    </a:lnTo>
                    <a:lnTo>
                      <a:pt x="3780" y="797"/>
                    </a:lnTo>
                    <a:lnTo>
                      <a:pt x="3832" y="844"/>
                    </a:lnTo>
                    <a:lnTo>
                      <a:pt x="3881" y="894"/>
                    </a:lnTo>
                    <a:lnTo>
                      <a:pt x="3926" y="945"/>
                    </a:lnTo>
                    <a:lnTo>
                      <a:pt x="3968" y="996"/>
                    </a:lnTo>
                    <a:lnTo>
                      <a:pt x="4007" y="1048"/>
                    </a:lnTo>
                    <a:lnTo>
                      <a:pt x="4042" y="1101"/>
                    </a:lnTo>
                    <a:lnTo>
                      <a:pt x="4073" y="1154"/>
                    </a:lnTo>
                    <a:lnTo>
                      <a:pt x="4103" y="1208"/>
                    </a:lnTo>
                    <a:lnTo>
                      <a:pt x="4130" y="1260"/>
                    </a:lnTo>
                    <a:lnTo>
                      <a:pt x="4153" y="1312"/>
                    </a:lnTo>
                    <a:lnTo>
                      <a:pt x="4174" y="1363"/>
                    </a:lnTo>
                    <a:lnTo>
                      <a:pt x="4193" y="1412"/>
                    </a:lnTo>
                    <a:lnTo>
                      <a:pt x="4209" y="1461"/>
                    </a:lnTo>
                    <a:lnTo>
                      <a:pt x="4224" y="1508"/>
                    </a:lnTo>
                    <a:lnTo>
                      <a:pt x="4237" y="1554"/>
                    </a:lnTo>
                    <a:lnTo>
                      <a:pt x="4248" y="1596"/>
                    </a:lnTo>
                    <a:lnTo>
                      <a:pt x="4256" y="1636"/>
                    </a:lnTo>
                    <a:lnTo>
                      <a:pt x="4263" y="1675"/>
                    </a:lnTo>
                    <a:lnTo>
                      <a:pt x="4270" y="1710"/>
                    </a:lnTo>
                    <a:lnTo>
                      <a:pt x="4278" y="1770"/>
                    </a:lnTo>
                    <a:lnTo>
                      <a:pt x="4283" y="1816"/>
                    </a:lnTo>
                    <a:lnTo>
                      <a:pt x="4285" y="1845"/>
                    </a:lnTo>
                    <a:lnTo>
                      <a:pt x="4286" y="1854"/>
                    </a:lnTo>
                    <a:lnTo>
                      <a:pt x="4277" y="1840"/>
                    </a:lnTo>
                    <a:lnTo>
                      <a:pt x="4253" y="1803"/>
                    </a:lnTo>
                    <a:lnTo>
                      <a:pt x="4218" y="1748"/>
                    </a:lnTo>
                    <a:lnTo>
                      <a:pt x="4172" y="1682"/>
                    </a:lnTo>
                    <a:lnTo>
                      <a:pt x="4146" y="1647"/>
                    </a:lnTo>
                    <a:lnTo>
                      <a:pt x="4119" y="1612"/>
                    </a:lnTo>
                    <a:lnTo>
                      <a:pt x="4090" y="1577"/>
                    </a:lnTo>
                    <a:lnTo>
                      <a:pt x="4062" y="1543"/>
                    </a:lnTo>
                    <a:lnTo>
                      <a:pt x="4032" y="1512"/>
                    </a:lnTo>
                    <a:lnTo>
                      <a:pt x="4003" y="1484"/>
                    </a:lnTo>
                    <a:lnTo>
                      <a:pt x="3989" y="1471"/>
                    </a:lnTo>
                    <a:lnTo>
                      <a:pt x="3974" y="1459"/>
                    </a:lnTo>
                    <a:lnTo>
                      <a:pt x="3959" y="1447"/>
                    </a:lnTo>
                    <a:lnTo>
                      <a:pt x="3945" y="1438"/>
                    </a:lnTo>
                    <a:lnTo>
                      <a:pt x="3889" y="1404"/>
                    </a:lnTo>
                    <a:lnTo>
                      <a:pt x="3837" y="1372"/>
                    </a:lnTo>
                    <a:lnTo>
                      <a:pt x="3789" y="1343"/>
                    </a:lnTo>
                    <a:lnTo>
                      <a:pt x="3747" y="1318"/>
                    </a:lnTo>
                    <a:lnTo>
                      <a:pt x="3712" y="1297"/>
                    </a:lnTo>
                    <a:lnTo>
                      <a:pt x="3684" y="1282"/>
                    </a:lnTo>
                    <a:lnTo>
                      <a:pt x="3667" y="1271"/>
                    </a:lnTo>
                    <a:lnTo>
                      <a:pt x="3662" y="1268"/>
                    </a:lnTo>
                    <a:lnTo>
                      <a:pt x="3659" y="1266"/>
                    </a:lnTo>
                    <a:lnTo>
                      <a:pt x="3651" y="1263"/>
                    </a:lnTo>
                    <a:lnTo>
                      <a:pt x="3646" y="1262"/>
                    </a:lnTo>
                    <a:lnTo>
                      <a:pt x="3642" y="1262"/>
                    </a:lnTo>
                    <a:lnTo>
                      <a:pt x="3637" y="1264"/>
                    </a:lnTo>
                    <a:lnTo>
                      <a:pt x="3633" y="1268"/>
                    </a:lnTo>
                    <a:lnTo>
                      <a:pt x="3630" y="1274"/>
                    </a:lnTo>
                    <a:lnTo>
                      <a:pt x="3628" y="1285"/>
                    </a:lnTo>
                    <a:lnTo>
                      <a:pt x="3628" y="1299"/>
                    </a:lnTo>
                    <a:lnTo>
                      <a:pt x="3630" y="1316"/>
                    </a:lnTo>
                    <a:lnTo>
                      <a:pt x="3633" y="1338"/>
                    </a:lnTo>
                    <a:lnTo>
                      <a:pt x="3639" y="1366"/>
                    </a:lnTo>
                    <a:lnTo>
                      <a:pt x="3649" y="1399"/>
                    </a:lnTo>
                    <a:lnTo>
                      <a:pt x="3662" y="1438"/>
                    </a:lnTo>
                    <a:lnTo>
                      <a:pt x="3668" y="1460"/>
                    </a:lnTo>
                    <a:lnTo>
                      <a:pt x="3674" y="1485"/>
                    </a:lnTo>
                    <a:lnTo>
                      <a:pt x="3679" y="1510"/>
                    </a:lnTo>
                    <a:lnTo>
                      <a:pt x="3684" y="1538"/>
                    </a:lnTo>
                    <a:lnTo>
                      <a:pt x="3688" y="1566"/>
                    </a:lnTo>
                    <a:lnTo>
                      <a:pt x="3691" y="1596"/>
                    </a:lnTo>
                    <a:lnTo>
                      <a:pt x="3694" y="1627"/>
                    </a:lnTo>
                    <a:lnTo>
                      <a:pt x="3696" y="1659"/>
                    </a:lnTo>
                    <a:lnTo>
                      <a:pt x="3699" y="1723"/>
                    </a:lnTo>
                    <a:lnTo>
                      <a:pt x="3701" y="1789"/>
                    </a:lnTo>
                    <a:lnTo>
                      <a:pt x="3700" y="1856"/>
                    </a:lnTo>
                    <a:lnTo>
                      <a:pt x="3699" y="1921"/>
                    </a:lnTo>
                    <a:lnTo>
                      <a:pt x="3697" y="1983"/>
                    </a:lnTo>
                    <a:lnTo>
                      <a:pt x="3695" y="2041"/>
                    </a:lnTo>
                    <a:lnTo>
                      <a:pt x="3691" y="2094"/>
                    </a:lnTo>
                    <a:lnTo>
                      <a:pt x="3688" y="2141"/>
                    </a:lnTo>
                    <a:lnTo>
                      <a:pt x="3683" y="2208"/>
                    </a:lnTo>
                    <a:lnTo>
                      <a:pt x="3680" y="2233"/>
                    </a:lnTo>
                    <a:lnTo>
                      <a:pt x="3677" y="2221"/>
                    </a:lnTo>
                    <a:lnTo>
                      <a:pt x="3666" y="2187"/>
                    </a:lnTo>
                    <a:lnTo>
                      <a:pt x="3647" y="2138"/>
                    </a:lnTo>
                    <a:lnTo>
                      <a:pt x="3621" y="2072"/>
                    </a:lnTo>
                    <a:lnTo>
                      <a:pt x="3605" y="2036"/>
                    </a:lnTo>
                    <a:lnTo>
                      <a:pt x="3587" y="1996"/>
                    </a:lnTo>
                    <a:lnTo>
                      <a:pt x="3567" y="1956"/>
                    </a:lnTo>
                    <a:lnTo>
                      <a:pt x="3545" y="1914"/>
                    </a:lnTo>
                    <a:lnTo>
                      <a:pt x="3521" y="1871"/>
                    </a:lnTo>
                    <a:lnTo>
                      <a:pt x="3494" y="1828"/>
                    </a:lnTo>
                    <a:lnTo>
                      <a:pt x="3465" y="1784"/>
                    </a:lnTo>
                    <a:lnTo>
                      <a:pt x="3435" y="1740"/>
                    </a:lnTo>
                    <a:lnTo>
                      <a:pt x="3418" y="1719"/>
                    </a:lnTo>
                    <a:lnTo>
                      <a:pt x="3401" y="1699"/>
                    </a:lnTo>
                    <a:lnTo>
                      <a:pt x="3383" y="1678"/>
                    </a:lnTo>
                    <a:lnTo>
                      <a:pt x="3363" y="1657"/>
                    </a:lnTo>
                    <a:lnTo>
                      <a:pt x="3324" y="1616"/>
                    </a:lnTo>
                    <a:lnTo>
                      <a:pt x="3283" y="1577"/>
                    </a:lnTo>
                    <a:lnTo>
                      <a:pt x="3240" y="1540"/>
                    </a:lnTo>
                    <a:lnTo>
                      <a:pt x="3198" y="1504"/>
                    </a:lnTo>
                    <a:lnTo>
                      <a:pt x="3157" y="1470"/>
                    </a:lnTo>
                    <a:lnTo>
                      <a:pt x="3115" y="1438"/>
                    </a:lnTo>
                    <a:lnTo>
                      <a:pt x="3041" y="1384"/>
                    </a:lnTo>
                    <a:lnTo>
                      <a:pt x="2979" y="1342"/>
                    </a:lnTo>
                    <a:lnTo>
                      <a:pt x="2939" y="1316"/>
                    </a:lnTo>
                    <a:lnTo>
                      <a:pt x="2924" y="1306"/>
                    </a:lnTo>
                    <a:lnTo>
                      <a:pt x="2935" y="1321"/>
                    </a:lnTo>
                    <a:lnTo>
                      <a:pt x="2961" y="1364"/>
                    </a:lnTo>
                    <a:lnTo>
                      <a:pt x="2979" y="1393"/>
                    </a:lnTo>
                    <a:lnTo>
                      <a:pt x="2999" y="1428"/>
                    </a:lnTo>
                    <a:lnTo>
                      <a:pt x="3021" y="1469"/>
                    </a:lnTo>
                    <a:lnTo>
                      <a:pt x="3042" y="1511"/>
                    </a:lnTo>
                    <a:lnTo>
                      <a:pt x="3063" y="1559"/>
                    </a:lnTo>
                    <a:lnTo>
                      <a:pt x="3082" y="1608"/>
                    </a:lnTo>
                    <a:lnTo>
                      <a:pt x="3092" y="1633"/>
                    </a:lnTo>
                    <a:lnTo>
                      <a:pt x="3100" y="1660"/>
                    </a:lnTo>
                    <a:lnTo>
                      <a:pt x="3108" y="1686"/>
                    </a:lnTo>
                    <a:lnTo>
                      <a:pt x="3115" y="1713"/>
                    </a:lnTo>
                    <a:lnTo>
                      <a:pt x="3122" y="1740"/>
                    </a:lnTo>
                    <a:lnTo>
                      <a:pt x="3127" y="1767"/>
                    </a:lnTo>
                    <a:lnTo>
                      <a:pt x="3131" y="1795"/>
                    </a:lnTo>
                    <a:lnTo>
                      <a:pt x="3134" y="1822"/>
                    </a:lnTo>
                    <a:lnTo>
                      <a:pt x="3135" y="1849"/>
                    </a:lnTo>
                    <a:lnTo>
                      <a:pt x="3135" y="1876"/>
                    </a:lnTo>
                    <a:lnTo>
                      <a:pt x="3134" y="1903"/>
                    </a:lnTo>
                    <a:lnTo>
                      <a:pt x="3132" y="1930"/>
                    </a:lnTo>
                    <a:lnTo>
                      <a:pt x="3128" y="1957"/>
                    </a:lnTo>
                    <a:lnTo>
                      <a:pt x="3124" y="1984"/>
                    </a:lnTo>
                    <a:lnTo>
                      <a:pt x="3118" y="2010"/>
                    </a:lnTo>
                    <a:lnTo>
                      <a:pt x="3112" y="2037"/>
                    </a:lnTo>
                    <a:lnTo>
                      <a:pt x="3098" y="2090"/>
                    </a:lnTo>
                    <a:lnTo>
                      <a:pt x="3083" y="2142"/>
                    </a:lnTo>
                    <a:lnTo>
                      <a:pt x="3066" y="2192"/>
                    </a:lnTo>
                    <a:lnTo>
                      <a:pt x="3049" y="2241"/>
                    </a:lnTo>
                    <a:lnTo>
                      <a:pt x="3031" y="2286"/>
                    </a:lnTo>
                    <a:lnTo>
                      <a:pt x="3013" y="2330"/>
                    </a:lnTo>
                    <a:lnTo>
                      <a:pt x="2979" y="2406"/>
                    </a:lnTo>
                    <a:lnTo>
                      <a:pt x="2951" y="2465"/>
                    </a:lnTo>
                    <a:lnTo>
                      <a:pt x="2932" y="2503"/>
                    </a:lnTo>
                    <a:lnTo>
                      <a:pt x="2924" y="2517"/>
                    </a:lnTo>
                    <a:lnTo>
                      <a:pt x="2918" y="2500"/>
                    </a:lnTo>
                    <a:lnTo>
                      <a:pt x="2902" y="2452"/>
                    </a:lnTo>
                    <a:lnTo>
                      <a:pt x="2879" y="2382"/>
                    </a:lnTo>
                    <a:lnTo>
                      <a:pt x="2851" y="2297"/>
                    </a:lnTo>
                    <a:lnTo>
                      <a:pt x="2819" y="2203"/>
                    </a:lnTo>
                    <a:lnTo>
                      <a:pt x="2788" y="2110"/>
                    </a:lnTo>
                    <a:lnTo>
                      <a:pt x="2760" y="2022"/>
                    </a:lnTo>
                    <a:lnTo>
                      <a:pt x="2735" y="1949"/>
                    </a:lnTo>
                    <a:lnTo>
                      <a:pt x="2729" y="1933"/>
                    </a:lnTo>
                    <a:lnTo>
                      <a:pt x="2723" y="1916"/>
                    </a:lnTo>
                    <a:lnTo>
                      <a:pt x="2714" y="1899"/>
                    </a:lnTo>
                    <a:lnTo>
                      <a:pt x="2706" y="1881"/>
                    </a:lnTo>
                    <a:lnTo>
                      <a:pt x="2685" y="1843"/>
                    </a:lnTo>
                    <a:lnTo>
                      <a:pt x="2663" y="1806"/>
                    </a:lnTo>
                    <a:lnTo>
                      <a:pt x="2640" y="1768"/>
                    </a:lnTo>
                    <a:lnTo>
                      <a:pt x="2614" y="1731"/>
                    </a:lnTo>
                    <a:lnTo>
                      <a:pt x="2588" y="1694"/>
                    </a:lnTo>
                    <a:lnTo>
                      <a:pt x="2562" y="1659"/>
                    </a:lnTo>
                    <a:lnTo>
                      <a:pt x="2513" y="1594"/>
                    </a:lnTo>
                    <a:lnTo>
                      <a:pt x="2472" y="1542"/>
                    </a:lnTo>
                    <a:lnTo>
                      <a:pt x="2443" y="1508"/>
                    </a:lnTo>
                    <a:lnTo>
                      <a:pt x="2433" y="1495"/>
                    </a:lnTo>
                    <a:lnTo>
                      <a:pt x="2441" y="1512"/>
                    </a:lnTo>
                    <a:lnTo>
                      <a:pt x="2465" y="1558"/>
                    </a:lnTo>
                    <a:lnTo>
                      <a:pt x="2479" y="1591"/>
                    </a:lnTo>
                    <a:lnTo>
                      <a:pt x="2496" y="1629"/>
                    </a:lnTo>
                    <a:lnTo>
                      <a:pt x="2513" y="1671"/>
                    </a:lnTo>
                    <a:lnTo>
                      <a:pt x="2531" y="1717"/>
                    </a:lnTo>
                    <a:lnTo>
                      <a:pt x="2548" y="1767"/>
                    </a:lnTo>
                    <a:lnTo>
                      <a:pt x="2565" y="1818"/>
                    </a:lnTo>
                    <a:lnTo>
                      <a:pt x="2573" y="1845"/>
                    </a:lnTo>
                    <a:lnTo>
                      <a:pt x="2579" y="1872"/>
                    </a:lnTo>
                    <a:lnTo>
                      <a:pt x="2586" y="1899"/>
                    </a:lnTo>
                    <a:lnTo>
                      <a:pt x="2592" y="1926"/>
                    </a:lnTo>
                    <a:lnTo>
                      <a:pt x="2596" y="1953"/>
                    </a:lnTo>
                    <a:lnTo>
                      <a:pt x="2600" y="1980"/>
                    </a:lnTo>
                    <a:lnTo>
                      <a:pt x="2604" y="2008"/>
                    </a:lnTo>
                    <a:lnTo>
                      <a:pt x="2606" y="2035"/>
                    </a:lnTo>
                    <a:lnTo>
                      <a:pt x="2607" y="2061"/>
                    </a:lnTo>
                    <a:lnTo>
                      <a:pt x="2607" y="2088"/>
                    </a:lnTo>
                    <a:lnTo>
                      <a:pt x="2606" y="2113"/>
                    </a:lnTo>
                    <a:lnTo>
                      <a:pt x="2603" y="2139"/>
                    </a:lnTo>
                    <a:lnTo>
                      <a:pt x="2594" y="2188"/>
                    </a:lnTo>
                    <a:lnTo>
                      <a:pt x="2585" y="2238"/>
                    </a:lnTo>
                    <a:lnTo>
                      <a:pt x="2573" y="2289"/>
                    </a:lnTo>
                    <a:lnTo>
                      <a:pt x="2560" y="2338"/>
                    </a:lnTo>
                    <a:lnTo>
                      <a:pt x="2546" y="2387"/>
                    </a:lnTo>
                    <a:lnTo>
                      <a:pt x="2531" y="2434"/>
                    </a:lnTo>
                    <a:lnTo>
                      <a:pt x="2518" y="2479"/>
                    </a:lnTo>
                    <a:lnTo>
                      <a:pt x="2503" y="2521"/>
                    </a:lnTo>
                    <a:lnTo>
                      <a:pt x="2476" y="2596"/>
                    </a:lnTo>
                    <a:lnTo>
                      <a:pt x="2454" y="2655"/>
                    </a:lnTo>
                    <a:lnTo>
                      <a:pt x="2438" y="2692"/>
                    </a:lnTo>
                    <a:lnTo>
                      <a:pt x="2433" y="2706"/>
                    </a:lnTo>
                    <a:lnTo>
                      <a:pt x="2425" y="2682"/>
                    </a:lnTo>
                    <a:lnTo>
                      <a:pt x="2407" y="2621"/>
                    </a:lnTo>
                    <a:lnTo>
                      <a:pt x="2381" y="2529"/>
                    </a:lnTo>
                    <a:lnTo>
                      <a:pt x="2347" y="2420"/>
                    </a:lnTo>
                    <a:lnTo>
                      <a:pt x="2311" y="2302"/>
                    </a:lnTo>
                    <a:lnTo>
                      <a:pt x="2273" y="2187"/>
                    </a:lnTo>
                    <a:lnTo>
                      <a:pt x="2254" y="2133"/>
                    </a:lnTo>
                    <a:lnTo>
                      <a:pt x="2236" y="2084"/>
                    </a:lnTo>
                    <a:lnTo>
                      <a:pt x="2221" y="2042"/>
                    </a:lnTo>
                    <a:lnTo>
                      <a:pt x="2206" y="2006"/>
                    </a:lnTo>
                    <a:lnTo>
                      <a:pt x="2190" y="1973"/>
                    </a:lnTo>
                    <a:lnTo>
                      <a:pt x="2170" y="1939"/>
                    </a:lnTo>
                    <a:lnTo>
                      <a:pt x="2147" y="1904"/>
                    </a:lnTo>
                    <a:lnTo>
                      <a:pt x="2123" y="1869"/>
                    </a:lnTo>
                    <a:lnTo>
                      <a:pt x="2097" y="1834"/>
                    </a:lnTo>
                    <a:lnTo>
                      <a:pt x="2071" y="1799"/>
                    </a:lnTo>
                    <a:lnTo>
                      <a:pt x="2043" y="1766"/>
                    </a:lnTo>
                    <a:lnTo>
                      <a:pt x="2017" y="1734"/>
                    </a:lnTo>
                    <a:lnTo>
                      <a:pt x="1966" y="1677"/>
                    </a:lnTo>
                    <a:lnTo>
                      <a:pt x="1923" y="1631"/>
                    </a:lnTo>
                    <a:lnTo>
                      <a:pt x="1895" y="1600"/>
                    </a:lnTo>
                    <a:lnTo>
                      <a:pt x="1884" y="1590"/>
                    </a:lnTo>
                    <a:close/>
                  </a:path>
                </a:pathLst>
              </a:custGeom>
              <a:solidFill>
                <a:srgbClr val="5312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03" name="Freeform 208"/>
              <p:cNvSpPr>
                <a:spLocks/>
              </p:cNvSpPr>
              <p:nvPr/>
            </p:nvSpPr>
            <p:spPr bwMode="auto">
              <a:xfrm>
                <a:off x="4480" y="3560"/>
                <a:ext cx="65" cy="59"/>
              </a:xfrm>
              <a:custGeom>
                <a:avLst/>
                <a:gdLst>
                  <a:gd name="T0" fmla="*/ 0 w 967"/>
                  <a:gd name="T1" fmla="*/ 0 h 880"/>
                  <a:gd name="T2" fmla="*/ 0 w 967"/>
                  <a:gd name="T3" fmla="*/ 0 h 880"/>
                  <a:gd name="T4" fmla="*/ 0 w 967"/>
                  <a:gd name="T5" fmla="*/ 0 h 880"/>
                  <a:gd name="T6" fmla="*/ 0 w 967"/>
                  <a:gd name="T7" fmla="*/ 0 h 880"/>
                  <a:gd name="T8" fmla="*/ 0 w 967"/>
                  <a:gd name="T9" fmla="*/ 0 h 880"/>
                  <a:gd name="T10" fmla="*/ 0 w 967"/>
                  <a:gd name="T11" fmla="*/ 0 h 880"/>
                  <a:gd name="T12" fmla="*/ 0 w 967"/>
                  <a:gd name="T13" fmla="*/ 0 h 880"/>
                  <a:gd name="T14" fmla="*/ 0 w 967"/>
                  <a:gd name="T15" fmla="*/ 0 h 880"/>
                  <a:gd name="T16" fmla="*/ 0 w 967"/>
                  <a:gd name="T17" fmla="*/ 0 h 880"/>
                  <a:gd name="T18" fmla="*/ 0 w 967"/>
                  <a:gd name="T19" fmla="*/ 0 h 880"/>
                  <a:gd name="T20" fmla="*/ 0 w 967"/>
                  <a:gd name="T21" fmla="*/ 0 h 880"/>
                  <a:gd name="T22" fmla="*/ 0 w 967"/>
                  <a:gd name="T23" fmla="*/ 0 h 880"/>
                  <a:gd name="T24" fmla="*/ 0 w 967"/>
                  <a:gd name="T25" fmla="*/ 0 h 880"/>
                  <a:gd name="T26" fmla="*/ 0 w 967"/>
                  <a:gd name="T27" fmla="*/ 0 h 880"/>
                  <a:gd name="T28" fmla="*/ 0 w 967"/>
                  <a:gd name="T29" fmla="*/ 0 h 880"/>
                  <a:gd name="T30" fmla="*/ 0 w 967"/>
                  <a:gd name="T31" fmla="*/ 0 h 880"/>
                  <a:gd name="T32" fmla="*/ 0 w 967"/>
                  <a:gd name="T33" fmla="*/ 0 h 880"/>
                  <a:gd name="T34" fmla="*/ 0 w 967"/>
                  <a:gd name="T35" fmla="*/ 0 h 880"/>
                  <a:gd name="T36" fmla="*/ 0 w 967"/>
                  <a:gd name="T37" fmla="*/ 0 h 880"/>
                  <a:gd name="T38" fmla="*/ 0 w 967"/>
                  <a:gd name="T39" fmla="*/ 0 h 880"/>
                  <a:gd name="T40" fmla="*/ 0 w 967"/>
                  <a:gd name="T41" fmla="*/ 0 h 880"/>
                  <a:gd name="T42" fmla="*/ 0 w 967"/>
                  <a:gd name="T43" fmla="*/ 0 h 880"/>
                  <a:gd name="T44" fmla="*/ 0 w 967"/>
                  <a:gd name="T45" fmla="*/ 0 h 880"/>
                  <a:gd name="T46" fmla="*/ 0 w 967"/>
                  <a:gd name="T47" fmla="*/ 0 h 880"/>
                  <a:gd name="T48" fmla="*/ 0 w 967"/>
                  <a:gd name="T49" fmla="*/ 0 h 880"/>
                  <a:gd name="T50" fmla="*/ 0 w 967"/>
                  <a:gd name="T51" fmla="*/ 0 h 880"/>
                  <a:gd name="T52" fmla="*/ 0 w 967"/>
                  <a:gd name="T53" fmla="*/ 0 h 880"/>
                  <a:gd name="T54" fmla="*/ 0 w 967"/>
                  <a:gd name="T55" fmla="*/ 0 h 880"/>
                  <a:gd name="T56" fmla="*/ 0 w 967"/>
                  <a:gd name="T57" fmla="*/ 0 h 880"/>
                  <a:gd name="T58" fmla="*/ 0 w 967"/>
                  <a:gd name="T59" fmla="*/ 0 h 880"/>
                  <a:gd name="T60" fmla="*/ 0 w 967"/>
                  <a:gd name="T61" fmla="*/ 0 h 880"/>
                  <a:gd name="T62" fmla="*/ 0 w 967"/>
                  <a:gd name="T63" fmla="*/ 0 h 880"/>
                  <a:gd name="T64" fmla="*/ 0 w 967"/>
                  <a:gd name="T65" fmla="*/ 0 h 880"/>
                  <a:gd name="T66" fmla="*/ 0 w 967"/>
                  <a:gd name="T67" fmla="*/ 0 h 880"/>
                  <a:gd name="T68" fmla="*/ 0 w 967"/>
                  <a:gd name="T69" fmla="*/ 0 h 880"/>
                  <a:gd name="T70" fmla="*/ 0 w 967"/>
                  <a:gd name="T71" fmla="*/ 0 h 880"/>
                  <a:gd name="T72" fmla="*/ 0 w 967"/>
                  <a:gd name="T73" fmla="*/ 0 h 880"/>
                  <a:gd name="T74" fmla="*/ 0 w 967"/>
                  <a:gd name="T75" fmla="*/ 0 h 880"/>
                  <a:gd name="T76" fmla="*/ 0 w 967"/>
                  <a:gd name="T77" fmla="*/ 0 h 880"/>
                  <a:gd name="T78" fmla="*/ 0 w 967"/>
                  <a:gd name="T79" fmla="*/ 0 h 880"/>
                  <a:gd name="T80" fmla="*/ 0 w 967"/>
                  <a:gd name="T81" fmla="*/ 0 h 880"/>
                  <a:gd name="T82" fmla="*/ 0 w 967"/>
                  <a:gd name="T83" fmla="*/ 0 h 88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967"/>
                  <a:gd name="T127" fmla="*/ 0 h 880"/>
                  <a:gd name="T128" fmla="*/ 967 w 967"/>
                  <a:gd name="T129" fmla="*/ 880 h 88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967" h="880">
                    <a:moveTo>
                      <a:pt x="570" y="129"/>
                    </a:moveTo>
                    <a:lnTo>
                      <a:pt x="558" y="118"/>
                    </a:lnTo>
                    <a:lnTo>
                      <a:pt x="520" y="94"/>
                    </a:lnTo>
                    <a:lnTo>
                      <a:pt x="495" y="78"/>
                    </a:lnTo>
                    <a:lnTo>
                      <a:pt x="465" y="61"/>
                    </a:lnTo>
                    <a:lnTo>
                      <a:pt x="431" y="45"/>
                    </a:lnTo>
                    <a:lnTo>
                      <a:pt x="395" y="29"/>
                    </a:lnTo>
                    <a:lnTo>
                      <a:pt x="377" y="22"/>
                    </a:lnTo>
                    <a:lnTo>
                      <a:pt x="357" y="16"/>
                    </a:lnTo>
                    <a:lnTo>
                      <a:pt x="338" y="11"/>
                    </a:lnTo>
                    <a:lnTo>
                      <a:pt x="318" y="6"/>
                    </a:lnTo>
                    <a:lnTo>
                      <a:pt x="298" y="3"/>
                    </a:lnTo>
                    <a:lnTo>
                      <a:pt x="276" y="1"/>
                    </a:lnTo>
                    <a:lnTo>
                      <a:pt x="256" y="0"/>
                    </a:lnTo>
                    <a:lnTo>
                      <a:pt x="236" y="1"/>
                    </a:lnTo>
                    <a:lnTo>
                      <a:pt x="215" y="3"/>
                    </a:lnTo>
                    <a:lnTo>
                      <a:pt x="195" y="6"/>
                    </a:lnTo>
                    <a:lnTo>
                      <a:pt x="174" y="13"/>
                    </a:lnTo>
                    <a:lnTo>
                      <a:pt x="154" y="20"/>
                    </a:lnTo>
                    <a:lnTo>
                      <a:pt x="135" y="30"/>
                    </a:lnTo>
                    <a:lnTo>
                      <a:pt x="116" y="41"/>
                    </a:lnTo>
                    <a:lnTo>
                      <a:pt x="97" y="55"/>
                    </a:lnTo>
                    <a:lnTo>
                      <a:pt x="79" y="71"/>
                    </a:lnTo>
                    <a:lnTo>
                      <a:pt x="62" y="90"/>
                    </a:lnTo>
                    <a:lnTo>
                      <a:pt x="48" y="109"/>
                    </a:lnTo>
                    <a:lnTo>
                      <a:pt x="35" y="131"/>
                    </a:lnTo>
                    <a:lnTo>
                      <a:pt x="25" y="152"/>
                    </a:lnTo>
                    <a:lnTo>
                      <a:pt x="16" y="175"/>
                    </a:lnTo>
                    <a:lnTo>
                      <a:pt x="9" y="199"/>
                    </a:lnTo>
                    <a:lnTo>
                      <a:pt x="5" y="223"/>
                    </a:lnTo>
                    <a:lnTo>
                      <a:pt x="2" y="249"/>
                    </a:lnTo>
                    <a:lnTo>
                      <a:pt x="0" y="274"/>
                    </a:lnTo>
                    <a:lnTo>
                      <a:pt x="0" y="301"/>
                    </a:lnTo>
                    <a:lnTo>
                      <a:pt x="3" y="327"/>
                    </a:lnTo>
                    <a:lnTo>
                      <a:pt x="7" y="354"/>
                    </a:lnTo>
                    <a:lnTo>
                      <a:pt x="12" y="380"/>
                    </a:lnTo>
                    <a:lnTo>
                      <a:pt x="20" y="408"/>
                    </a:lnTo>
                    <a:lnTo>
                      <a:pt x="28" y="434"/>
                    </a:lnTo>
                    <a:lnTo>
                      <a:pt x="39" y="462"/>
                    </a:lnTo>
                    <a:lnTo>
                      <a:pt x="50" y="488"/>
                    </a:lnTo>
                    <a:lnTo>
                      <a:pt x="64" y="516"/>
                    </a:lnTo>
                    <a:lnTo>
                      <a:pt x="79" y="542"/>
                    </a:lnTo>
                    <a:lnTo>
                      <a:pt x="95" y="568"/>
                    </a:lnTo>
                    <a:lnTo>
                      <a:pt x="112" y="594"/>
                    </a:lnTo>
                    <a:lnTo>
                      <a:pt x="131" y="618"/>
                    </a:lnTo>
                    <a:lnTo>
                      <a:pt x="151" y="641"/>
                    </a:lnTo>
                    <a:lnTo>
                      <a:pt x="172" y="665"/>
                    </a:lnTo>
                    <a:lnTo>
                      <a:pt x="195" y="687"/>
                    </a:lnTo>
                    <a:lnTo>
                      <a:pt x="218" y="708"/>
                    </a:lnTo>
                    <a:lnTo>
                      <a:pt x="242" y="728"/>
                    </a:lnTo>
                    <a:lnTo>
                      <a:pt x="269" y="747"/>
                    </a:lnTo>
                    <a:lnTo>
                      <a:pt x="295" y="766"/>
                    </a:lnTo>
                    <a:lnTo>
                      <a:pt x="323" y="781"/>
                    </a:lnTo>
                    <a:lnTo>
                      <a:pt x="352" y="796"/>
                    </a:lnTo>
                    <a:lnTo>
                      <a:pt x="381" y="809"/>
                    </a:lnTo>
                    <a:lnTo>
                      <a:pt x="411" y="821"/>
                    </a:lnTo>
                    <a:lnTo>
                      <a:pt x="441" y="831"/>
                    </a:lnTo>
                    <a:lnTo>
                      <a:pt x="471" y="841"/>
                    </a:lnTo>
                    <a:lnTo>
                      <a:pt x="499" y="849"/>
                    </a:lnTo>
                    <a:lnTo>
                      <a:pt x="527" y="856"/>
                    </a:lnTo>
                    <a:lnTo>
                      <a:pt x="555" y="862"/>
                    </a:lnTo>
                    <a:lnTo>
                      <a:pt x="582" y="867"/>
                    </a:lnTo>
                    <a:lnTo>
                      <a:pt x="609" y="872"/>
                    </a:lnTo>
                    <a:lnTo>
                      <a:pt x="635" y="875"/>
                    </a:lnTo>
                    <a:lnTo>
                      <a:pt x="659" y="877"/>
                    </a:lnTo>
                    <a:lnTo>
                      <a:pt x="685" y="879"/>
                    </a:lnTo>
                    <a:lnTo>
                      <a:pt x="708" y="879"/>
                    </a:lnTo>
                    <a:lnTo>
                      <a:pt x="754" y="880"/>
                    </a:lnTo>
                    <a:lnTo>
                      <a:pt x="795" y="878"/>
                    </a:lnTo>
                    <a:lnTo>
                      <a:pt x="834" y="875"/>
                    </a:lnTo>
                    <a:lnTo>
                      <a:pt x="867" y="871"/>
                    </a:lnTo>
                    <a:lnTo>
                      <a:pt x="896" y="865"/>
                    </a:lnTo>
                    <a:lnTo>
                      <a:pt x="922" y="860"/>
                    </a:lnTo>
                    <a:lnTo>
                      <a:pt x="956" y="852"/>
                    </a:lnTo>
                    <a:lnTo>
                      <a:pt x="967" y="847"/>
                    </a:lnTo>
                    <a:lnTo>
                      <a:pt x="955" y="822"/>
                    </a:lnTo>
                    <a:lnTo>
                      <a:pt x="918" y="754"/>
                    </a:lnTo>
                    <a:lnTo>
                      <a:pt x="867" y="655"/>
                    </a:lnTo>
                    <a:lnTo>
                      <a:pt x="805" y="537"/>
                    </a:lnTo>
                    <a:lnTo>
                      <a:pt x="738" y="414"/>
                    </a:lnTo>
                    <a:lnTo>
                      <a:pt x="672" y="296"/>
                    </a:lnTo>
                    <a:lnTo>
                      <a:pt x="643" y="244"/>
                    </a:lnTo>
                    <a:lnTo>
                      <a:pt x="615" y="198"/>
                    </a:lnTo>
                    <a:lnTo>
                      <a:pt x="591" y="158"/>
                    </a:lnTo>
                    <a:lnTo>
                      <a:pt x="570" y="129"/>
                    </a:lnTo>
                    <a:close/>
                  </a:path>
                </a:pathLst>
              </a:custGeom>
              <a:solidFill>
                <a:srgbClr val="F7D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04" name="Freeform 209"/>
              <p:cNvSpPr>
                <a:spLocks/>
              </p:cNvSpPr>
              <p:nvPr/>
            </p:nvSpPr>
            <p:spPr bwMode="auto">
              <a:xfrm>
                <a:off x="4590" y="3544"/>
                <a:ext cx="16" cy="25"/>
              </a:xfrm>
              <a:custGeom>
                <a:avLst/>
                <a:gdLst>
                  <a:gd name="T0" fmla="*/ 0 w 241"/>
                  <a:gd name="T1" fmla="*/ 0 h 374"/>
                  <a:gd name="T2" fmla="*/ 0 w 241"/>
                  <a:gd name="T3" fmla="*/ 0 h 374"/>
                  <a:gd name="T4" fmla="*/ 0 w 241"/>
                  <a:gd name="T5" fmla="*/ 0 h 374"/>
                  <a:gd name="T6" fmla="*/ 0 w 241"/>
                  <a:gd name="T7" fmla="*/ 0 h 374"/>
                  <a:gd name="T8" fmla="*/ 0 w 241"/>
                  <a:gd name="T9" fmla="*/ 0 h 374"/>
                  <a:gd name="T10" fmla="*/ 0 w 241"/>
                  <a:gd name="T11" fmla="*/ 0 h 374"/>
                  <a:gd name="T12" fmla="*/ 0 w 241"/>
                  <a:gd name="T13" fmla="*/ 0 h 374"/>
                  <a:gd name="T14" fmla="*/ 0 w 241"/>
                  <a:gd name="T15" fmla="*/ 0 h 374"/>
                  <a:gd name="T16" fmla="*/ 0 w 241"/>
                  <a:gd name="T17" fmla="*/ 0 h 374"/>
                  <a:gd name="T18" fmla="*/ 0 w 241"/>
                  <a:gd name="T19" fmla="*/ 0 h 374"/>
                  <a:gd name="T20" fmla="*/ 0 w 241"/>
                  <a:gd name="T21" fmla="*/ 0 h 374"/>
                  <a:gd name="T22" fmla="*/ 0 w 241"/>
                  <a:gd name="T23" fmla="*/ 0 h 374"/>
                  <a:gd name="T24" fmla="*/ 0 w 241"/>
                  <a:gd name="T25" fmla="*/ 0 h 374"/>
                  <a:gd name="T26" fmla="*/ 0 w 241"/>
                  <a:gd name="T27" fmla="*/ 0 h 374"/>
                  <a:gd name="T28" fmla="*/ 0 w 241"/>
                  <a:gd name="T29" fmla="*/ 0 h 374"/>
                  <a:gd name="T30" fmla="*/ 0 w 241"/>
                  <a:gd name="T31" fmla="*/ 0 h 374"/>
                  <a:gd name="T32" fmla="*/ 0 w 241"/>
                  <a:gd name="T33" fmla="*/ 0 h 374"/>
                  <a:gd name="T34" fmla="*/ 0 w 241"/>
                  <a:gd name="T35" fmla="*/ 0 h 374"/>
                  <a:gd name="T36" fmla="*/ 0 w 241"/>
                  <a:gd name="T37" fmla="*/ 0 h 374"/>
                  <a:gd name="T38" fmla="*/ 0 w 241"/>
                  <a:gd name="T39" fmla="*/ 0 h 374"/>
                  <a:gd name="T40" fmla="*/ 0 w 241"/>
                  <a:gd name="T41" fmla="*/ 0 h 374"/>
                  <a:gd name="T42" fmla="*/ 0 w 241"/>
                  <a:gd name="T43" fmla="*/ 0 h 374"/>
                  <a:gd name="T44" fmla="*/ 0 w 241"/>
                  <a:gd name="T45" fmla="*/ 0 h 374"/>
                  <a:gd name="T46" fmla="*/ 0 w 241"/>
                  <a:gd name="T47" fmla="*/ 0 h 374"/>
                  <a:gd name="T48" fmla="*/ 0 w 241"/>
                  <a:gd name="T49" fmla="*/ 0 h 374"/>
                  <a:gd name="T50" fmla="*/ 0 w 241"/>
                  <a:gd name="T51" fmla="*/ 0 h 374"/>
                  <a:gd name="T52" fmla="*/ 0 w 241"/>
                  <a:gd name="T53" fmla="*/ 0 h 374"/>
                  <a:gd name="T54" fmla="*/ 0 w 241"/>
                  <a:gd name="T55" fmla="*/ 0 h 374"/>
                  <a:gd name="T56" fmla="*/ 0 w 241"/>
                  <a:gd name="T57" fmla="*/ 0 h 374"/>
                  <a:gd name="T58" fmla="*/ 0 w 241"/>
                  <a:gd name="T59" fmla="*/ 0 h 374"/>
                  <a:gd name="T60" fmla="*/ 0 w 241"/>
                  <a:gd name="T61" fmla="*/ 0 h 374"/>
                  <a:gd name="T62" fmla="*/ 0 w 241"/>
                  <a:gd name="T63" fmla="*/ 0 h 37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41"/>
                  <a:gd name="T97" fmla="*/ 0 h 374"/>
                  <a:gd name="T98" fmla="*/ 241 w 241"/>
                  <a:gd name="T99" fmla="*/ 374 h 37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41" h="374">
                    <a:moveTo>
                      <a:pt x="121" y="374"/>
                    </a:moveTo>
                    <a:lnTo>
                      <a:pt x="132" y="373"/>
                    </a:lnTo>
                    <a:lnTo>
                      <a:pt x="145" y="371"/>
                    </a:lnTo>
                    <a:lnTo>
                      <a:pt x="156" y="366"/>
                    </a:lnTo>
                    <a:lnTo>
                      <a:pt x="167" y="360"/>
                    </a:lnTo>
                    <a:lnTo>
                      <a:pt x="178" y="352"/>
                    </a:lnTo>
                    <a:lnTo>
                      <a:pt x="188" y="343"/>
                    </a:lnTo>
                    <a:lnTo>
                      <a:pt x="197" y="332"/>
                    </a:lnTo>
                    <a:lnTo>
                      <a:pt x="206" y="320"/>
                    </a:lnTo>
                    <a:lnTo>
                      <a:pt x="213" y="306"/>
                    </a:lnTo>
                    <a:lnTo>
                      <a:pt x="220" y="292"/>
                    </a:lnTo>
                    <a:lnTo>
                      <a:pt x="226" y="277"/>
                    </a:lnTo>
                    <a:lnTo>
                      <a:pt x="231" y="260"/>
                    </a:lnTo>
                    <a:lnTo>
                      <a:pt x="235" y="243"/>
                    </a:lnTo>
                    <a:lnTo>
                      <a:pt x="238" y="225"/>
                    </a:lnTo>
                    <a:lnTo>
                      <a:pt x="240" y="207"/>
                    </a:lnTo>
                    <a:lnTo>
                      <a:pt x="241" y="188"/>
                    </a:lnTo>
                    <a:lnTo>
                      <a:pt x="240" y="168"/>
                    </a:lnTo>
                    <a:lnTo>
                      <a:pt x="238" y="149"/>
                    </a:lnTo>
                    <a:lnTo>
                      <a:pt x="235" y="131"/>
                    </a:lnTo>
                    <a:lnTo>
                      <a:pt x="231" y="114"/>
                    </a:lnTo>
                    <a:lnTo>
                      <a:pt x="226" y="98"/>
                    </a:lnTo>
                    <a:lnTo>
                      <a:pt x="220" y="82"/>
                    </a:lnTo>
                    <a:lnTo>
                      <a:pt x="213" y="69"/>
                    </a:lnTo>
                    <a:lnTo>
                      <a:pt x="206" y="55"/>
                    </a:lnTo>
                    <a:lnTo>
                      <a:pt x="197" y="43"/>
                    </a:lnTo>
                    <a:lnTo>
                      <a:pt x="188" y="33"/>
                    </a:lnTo>
                    <a:lnTo>
                      <a:pt x="178" y="23"/>
                    </a:lnTo>
                    <a:lnTo>
                      <a:pt x="167" y="15"/>
                    </a:lnTo>
                    <a:lnTo>
                      <a:pt x="156" y="8"/>
                    </a:lnTo>
                    <a:lnTo>
                      <a:pt x="145" y="4"/>
                    </a:lnTo>
                    <a:lnTo>
                      <a:pt x="132" y="1"/>
                    </a:lnTo>
                    <a:lnTo>
                      <a:pt x="121" y="0"/>
                    </a:lnTo>
                    <a:lnTo>
                      <a:pt x="108" y="1"/>
                    </a:lnTo>
                    <a:lnTo>
                      <a:pt x="96" y="4"/>
                    </a:lnTo>
                    <a:lnTo>
                      <a:pt x="85" y="8"/>
                    </a:lnTo>
                    <a:lnTo>
                      <a:pt x="74" y="15"/>
                    </a:lnTo>
                    <a:lnTo>
                      <a:pt x="63" y="23"/>
                    </a:lnTo>
                    <a:lnTo>
                      <a:pt x="53" y="33"/>
                    </a:lnTo>
                    <a:lnTo>
                      <a:pt x="44" y="43"/>
                    </a:lnTo>
                    <a:lnTo>
                      <a:pt x="36" y="55"/>
                    </a:lnTo>
                    <a:lnTo>
                      <a:pt x="27" y="69"/>
                    </a:lnTo>
                    <a:lnTo>
                      <a:pt x="21" y="82"/>
                    </a:lnTo>
                    <a:lnTo>
                      <a:pt x="15" y="98"/>
                    </a:lnTo>
                    <a:lnTo>
                      <a:pt x="9" y="114"/>
                    </a:lnTo>
                    <a:lnTo>
                      <a:pt x="5" y="131"/>
                    </a:lnTo>
                    <a:lnTo>
                      <a:pt x="3" y="149"/>
                    </a:lnTo>
                    <a:lnTo>
                      <a:pt x="1" y="168"/>
                    </a:lnTo>
                    <a:lnTo>
                      <a:pt x="0" y="188"/>
                    </a:lnTo>
                    <a:lnTo>
                      <a:pt x="1" y="207"/>
                    </a:lnTo>
                    <a:lnTo>
                      <a:pt x="3" y="225"/>
                    </a:lnTo>
                    <a:lnTo>
                      <a:pt x="5" y="243"/>
                    </a:lnTo>
                    <a:lnTo>
                      <a:pt x="9" y="260"/>
                    </a:lnTo>
                    <a:lnTo>
                      <a:pt x="15" y="277"/>
                    </a:lnTo>
                    <a:lnTo>
                      <a:pt x="21" y="292"/>
                    </a:lnTo>
                    <a:lnTo>
                      <a:pt x="27" y="306"/>
                    </a:lnTo>
                    <a:lnTo>
                      <a:pt x="36" y="320"/>
                    </a:lnTo>
                    <a:lnTo>
                      <a:pt x="44" y="332"/>
                    </a:lnTo>
                    <a:lnTo>
                      <a:pt x="53" y="343"/>
                    </a:lnTo>
                    <a:lnTo>
                      <a:pt x="63" y="352"/>
                    </a:lnTo>
                    <a:lnTo>
                      <a:pt x="74" y="360"/>
                    </a:lnTo>
                    <a:lnTo>
                      <a:pt x="85" y="366"/>
                    </a:lnTo>
                    <a:lnTo>
                      <a:pt x="96" y="371"/>
                    </a:lnTo>
                    <a:lnTo>
                      <a:pt x="108" y="373"/>
                    </a:lnTo>
                    <a:lnTo>
                      <a:pt x="121" y="374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05" name="Freeform 210"/>
              <p:cNvSpPr>
                <a:spLocks/>
              </p:cNvSpPr>
              <p:nvPr/>
            </p:nvSpPr>
            <p:spPr bwMode="auto">
              <a:xfrm>
                <a:off x="4702" y="3518"/>
                <a:ext cx="16" cy="25"/>
              </a:xfrm>
              <a:custGeom>
                <a:avLst/>
                <a:gdLst>
                  <a:gd name="T0" fmla="*/ 0 w 239"/>
                  <a:gd name="T1" fmla="*/ 0 h 374"/>
                  <a:gd name="T2" fmla="*/ 0 w 239"/>
                  <a:gd name="T3" fmla="*/ 0 h 374"/>
                  <a:gd name="T4" fmla="*/ 0 w 239"/>
                  <a:gd name="T5" fmla="*/ 0 h 374"/>
                  <a:gd name="T6" fmla="*/ 0 w 239"/>
                  <a:gd name="T7" fmla="*/ 0 h 374"/>
                  <a:gd name="T8" fmla="*/ 0 w 239"/>
                  <a:gd name="T9" fmla="*/ 0 h 374"/>
                  <a:gd name="T10" fmla="*/ 0 w 239"/>
                  <a:gd name="T11" fmla="*/ 0 h 374"/>
                  <a:gd name="T12" fmla="*/ 0 w 239"/>
                  <a:gd name="T13" fmla="*/ 0 h 374"/>
                  <a:gd name="T14" fmla="*/ 0 w 239"/>
                  <a:gd name="T15" fmla="*/ 0 h 374"/>
                  <a:gd name="T16" fmla="*/ 0 w 239"/>
                  <a:gd name="T17" fmla="*/ 0 h 374"/>
                  <a:gd name="T18" fmla="*/ 0 w 239"/>
                  <a:gd name="T19" fmla="*/ 0 h 374"/>
                  <a:gd name="T20" fmla="*/ 0 w 239"/>
                  <a:gd name="T21" fmla="*/ 0 h 374"/>
                  <a:gd name="T22" fmla="*/ 0 w 239"/>
                  <a:gd name="T23" fmla="*/ 0 h 374"/>
                  <a:gd name="T24" fmla="*/ 0 w 239"/>
                  <a:gd name="T25" fmla="*/ 0 h 374"/>
                  <a:gd name="T26" fmla="*/ 0 w 239"/>
                  <a:gd name="T27" fmla="*/ 0 h 374"/>
                  <a:gd name="T28" fmla="*/ 0 w 239"/>
                  <a:gd name="T29" fmla="*/ 0 h 374"/>
                  <a:gd name="T30" fmla="*/ 0 w 239"/>
                  <a:gd name="T31" fmla="*/ 0 h 374"/>
                  <a:gd name="T32" fmla="*/ 0 w 239"/>
                  <a:gd name="T33" fmla="*/ 0 h 374"/>
                  <a:gd name="T34" fmla="*/ 0 w 239"/>
                  <a:gd name="T35" fmla="*/ 0 h 374"/>
                  <a:gd name="T36" fmla="*/ 0 w 239"/>
                  <a:gd name="T37" fmla="*/ 0 h 374"/>
                  <a:gd name="T38" fmla="*/ 0 w 239"/>
                  <a:gd name="T39" fmla="*/ 0 h 374"/>
                  <a:gd name="T40" fmla="*/ 0 w 239"/>
                  <a:gd name="T41" fmla="*/ 0 h 374"/>
                  <a:gd name="T42" fmla="*/ 0 w 239"/>
                  <a:gd name="T43" fmla="*/ 0 h 374"/>
                  <a:gd name="T44" fmla="*/ 0 w 239"/>
                  <a:gd name="T45" fmla="*/ 0 h 374"/>
                  <a:gd name="T46" fmla="*/ 0 w 239"/>
                  <a:gd name="T47" fmla="*/ 0 h 374"/>
                  <a:gd name="T48" fmla="*/ 0 w 239"/>
                  <a:gd name="T49" fmla="*/ 0 h 374"/>
                  <a:gd name="T50" fmla="*/ 0 w 239"/>
                  <a:gd name="T51" fmla="*/ 0 h 374"/>
                  <a:gd name="T52" fmla="*/ 0 w 239"/>
                  <a:gd name="T53" fmla="*/ 0 h 374"/>
                  <a:gd name="T54" fmla="*/ 0 w 239"/>
                  <a:gd name="T55" fmla="*/ 0 h 374"/>
                  <a:gd name="T56" fmla="*/ 0 w 239"/>
                  <a:gd name="T57" fmla="*/ 0 h 374"/>
                  <a:gd name="T58" fmla="*/ 0 w 239"/>
                  <a:gd name="T59" fmla="*/ 0 h 374"/>
                  <a:gd name="T60" fmla="*/ 0 w 239"/>
                  <a:gd name="T61" fmla="*/ 0 h 374"/>
                  <a:gd name="T62" fmla="*/ 0 w 239"/>
                  <a:gd name="T63" fmla="*/ 0 h 37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39"/>
                  <a:gd name="T97" fmla="*/ 0 h 374"/>
                  <a:gd name="T98" fmla="*/ 239 w 239"/>
                  <a:gd name="T99" fmla="*/ 374 h 37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39" h="374">
                    <a:moveTo>
                      <a:pt x="120" y="374"/>
                    </a:moveTo>
                    <a:lnTo>
                      <a:pt x="132" y="373"/>
                    </a:lnTo>
                    <a:lnTo>
                      <a:pt x="144" y="371"/>
                    </a:lnTo>
                    <a:lnTo>
                      <a:pt x="156" y="366"/>
                    </a:lnTo>
                    <a:lnTo>
                      <a:pt x="166" y="360"/>
                    </a:lnTo>
                    <a:lnTo>
                      <a:pt x="177" y="352"/>
                    </a:lnTo>
                    <a:lnTo>
                      <a:pt x="186" y="342"/>
                    </a:lnTo>
                    <a:lnTo>
                      <a:pt x="196" y="332"/>
                    </a:lnTo>
                    <a:lnTo>
                      <a:pt x="204" y="320"/>
                    </a:lnTo>
                    <a:lnTo>
                      <a:pt x="212" y="306"/>
                    </a:lnTo>
                    <a:lnTo>
                      <a:pt x="219" y="292"/>
                    </a:lnTo>
                    <a:lnTo>
                      <a:pt x="226" y="276"/>
                    </a:lnTo>
                    <a:lnTo>
                      <a:pt x="230" y="261"/>
                    </a:lnTo>
                    <a:lnTo>
                      <a:pt x="234" y="244"/>
                    </a:lnTo>
                    <a:lnTo>
                      <a:pt x="237" y="226"/>
                    </a:lnTo>
                    <a:lnTo>
                      <a:pt x="239" y="206"/>
                    </a:lnTo>
                    <a:lnTo>
                      <a:pt x="239" y="187"/>
                    </a:lnTo>
                    <a:lnTo>
                      <a:pt x="239" y="168"/>
                    </a:lnTo>
                    <a:lnTo>
                      <a:pt x="237" y="149"/>
                    </a:lnTo>
                    <a:lnTo>
                      <a:pt x="234" y="132"/>
                    </a:lnTo>
                    <a:lnTo>
                      <a:pt x="230" y="114"/>
                    </a:lnTo>
                    <a:lnTo>
                      <a:pt x="226" y="98"/>
                    </a:lnTo>
                    <a:lnTo>
                      <a:pt x="219" y="82"/>
                    </a:lnTo>
                    <a:lnTo>
                      <a:pt x="212" y="68"/>
                    </a:lnTo>
                    <a:lnTo>
                      <a:pt x="204" y="55"/>
                    </a:lnTo>
                    <a:lnTo>
                      <a:pt x="196" y="43"/>
                    </a:lnTo>
                    <a:lnTo>
                      <a:pt x="186" y="32"/>
                    </a:lnTo>
                    <a:lnTo>
                      <a:pt x="177" y="23"/>
                    </a:lnTo>
                    <a:lnTo>
                      <a:pt x="166" y="15"/>
                    </a:lnTo>
                    <a:lnTo>
                      <a:pt x="156" y="9"/>
                    </a:lnTo>
                    <a:lnTo>
                      <a:pt x="144" y="4"/>
                    </a:lnTo>
                    <a:lnTo>
                      <a:pt x="132" y="2"/>
                    </a:lnTo>
                    <a:lnTo>
                      <a:pt x="120" y="0"/>
                    </a:lnTo>
                    <a:lnTo>
                      <a:pt x="107" y="2"/>
                    </a:lnTo>
                    <a:lnTo>
                      <a:pt x="95" y="4"/>
                    </a:lnTo>
                    <a:lnTo>
                      <a:pt x="83" y="9"/>
                    </a:lnTo>
                    <a:lnTo>
                      <a:pt x="73" y="15"/>
                    </a:lnTo>
                    <a:lnTo>
                      <a:pt x="62" y="23"/>
                    </a:lnTo>
                    <a:lnTo>
                      <a:pt x="53" y="32"/>
                    </a:lnTo>
                    <a:lnTo>
                      <a:pt x="43" y="43"/>
                    </a:lnTo>
                    <a:lnTo>
                      <a:pt x="35" y="55"/>
                    </a:lnTo>
                    <a:lnTo>
                      <a:pt x="26" y="68"/>
                    </a:lnTo>
                    <a:lnTo>
                      <a:pt x="20" y="82"/>
                    </a:lnTo>
                    <a:lnTo>
                      <a:pt x="13" y="98"/>
                    </a:lnTo>
                    <a:lnTo>
                      <a:pt x="9" y="114"/>
                    </a:lnTo>
                    <a:lnTo>
                      <a:pt x="5" y="132"/>
                    </a:lnTo>
                    <a:lnTo>
                      <a:pt x="2" y="149"/>
                    </a:lnTo>
                    <a:lnTo>
                      <a:pt x="0" y="168"/>
                    </a:lnTo>
                    <a:lnTo>
                      <a:pt x="0" y="187"/>
                    </a:lnTo>
                    <a:lnTo>
                      <a:pt x="0" y="206"/>
                    </a:lnTo>
                    <a:lnTo>
                      <a:pt x="2" y="226"/>
                    </a:lnTo>
                    <a:lnTo>
                      <a:pt x="5" y="244"/>
                    </a:lnTo>
                    <a:lnTo>
                      <a:pt x="9" y="261"/>
                    </a:lnTo>
                    <a:lnTo>
                      <a:pt x="13" y="276"/>
                    </a:lnTo>
                    <a:lnTo>
                      <a:pt x="20" y="292"/>
                    </a:lnTo>
                    <a:lnTo>
                      <a:pt x="26" y="306"/>
                    </a:lnTo>
                    <a:lnTo>
                      <a:pt x="35" y="320"/>
                    </a:lnTo>
                    <a:lnTo>
                      <a:pt x="43" y="332"/>
                    </a:lnTo>
                    <a:lnTo>
                      <a:pt x="53" y="342"/>
                    </a:lnTo>
                    <a:lnTo>
                      <a:pt x="62" y="352"/>
                    </a:lnTo>
                    <a:lnTo>
                      <a:pt x="73" y="360"/>
                    </a:lnTo>
                    <a:lnTo>
                      <a:pt x="83" y="366"/>
                    </a:lnTo>
                    <a:lnTo>
                      <a:pt x="95" y="371"/>
                    </a:lnTo>
                    <a:lnTo>
                      <a:pt x="107" y="373"/>
                    </a:lnTo>
                    <a:lnTo>
                      <a:pt x="120" y="374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06" name="Freeform 211"/>
              <p:cNvSpPr>
                <a:spLocks/>
              </p:cNvSpPr>
              <p:nvPr/>
            </p:nvSpPr>
            <p:spPr bwMode="auto">
              <a:xfrm>
                <a:off x="4644" y="3580"/>
                <a:ext cx="50" cy="27"/>
              </a:xfrm>
              <a:custGeom>
                <a:avLst/>
                <a:gdLst>
                  <a:gd name="T0" fmla="*/ 0 w 744"/>
                  <a:gd name="T1" fmla="*/ 0 h 408"/>
                  <a:gd name="T2" fmla="*/ 0 w 744"/>
                  <a:gd name="T3" fmla="*/ 0 h 408"/>
                  <a:gd name="T4" fmla="*/ 0 w 744"/>
                  <a:gd name="T5" fmla="*/ 0 h 408"/>
                  <a:gd name="T6" fmla="*/ 0 w 744"/>
                  <a:gd name="T7" fmla="*/ 0 h 408"/>
                  <a:gd name="T8" fmla="*/ 0 w 744"/>
                  <a:gd name="T9" fmla="*/ 0 h 408"/>
                  <a:gd name="T10" fmla="*/ 0 w 744"/>
                  <a:gd name="T11" fmla="*/ 0 h 408"/>
                  <a:gd name="T12" fmla="*/ 0 w 744"/>
                  <a:gd name="T13" fmla="*/ 0 h 408"/>
                  <a:gd name="T14" fmla="*/ 0 w 744"/>
                  <a:gd name="T15" fmla="*/ 0 h 408"/>
                  <a:gd name="T16" fmla="*/ 0 w 744"/>
                  <a:gd name="T17" fmla="*/ 0 h 408"/>
                  <a:gd name="T18" fmla="*/ 0 w 744"/>
                  <a:gd name="T19" fmla="*/ 0 h 408"/>
                  <a:gd name="T20" fmla="*/ 0 w 744"/>
                  <a:gd name="T21" fmla="*/ 0 h 408"/>
                  <a:gd name="T22" fmla="*/ 0 w 744"/>
                  <a:gd name="T23" fmla="*/ 0 h 408"/>
                  <a:gd name="T24" fmla="*/ 0 w 744"/>
                  <a:gd name="T25" fmla="*/ 0 h 408"/>
                  <a:gd name="T26" fmla="*/ 0 w 744"/>
                  <a:gd name="T27" fmla="*/ 0 h 408"/>
                  <a:gd name="T28" fmla="*/ 0 w 744"/>
                  <a:gd name="T29" fmla="*/ 0 h 408"/>
                  <a:gd name="T30" fmla="*/ 0 w 744"/>
                  <a:gd name="T31" fmla="*/ 0 h 408"/>
                  <a:gd name="T32" fmla="*/ 0 w 744"/>
                  <a:gd name="T33" fmla="*/ 0 h 408"/>
                  <a:gd name="T34" fmla="*/ 0 w 744"/>
                  <a:gd name="T35" fmla="*/ 0 h 408"/>
                  <a:gd name="T36" fmla="*/ 0 w 744"/>
                  <a:gd name="T37" fmla="*/ 0 h 408"/>
                  <a:gd name="T38" fmla="*/ 0 w 744"/>
                  <a:gd name="T39" fmla="*/ 0 h 408"/>
                  <a:gd name="T40" fmla="*/ 0 w 744"/>
                  <a:gd name="T41" fmla="*/ 0 h 408"/>
                  <a:gd name="T42" fmla="*/ 0 w 744"/>
                  <a:gd name="T43" fmla="*/ 0 h 408"/>
                  <a:gd name="T44" fmla="*/ 0 w 744"/>
                  <a:gd name="T45" fmla="*/ 0 h 408"/>
                  <a:gd name="T46" fmla="*/ 0 w 744"/>
                  <a:gd name="T47" fmla="*/ 0 h 408"/>
                  <a:gd name="T48" fmla="*/ 0 w 744"/>
                  <a:gd name="T49" fmla="*/ 0 h 408"/>
                  <a:gd name="T50" fmla="*/ 0 w 744"/>
                  <a:gd name="T51" fmla="*/ 0 h 408"/>
                  <a:gd name="T52" fmla="*/ 0 w 744"/>
                  <a:gd name="T53" fmla="*/ 0 h 408"/>
                  <a:gd name="T54" fmla="*/ 0 w 744"/>
                  <a:gd name="T55" fmla="*/ 0 h 408"/>
                  <a:gd name="T56" fmla="*/ 0 w 744"/>
                  <a:gd name="T57" fmla="*/ 0 h 408"/>
                  <a:gd name="T58" fmla="*/ 0 w 744"/>
                  <a:gd name="T59" fmla="*/ 0 h 408"/>
                  <a:gd name="T60" fmla="*/ 0 w 744"/>
                  <a:gd name="T61" fmla="*/ 0 h 408"/>
                  <a:gd name="T62" fmla="*/ 0 w 744"/>
                  <a:gd name="T63" fmla="*/ 0 h 408"/>
                  <a:gd name="T64" fmla="*/ 0 w 744"/>
                  <a:gd name="T65" fmla="*/ 0 h 408"/>
                  <a:gd name="T66" fmla="*/ 0 w 744"/>
                  <a:gd name="T67" fmla="*/ 0 h 408"/>
                  <a:gd name="T68" fmla="*/ 0 w 744"/>
                  <a:gd name="T69" fmla="*/ 0 h 408"/>
                  <a:gd name="T70" fmla="*/ 0 w 744"/>
                  <a:gd name="T71" fmla="*/ 0 h 408"/>
                  <a:gd name="T72" fmla="*/ 0 w 744"/>
                  <a:gd name="T73" fmla="*/ 0 h 40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744"/>
                  <a:gd name="T112" fmla="*/ 0 h 408"/>
                  <a:gd name="T113" fmla="*/ 744 w 744"/>
                  <a:gd name="T114" fmla="*/ 408 h 40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744" h="408">
                    <a:moveTo>
                      <a:pt x="0" y="152"/>
                    </a:moveTo>
                    <a:lnTo>
                      <a:pt x="8" y="154"/>
                    </a:lnTo>
                    <a:lnTo>
                      <a:pt x="29" y="158"/>
                    </a:lnTo>
                    <a:lnTo>
                      <a:pt x="63" y="165"/>
                    </a:lnTo>
                    <a:lnTo>
                      <a:pt x="109" y="171"/>
                    </a:lnTo>
                    <a:lnTo>
                      <a:pt x="137" y="174"/>
                    </a:lnTo>
                    <a:lnTo>
                      <a:pt x="168" y="177"/>
                    </a:lnTo>
                    <a:lnTo>
                      <a:pt x="201" y="179"/>
                    </a:lnTo>
                    <a:lnTo>
                      <a:pt x="237" y="181"/>
                    </a:lnTo>
                    <a:lnTo>
                      <a:pt x="275" y="182"/>
                    </a:lnTo>
                    <a:lnTo>
                      <a:pt x="315" y="182"/>
                    </a:lnTo>
                    <a:lnTo>
                      <a:pt x="359" y="179"/>
                    </a:lnTo>
                    <a:lnTo>
                      <a:pt x="403" y="177"/>
                    </a:lnTo>
                    <a:lnTo>
                      <a:pt x="426" y="175"/>
                    </a:lnTo>
                    <a:lnTo>
                      <a:pt x="448" y="172"/>
                    </a:lnTo>
                    <a:lnTo>
                      <a:pt x="469" y="168"/>
                    </a:lnTo>
                    <a:lnTo>
                      <a:pt x="488" y="164"/>
                    </a:lnTo>
                    <a:lnTo>
                      <a:pt x="507" y="159"/>
                    </a:lnTo>
                    <a:lnTo>
                      <a:pt x="526" y="154"/>
                    </a:lnTo>
                    <a:lnTo>
                      <a:pt x="543" y="148"/>
                    </a:lnTo>
                    <a:lnTo>
                      <a:pt x="560" y="141"/>
                    </a:lnTo>
                    <a:lnTo>
                      <a:pt x="591" y="127"/>
                    </a:lnTo>
                    <a:lnTo>
                      <a:pt x="619" y="113"/>
                    </a:lnTo>
                    <a:lnTo>
                      <a:pt x="644" y="98"/>
                    </a:lnTo>
                    <a:lnTo>
                      <a:pt x="666" y="82"/>
                    </a:lnTo>
                    <a:lnTo>
                      <a:pt x="685" y="66"/>
                    </a:lnTo>
                    <a:lnTo>
                      <a:pt x="701" y="51"/>
                    </a:lnTo>
                    <a:lnTo>
                      <a:pt x="714" y="37"/>
                    </a:lnTo>
                    <a:lnTo>
                      <a:pt x="725" y="26"/>
                    </a:lnTo>
                    <a:lnTo>
                      <a:pt x="740" y="7"/>
                    </a:lnTo>
                    <a:lnTo>
                      <a:pt x="744" y="0"/>
                    </a:lnTo>
                    <a:lnTo>
                      <a:pt x="740" y="16"/>
                    </a:lnTo>
                    <a:lnTo>
                      <a:pt x="728" y="58"/>
                    </a:lnTo>
                    <a:lnTo>
                      <a:pt x="718" y="86"/>
                    </a:lnTo>
                    <a:lnTo>
                      <a:pt x="705" y="118"/>
                    </a:lnTo>
                    <a:lnTo>
                      <a:pt x="689" y="152"/>
                    </a:lnTo>
                    <a:lnTo>
                      <a:pt x="671" y="188"/>
                    </a:lnTo>
                    <a:lnTo>
                      <a:pt x="660" y="206"/>
                    </a:lnTo>
                    <a:lnTo>
                      <a:pt x="649" y="224"/>
                    </a:lnTo>
                    <a:lnTo>
                      <a:pt x="636" y="242"/>
                    </a:lnTo>
                    <a:lnTo>
                      <a:pt x="623" y="260"/>
                    </a:lnTo>
                    <a:lnTo>
                      <a:pt x="609" y="277"/>
                    </a:lnTo>
                    <a:lnTo>
                      <a:pt x="593" y="294"/>
                    </a:lnTo>
                    <a:lnTo>
                      <a:pt x="577" y="310"/>
                    </a:lnTo>
                    <a:lnTo>
                      <a:pt x="560" y="325"/>
                    </a:lnTo>
                    <a:lnTo>
                      <a:pt x="542" y="340"/>
                    </a:lnTo>
                    <a:lnTo>
                      <a:pt x="523" y="353"/>
                    </a:lnTo>
                    <a:lnTo>
                      <a:pt x="503" y="365"/>
                    </a:lnTo>
                    <a:lnTo>
                      <a:pt x="482" y="376"/>
                    </a:lnTo>
                    <a:lnTo>
                      <a:pt x="459" y="385"/>
                    </a:lnTo>
                    <a:lnTo>
                      <a:pt x="435" y="393"/>
                    </a:lnTo>
                    <a:lnTo>
                      <a:pt x="411" y="399"/>
                    </a:lnTo>
                    <a:lnTo>
                      <a:pt x="384" y="403"/>
                    </a:lnTo>
                    <a:lnTo>
                      <a:pt x="359" y="407"/>
                    </a:lnTo>
                    <a:lnTo>
                      <a:pt x="333" y="408"/>
                    </a:lnTo>
                    <a:lnTo>
                      <a:pt x="310" y="407"/>
                    </a:lnTo>
                    <a:lnTo>
                      <a:pt x="287" y="403"/>
                    </a:lnTo>
                    <a:lnTo>
                      <a:pt x="264" y="400"/>
                    </a:lnTo>
                    <a:lnTo>
                      <a:pt x="244" y="395"/>
                    </a:lnTo>
                    <a:lnTo>
                      <a:pt x="224" y="389"/>
                    </a:lnTo>
                    <a:lnTo>
                      <a:pt x="205" y="380"/>
                    </a:lnTo>
                    <a:lnTo>
                      <a:pt x="187" y="372"/>
                    </a:lnTo>
                    <a:lnTo>
                      <a:pt x="170" y="362"/>
                    </a:lnTo>
                    <a:lnTo>
                      <a:pt x="154" y="351"/>
                    </a:lnTo>
                    <a:lnTo>
                      <a:pt x="138" y="341"/>
                    </a:lnTo>
                    <a:lnTo>
                      <a:pt x="124" y="329"/>
                    </a:lnTo>
                    <a:lnTo>
                      <a:pt x="110" y="317"/>
                    </a:lnTo>
                    <a:lnTo>
                      <a:pt x="98" y="305"/>
                    </a:lnTo>
                    <a:lnTo>
                      <a:pt x="86" y="292"/>
                    </a:lnTo>
                    <a:lnTo>
                      <a:pt x="65" y="267"/>
                    </a:lnTo>
                    <a:lnTo>
                      <a:pt x="47" y="241"/>
                    </a:lnTo>
                    <a:lnTo>
                      <a:pt x="32" y="218"/>
                    </a:lnTo>
                    <a:lnTo>
                      <a:pt x="20" y="196"/>
                    </a:lnTo>
                    <a:lnTo>
                      <a:pt x="5" y="165"/>
                    </a:lnTo>
                    <a:lnTo>
                      <a:pt x="0" y="152"/>
                    </a:lnTo>
                    <a:close/>
                  </a:path>
                </a:pathLst>
              </a:custGeom>
              <a:solidFill>
                <a:srgbClr val="8D0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07" name="Freeform 212"/>
              <p:cNvSpPr>
                <a:spLocks/>
              </p:cNvSpPr>
              <p:nvPr/>
            </p:nvSpPr>
            <p:spPr bwMode="auto">
              <a:xfrm>
                <a:off x="4405" y="3846"/>
                <a:ext cx="127" cy="66"/>
              </a:xfrm>
              <a:custGeom>
                <a:avLst/>
                <a:gdLst>
                  <a:gd name="T0" fmla="*/ 0 w 1907"/>
                  <a:gd name="T1" fmla="*/ 0 h 993"/>
                  <a:gd name="T2" fmla="*/ 0 w 1907"/>
                  <a:gd name="T3" fmla="*/ 0 h 993"/>
                  <a:gd name="T4" fmla="*/ 0 w 1907"/>
                  <a:gd name="T5" fmla="*/ 0 h 993"/>
                  <a:gd name="T6" fmla="*/ 0 w 1907"/>
                  <a:gd name="T7" fmla="*/ 0 h 993"/>
                  <a:gd name="T8" fmla="*/ 0 w 1907"/>
                  <a:gd name="T9" fmla="*/ 0 h 993"/>
                  <a:gd name="T10" fmla="*/ 0 w 1907"/>
                  <a:gd name="T11" fmla="*/ 0 h 993"/>
                  <a:gd name="T12" fmla="*/ 0 w 1907"/>
                  <a:gd name="T13" fmla="*/ 0 h 993"/>
                  <a:gd name="T14" fmla="*/ 0 w 1907"/>
                  <a:gd name="T15" fmla="*/ 0 h 993"/>
                  <a:gd name="T16" fmla="*/ 0 w 1907"/>
                  <a:gd name="T17" fmla="*/ 0 h 993"/>
                  <a:gd name="T18" fmla="*/ 0 w 1907"/>
                  <a:gd name="T19" fmla="*/ 0 h 993"/>
                  <a:gd name="T20" fmla="*/ 0 w 1907"/>
                  <a:gd name="T21" fmla="*/ 0 h 993"/>
                  <a:gd name="T22" fmla="*/ 0 w 1907"/>
                  <a:gd name="T23" fmla="*/ 0 h 993"/>
                  <a:gd name="T24" fmla="*/ 0 w 1907"/>
                  <a:gd name="T25" fmla="*/ 0 h 993"/>
                  <a:gd name="T26" fmla="*/ 0 w 1907"/>
                  <a:gd name="T27" fmla="*/ 0 h 993"/>
                  <a:gd name="T28" fmla="*/ 0 w 1907"/>
                  <a:gd name="T29" fmla="*/ 0 h 993"/>
                  <a:gd name="T30" fmla="*/ 0 w 1907"/>
                  <a:gd name="T31" fmla="*/ 0 h 993"/>
                  <a:gd name="T32" fmla="*/ 0 w 1907"/>
                  <a:gd name="T33" fmla="*/ 0 h 993"/>
                  <a:gd name="T34" fmla="*/ 0 w 1907"/>
                  <a:gd name="T35" fmla="*/ 0 h 993"/>
                  <a:gd name="T36" fmla="*/ 0 w 1907"/>
                  <a:gd name="T37" fmla="*/ 0 h 993"/>
                  <a:gd name="T38" fmla="*/ 0 w 1907"/>
                  <a:gd name="T39" fmla="*/ 0 h 993"/>
                  <a:gd name="T40" fmla="*/ 0 w 1907"/>
                  <a:gd name="T41" fmla="*/ 0 h 993"/>
                  <a:gd name="T42" fmla="*/ 0 w 1907"/>
                  <a:gd name="T43" fmla="*/ 0 h 993"/>
                  <a:gd name="T44" fmla="*/ 0 w 1907"/>
                  <a:gd name="T45" fmla="*/ 0 h 993"/>
                  <a:gd name="T46" fmla="*/ 0 w 1907"/>
                  <a:gd name="T47" fmla="*/ 0 h 993"/>
                  <a:gd name="T48" fmla="*/ 0 w 1907"/>
                  <a:gd name="T49" fmla="*/ 0 h 993"/>
                  <a:gd name="T50" fmla="*/ 0 w 1907"/>
                  <a:gd name="T51" fmla="*/ 0 h 993"/>
                  <a:gd name="T52" fmla="*/ 0 w 1907"/>
                  <a:gd name="T53" fmla="*/ 0 h 993"/>
                  <a:gd name="T54" fmla="*/ 0 w 1907"/>
                  <a:gd name="T55" fmla="*/ 0 h 993"/>
                  <a:gd name="T56" fmla="*/ 0 w 1907"/>
                  <a:gd name="T57" fmla="*/ 0 h 993"/>
                  <a:gd name="T58" fmla="*/ 0 w 1907"/>
                  <a:gd name="T59" fmla="*/ 0 h 993"/>
                  <a:gd name="T60" fmla="*/ 0 w 1907"/>
                  <a:gd name="T61" fmla="*/ 0 h 993"/>
                  <a:gd name="T62" fmla="*/ 0 w 1907"/>
                  <a:gd name="T63" fmla="*/ 0 h 993"/>
                  <a:gd name="T64" fmla="*/ 0 w 1907"/>
                  <a:gd name="T65" fmla="*/ 0 h 993"/>
                  <a:gd name="T66" fmla="*/ 0 w 1907"/>
                  <a:gd name="T67" fmla="*/ 0 h 993"/>
                  <a:gd name="T68" fmla="*/ 0 w 1907"/>
                  <a:gd name="T69" fmla="*/ 0 h 993"/>
                  <a:gd name="T70" fmla="*/ 0 w 1907"/>
                  <a:gd name="T71" fmla="*/ 0 h 993"/>
                  <a:gd name="T72" fmla="*/ 0 w 1907"/>
                  <a:gd name="T73" fmla="*/ 0 h 993"/>
                  <a:gd name="T74" fmla="*/ 0 w 1907"/>
                  <a:gd name="T75" fmla="*/ 0 h 993"/>
                  <a:gd name="T76" fmla="*/ 0 w 1907"/>
                  <a:gd name="T77" fmla="*/ 0 h 993"/>
                  <a:gd name="T78" fmla="*/ 0 w 1907"/>
                  <a:gd name="T79" fmla="*/ 0 h 993"/>
                  <a:gd name="T80" fmla="*/ 0 w 1907"/>
                  <a:gd name="T81" fmla="*/ 0 h 993"/>
                  <a:gd name="T82" fmla="*/ 0 w 1907"/>
                  <a:gd name="T83" fmla="*/ 0 h 993"/>
                  <a:gd name="T84" fmla="*/ 0 w 1907"/>
                  <a:gd name="T85" fmla="*/ 0 h 993"/>
                  <a:gd name="T86" fmla="*/ 0 w 1907"/>
                  <a:gd name="T87" fmla="*/ 0 h 993"/>
                  <a:gd name="T88" fmla="*/ 0 w 1907"/>
                  <a:gd name="T89" fmla="*/ 0 h 993"/>
                  <a:gd name="T90" fmla="*/ 0 w 1907"/>
                  <a:gd name="T91" fmla="*/ 0 h 993"/>
                  <a:gd name="T92" fmla="*/ 0 w 1907"/>
                  <a:gd name="T93" fmla="*/ 0 h 993"/>
                  <a:gd name="T94" fmla="*/ 0 w 1907"/>
                  <a:gd name="T95" fmla="*/ 0 h 993"/>
                  <a:gd name="T96" fmla="*/ 0 w 1907"/>
                  <a:gd name="T97" fmla="*/ 0 h 993"/>
                  <a:gd name="T98" fmla="*/ 0 w 1907"/>
                  <a:gd name="T99" fmla="*/ 0 h 993"/>
                  <a:gd name="T100" fmla="*/ 0 w 1907"/>
                  <a:gd name="T101" fmla="*/ 0 h 993"/>
                  <a:gd name="T102" fmla="*/ 0 w 1907"/>
                  <a:gd name="T103" fmla="*/ 0 h 993"/>
                  <a:gd name="T104" fmla="*/ 0 w 1907"/>
                  <a:gd name="T105" fmla="*/ 0 h 993"/>
                  <a:gd name="T106" fmla="*/ 0 w 1907"/>
                  <a:gd name="T107" fmla="*/ 0 h 993"/>
                  <a:gd name="T108" fmla="*/ 0 w 1907"/>
                  <a:gd name="T109" fmla="*/ 0 h 993"/>
                  <a:gd name="T110" fmla="*/ 0 w 1907"/>
                  <a:gd name="T111" fmla="*/ 0 h 99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907"/>
                  <a:gd name="T169" fmla="*/ 0 h 993"/>
                  <a:gd name="T170" fmla="*/ 1907 w 1907"/>
                  <a:gd name="T171" fmla="*/ 993 h 99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907" h="993">
                    <a:moveTo>
                      <a:pt x="892" y="10"/>
                    </a:moveTo>
                    <a:lnTo>
                      <a:pt x="922" y="6"/>
                    </a:lnTo>
                    <a:lnTo>
                      <a:pt x="952" y="3"/>
                    </a:lnTo>
                    <a:lnTo>
                      <a:pt x="981" y="2"/>
                    </a:lnTo>
                    <a:lnTo>
                      <a:pt x="1009" y="0"/>
                    </a:lnTo>
                    <a:lnTo>
                      <a:pt x="1038" y="0"/>
                    </a:lnTo>
                    <a:lnTo>
                      <a:pt x="1065" y="1"/>
                    </a:lnTo>
                    <a:lnTo>
                      <a:pt x="1093" y="2"/>
                    </a:lnTo>
                    <a:lnTo>
                      <a:pt x="1121" y="5"/>
                    </a:lnTo>
                    <a:lnTo>
                      <a:pt x="1147" y="8"/>
                    </a:lnTo>
                    <a:lnTo>
                      <a:pt x="1174" y="11"/>
                    </a:lnTo>
                    <a:lnTo>
                      <a:pt x="1200" y="17"/>
                    </a:lnTo>
                    <a:lnTo>
                      <a:pt x="1226" y="22"/>
                    </a:lnTo>
                    <a:lnTo>
                      <a:pt x="1251" y="27"/>
                    </a:lnTo>
                    <a:lnTo>
                      <a:pt x="1276" y="34"/>
                    </a:lnTo>
                    <a:lnTo>
                      <a:pt x="1300" y="41"/>
                    </a:lnTo>
                    <a:lnTo>
                      <a:pt x="1324" y="50"/>
                    </a:lnTo>
                    <a:lnTo>
                      <a:pt x="1347" y="58"/>
                    </a:lnTo>
                    <a:lnTo>
                      <a:pt x="1370" y="67"/>
                    </a:lnTo>
                    <a:lnTo>
                      <a:pt x="1392" y="76"/>
                    </a:lnTo>
                    <a:lnTo>
                      <a:pt x="1413" y="87"/>
                    </a:lnTo>
                    <a:lnTo>
                      <a:pt x="1435" y="97"/>
                    </a:lnTo>
                    <a:lnTo>
                      <a:pt x="1456" y="108"/>
                    </a:lnTo>
                    <a:lnTo>
                      <a:pt x="1476" y="120"/>
                    </a:lnTo>
                    <a:lnTo>
                      <a:pt x="1495" y="131"/>
                    </a:lnTo>
                    <a:lnTo>
                      <a:pt x="1533" y="156"/>
                    </a:lnTo>
                    <a:lnTo>
                      <a:pt x="1568" y="182"/>
                    </a:lnTo>
                    <a:lnTo>
                      <a:pt x="1600" y="209"/>
                    </a:lnTo>
                    <a:lnTo>
                      <a:pt x="1630" y="236"/>
                    </a:lnTo>
                    <a:lnTo>
                      <a:pt x="1689" y="297"/>
                    </a:lnTo>
                    <a:lnTo>
                      <a:pt x="1751" y="361"/>
                    </a:lnTo>
                    <a:lnTo>
                      <a:pt x="1780" y="394"/>
                    </a:lnTo>
                    <a:lnTo>
                      <a:pt x="1808" y="427"/>
                    </a:lnTo>
                    <a:lnTo>
                      <a:pt x="1834" y="460"/>
                    </a:lnTo>
                    <a:lnTo>
                      <a:pt x="1857" y="492"/>
                    </a:lnTo>
                    <a:lnTo>
                      <a:pt x="1867" y="508"/>
                    </a:lnTo>
                    <a:lnTo>
                      <a:pt x="1876" y="524"/>
                    </a:lnTo>
                    <a:lnTo>
                      <a:pt x="1885" y="539"/>
                    </a:lnTo>
                    <a:lnTo>
                      <a:pt x="1891" y="554"/>
                    </a:lnTo>
                    <a:lnTo>
                      <a:pt x="1897" y="569"/>
                    </a:lnTo>
                    <a:lnTo>
                      <a:pt x="1902" y="582"/>
                    </a:lnTo>
                    <a:lnTo>
                      <a:pt x="1905" y="596"/>
                    </a:lnTo>
                    <a:lnTo>
                      <a:pt x="1907" y="609"/>
                    </a:lnTo>
                    <a:lnTo>
                      <a:pt x="1907" y="622"/>
                    </a:lnTo>
                    <a:lnTo>
                      <a:pt x="1905" y="633"/>
                    </a:lnTo>
                    <a:lnTo>
                      <a:pt x="1902" y="645"/>
                    </a:lnTo>
                    <a:lnTo>
                      <a:pt x="1896" y="656"/>
                    </a:lnTo>
                    <a:lnTo>
                      <a:pt x="1890" y="665"/>
                    </a:lnTo>
                    <a:lnTo>
                      <a:pt x="1880" y="675"/>
                    </a:lnTo>
                    <a:lnTo>
                      <a:pt x="1870" y="683"/>
                    </a:lnTo>
                    <a:lnTo>
                      <a:pt x="1857" y="691"/>
                    </a:lnTo>
                    <a:lnTo>
                      <a:pt x="1843" y="697"/>
                    </a:lnTo>
                    <a:lnTo>
                      <a:pt x="1831" y="702"/>
                    </a:lnTo>
                    <a:lnTo>
                      <a:pt x="1819" y="706"/>
                    </a:lnTo>
                    <a:lnTo>
                      <a:pt x="1808" y="709"/>
                    </a:lnTo>
                    <a:lnTo>
                      <a:pt x="1799" y="710"/>
                    </a:lnTo>
                    <a:lnTo>
                      <a:pt x="1789" y="710"/>
                    </a:lnTo>
                    <a:lnTo>
                      <a:pt x="1781" y="709"/>
                    </a:lnTo>
                    <a:lnTo>
                      <a:pt x="1773" y="707"/>
                    </a:lnTo>
                    <a:lnTo>
                      <a:pt x="1766" y="704"/>
                    </a:lnTo>
                    <a:lnTo>
                      <a:pt x="1759" y="700"/>
                    </a:lnTo>
                    <a:lnTo>
                      <a:pt x="1752" y="696"/>
                    </a:lnTo>
                    <a:lnTo>
                      <a:pt x="1747" y="690"/>
                    </a:lnTo>
                    <a:lnTo>
                      <a:pt x="1735" y="678"/>
                    </a:lnTo>
                    <a:lnTo>
                      <a:pt x="1724" y="662"/>
                    </a:lnTo>
                    <a:lnTo>
                      <a:pt x="1702" y="628"/>
                    </a:lnTo>
                    <a:lnTo>
                      <a:pt x="1676" y="590"/>
                    </a:lnTo>
                    <a:lnTo>
                      <a:pt x="1668" y="580"/>
                    </a:lnTo>
                    <a:lnTo>
                      <a:pt x="1660" y="571"/>
                    </a:lnTo>
                    <a:lnTo>
                      <a:pt x="1650" y="561"/>
                    </a:lnTo>
                    <a:lnTo>
                      <a:pt x="1641" y="553"/>
                    </a:lnTo>
                    <a:lnTo>
                      <a:pt x="1630" y="544"/>
                    </a:lnTo>
                    <a:lnTo>
                      <a:pt x="1618" y="536"/>
                    </a:lnTo>
                    <a:lnTo>
                      <a:pt x="1606" y="528"/>
                    </a:lnTo>
                    <a:lnTo>
                      <a:pt x="1592" y="521"/>
                    </a:lnTo>
                    <a:lnTo>
                      <a:pt x="1539" y="492"/>
                    </a:lnTo>
                    <a:lnTo>
                      <a:pt x="1491" y="464"/>
                    </a:lnTo>
                    <a:lnTo>
                      <a:pt x="1470" y="451"/>
                    </a:lnTo>
                    <a:lnTo>
                      <a:pt x="1449" y="438"/>
                    </a:lnTo>
                    <a:lnTo>
                      <a:pt x="1429" y="427"/>
                    </a:lnTo>
                    <a:lnTo>
                      <a:pt x="1410" y="419"/>
                    </a:lnTo>
                    <a:lnTo>
                      <a:pt x="1392" y="412"/>
                    </a:lnTo>
                    <a:lnTo>
                      <a:pt x="1374" y="407"/>
                    </a:lnTo>
                    <a:lnTo>
                      <a:pt x="1366" y="406"/>
                    </a:lnTo>
                    <a:lnTo>
                      <a:pt x="1356" y="405"/>
                    </a:lnTo>
                    <a:lnTo>
                      <a:pt x="1348" y="405"/>
                    </a:lnTo>
                    <a:lnTo>
                      <a:pt x="1339" y="406"/>
                    </a:lnTo>
                    <a:lnTo>
                      <a:pt x="1331" y="408"/>
                    </a:lnTo>
                    <a:lnTo>
                      <a:pt x="1322" y="411"/>
                    </a:lnTo>
                    <a:lnTo>
                      <a:pt x="1314" y="414"/>
                    </a:lnTo>
                    <a:lnTo>
                      <a:pt x="1305" y="418"/>
                    </a:lnTo>
                    <a:lnTo>
                      <a:pt x="1297" y="423"/>
                    </a:lnTo>
                    <a:lnTo>
                      <a:pt x="1288" y="430"/>
                    </a:lnTo>
                    <a:lnTo>
                      <a:pt x="1280" y="437"/>
                    </a:lnTo>
                    <a:lnTo>
                      <a:pt x="1270" y="444"/>
                    </a:lnTo>
                    <a:lnTo>
                      <a:pt x="1262" y="455"/>
                    </a:lnTo>
                    <a:lnTo>
                      <a:pt x="1254" y="467"/>
                    </a:lnTo>
                    <a:lnTo>
                      <a:pt x="1247" y="481"/>
                    </a:lnTo>
                    <a:lnTo>
                      <a:pt x="1241" y="495"/>
                    </a:lnTo>
                    <a:lnTo>
                      <a:pt x="1235" y="512"/>
                    </a:lnTo>
                    <a:lnTo>
                      <a:pt x="1230" y="530"/>
                    </a:lnTo>
                    <a:lnTo>
                      <a:pt x="1225" y="551"/>
                    </a:lnTo>
                    <a:lnTo>
                      <a:pt x="1220" y="571"/>
                    </a:lnTo>
                    <a:lnTo>
                      <a:pt x="1212" y="614"/>
                    </a:lnTo>
                    <a:lnTo>
                      <a:pt x="1204" y="660"/>
                    </a:lnTo>
                    <a:lnTo>
                      <a:pt x="1197" y="708"/>
                    </a:lnTo>
                    <a:lnTo>
                      <a:pt x="1191" y="754"/>
                    </a:lnTo>
                    <a:lnTo>
                      <a:pt x="1183" y="801"/>
                    </a:lnTo>
                    <a:lnTo>
                      <a:pt x="1175" y="845"/>
                    </a:lnTo>
                    <a:lnTo>
                      <a:pt x="1170" y="866"/>
                    </a:lnTo>
                    <a:lnTo>
                      <a:pt x="1165" y="885"/>
                    </a:lnTo>
                    <a:lnTo>
                      <a:pt x="1160" y="904"/>
                    </a:lnTo>
                    <a:lnTo>
                      <a:pt x="1153" y="921"/>
                    </a:lnTo>
                    <a:lnTo>
                      <a:pt x="1147" y="937"/>
                    </a:lnTo>
                    <a:lnTo>
                      <a:pt x="1140" y="951"/>
                    </a:lnTo>
                    <a:lnTo>
                      <a:pt x="1132" y="964"/>
                    </a:lnTo>
                    <a:lnTo>
                      <a:pt x="1124" y="974"/>
                    </a:lnTo>
                    <a:lnTo>
                      <a:pt x="1114" y="983"/>
                    </a:lnTo>
                    <a:lnTo>
                      <a:pt x="1105" y="988"/>
                    </a:lnTo>
                    <a:lnTo>
                      <a:pt x="1094" y="992"/>
                    </a:lnTo>
                    <a:lnTo>
                      <a:pt x="1081" y="993"/>
                    </a:lnTo>
                    <a:lnTo>
                      <a:pt x="1070" y="993"/>
                    </a:lnTo>
                    <a:lnTo>
                      <a:pt x="1058" y="991"/>
                    </a:lnTo>
                    <a:lnTo>
                      <a:pt x="1046" y="988"/>
                    </a:lnTo>
                    <a:lnTo>
                      <a:pt x="1037" y="985"/>
                    </a:lnTo>
                    <a:lnTo>
                      <a:pt x="1026" y="980"/>
                    </a:lnTo>
                    <a:lnTo>
                      <a:pt x="1017" y="974"/>
                    </a:lnTo>
                    <a:lnTo>
                      <a:pt x="1008" y="967"/>
                    </a:lnTo>
                    <a:lnTo>
                      <a:pt x="1000" y="959"/>
                    </a:lnTo>
                    <a:lnTo>
                      <a:pt x="991" y="951"/>
                    </a:lnTo>
                    <a:lnTo>
                      <a:pt x="984" y="942"/>
                    </a:lnTo>
                    <a:lnTo>
                      <a:pt x="976" y="933"/>
                    </a:lnTo>
                    <a:lnTo>
                      <a:pt x="970" y="922"/>
                    </a:lnTo>
                    <a:lnTo>
                      <a:pt x="957" y="901"/>
                    </a:lnTo>
                    <a:lnTo>
                      <a:pt x="947" y="878"/>
                    </a:lnTo>
                    <a:lnTo>
                      <a:pt x="938" y="853"/>
                    </a:lnTo>
                    <a:lnTo>
                      <a:pt x="931" y="828"/>
                    </a:lnTo>
                    <a:lnTo>
                      <a:pt x="924" y="803"/>
                    </a:lnTo>
                    <a:lnTo>
                      <a:pt x="919" y="778"/>
                    </a:lnTo>
                    <a:lnTo>
                      <a:pt x="916" y="753"/>
                    </a:lnTo>
                    <a:lnTo>
                      <a:pt x="914" y="731"/>
                    </a:lnTo>
                    <a:lnTo>
                      <a:pt x="912" y="710"/>
                    </a:lnTo>
                    <a:lnTo>
                      <a:pt x="912" y="691"/>
                    </a:lnTo>
                    <a:lnTo>
                      <a:pt x="909" y="652"/>
                    </a:lnTo>
                    <a:lnTo>
                      <a:pt x="905" y="607"/>
                    </a:lnTo>
                    <a:lnTo>
                      <a:pt x="900" y="559"/>
                    </a:lnTo>
                    <a:lnTo>
                      <a:pt x="892" y="513"/>
                    </a:lnTo>
                    <a:lnTo>
                      <a:pt x="886" y="472"/>
                    </a:lnTo>
                    <a:lnTo>
                      <a:pt x="880" y="438"/>
                    </a:lnTo>
                    <a:lnTo>
                      <a:pt x="875" y="416"/>
                    </a:lnTo>
                    <a:lnTo>
                      <a:pt x="873" y="407"/>
                    </a:lnTo>
                    <a:lnTo>
                      <a:pt x="861" y="417"/>
                    </a:lnTo>
                    <a:lnTo>
                      <a:pt x="826" y="444"/>
                    </a:lnTo>
                    <a:lnTo>
                      <a:pt x="774" y="484"/>
                    </a:lnTo>
                    <a:lnTo>
                      <a:pt x="713" y="533"/>
                    </a:lnTo>
                    <a:lnTo>
                      <a:pt x="648" y="586"/>
                    </a:lnTo>
                    <a:lnTo>
                      <a:pt x="587" y="639"/>
                    </a:lnTo>
                    <a:lnTo>
                      <a:pt x="558" y="664"/>
                    </a:lnTo>
                    <a:lnTo>
                      <a:pt x="534" y="688"/>
                    </a:lnTo>
                    <a:lnTo>
                      <a:pt x="512" y="710"/>
                    </a:lnTo>
                    <a:lnTo>
                      <a:pt x="496" y="729"/>
                    </a:lnTo>
                    <a:lnTo>
                      <a:pt x="482" y="747"/>
                    </a:lnTo>
                    <a:lnTo>
                      <a:pt x="469" y="767"/>
                    </a:lnTo>
                    <a:lnTo>
                      <a:pt x="457" y="787"/>
                    </a:lnTo>
                    <a:lnTo>
                      <a:pt x="446" y="809"/>
                    </a:lnTo>
                    <a:lnTo>
                      <a:pt x="423" y="851"/>
                    </a:lnTo>
                    <a:lnTo>
                      <a:pt x="402" y="890"/>
                    </a:lnTo>
                    <a:lnTo>
                      <a:pt x="390" y="909"/>
                    </a:lnTo>
                    <a:lnTo>
                      <a:pt x="379" y="925"/>
                    </a:lnTo>
                    <a:lnTo>
                      <a:pt x="366" y="941"/>
                    </a:lnTo>
                    <a:lnTo>
                      <a:pt x="353" y="953"/>
                    </a:lnTo>
                    <a:lnTo>
                      <a:pt x="346" y="959"/>
                    </a:lnTo>
                    <a:lnTo>
                      <a:pt x="338" y="964"/>
                    </a:lnTo>
                    <a:lnTo>
                      <a:pt x="331" y="968"/>
                    </a:lnTo>
                    <a:lnTo>
                      <a:pt x="324" y="971"/>
                    </a:lnTo>
                    <a:lnTo>
                      <a:pt x="315" y="973"/>
                    </a:lnTo>
                    <a:lnTo>
                      <a:pt x="307" y="974"/>
                    </a:lnTo>
                    <a:lnTo>
                      <a:pt x="297" y="975"/>
                    </a:lnTo>
                    <a:lnTo>
                      <a:pt x="288" y="974"/>
                    </a:lnTo>
                    <a:lnTo>
                      <a:pt x="269" y="972"/>
                    </a:lnTo>
                    <a:lnTo>
                      <a:pt x="255" y="969"/>
                    </a:lnTo>
                    <a:lnTo>
                      <a:pt x="243" y="964"/>
                    </a:lnTo>
                    <a:lnTo>
                      <a:pt x="233" y="958"/>
                    </a:lnTo>
                    <a:lnTo>
                      <a:pt x="226" y="953"/>
                    </a:lnTo>
                    <a:lnTo>
                      <a:pt x="221" y="947"/>
                    </a:lnTo>
                    <a:lnTo>
                      <a:pt x="217" y="940"/>
                    </a:lnTo>
                    <a:lnTo>
                      <a:pt x="215" y="933"/>
                    </a:lnTo>
                    <a:lnTo>
                      <a:pt x="214" y="926"/>
                    </a:lnTo>
                    <a:lnTo>
                      <a:pt x="214" y="920"/>
                    </a:lnTo>
                    <a:lnTo>
                      <a:pt x="215" y="915"/>
                    </a:lnTo>
                    <a:lnTo>
                      <a:pt x="217" y="909"/>
                    </a:lnTo>
                    <a:lnTo>
                      <a:pt x="220" y="902"/>
                    </a:lnTo>
                    <a:lnTo>
                      <a:pt x="222" y="899"/>
                    </a:lnTo>
                    <a:lnTo>
                      <a:pt x="219" y="903"/>
                    </a:lnTo>
                    <a:lnTo>
                      <a:pt x="212" y="915"/>
                    </a:lnTo>
                    <a:lnTo>
                      <a:pt x="200" y="931"/>
                    </a:lnTo>
                    <a:lnTo>
                      <a:pt x="187" y="948"/>
                    </a:lnTo>
                    <a:lnTo>
                      <a:pt x="179" y="955"/>
                    </a:lnTo>
                    <a:lnTo>
                      <a:pt x="171" y="964"/>
                    </a:lnTo>
                    <a:lnTo>
                      <a:pt x="162" y="970"/>
                    </a:lnTo>
                    <a:lnTo>
                      <a:pt x="154" y="974"/>
                    </a:lnTo>
                    <a:lnTo>
                      <a:pt x="144" y="978"/>
                    </a:lnTo>
                    <a:lnTo>
                      <a:pt x="136" y="980"/>
                    </a:lnTo>
                    <a:lnTo>
                      <a:pt x="130" y="980"/>
                    </a:lnTo>
                    <a:lnTo>
                      <a:pt x="126" y="978"/>
                    </a:lnTo>
                    <a:lnTo>
                      <a:pt x="122" y="976"/>
                    </a:lnTo>
                    <a:lnTo>
                      <a:pt x="118" y="974"/>
                    </a:lnTo>
                    <a:lnTo>
                      <a:pt x="109" y="969"/>
                    </a:lnTo>
                    <a:lnTo>
                      <a:pt x="102" y="963"/>
                    </a:lnTo>
                    <a:lnTo>
                      <a:pt x="96" y="955"/>
                    </a:lnTo>
                    <a:lnTo>
                      <a:pt x="91" y="948"/>
                    </a:lnTo>
                    <a:lnTo>
                      <a:pt x="88" y="940"/>
                    </a:lnTo>
                    <a:lnTo>
                      <a:pt x="85" y="932"/>
                    </a:lnTo>
                    <a:lnTo>
                      <a:pt x="83" y="924"/>
                    </a:lnTo>
                    <a:lnTo>
                      <a:pt x="81" y="917"/>
                    </a:lnTo>
                    <a:lnTo>
                      <a:pt x="78" y="902"/>
                    </a:lnTo>
                    <a:lnTo>
                      <a:pt x="78" y="890"/>
                    </a:lnTo>
                    <a:lnTo>
                      <a:pt x="80" y="883"/>
                    </a:lnTo>
                    <a:lnTo>
                      <a:pt x="80" y="880"/>
                    </a:lnTo>
                    <a:lnTo>
                      <a:pt x="78" y="885"/>
                    </a:lnTo>
                    <a:lnTo>
                      <a:pt x="77" y="897"/>
                    </a:lnTo>
                    <a:lnTo>
                      <a:pt x="73" y="914"/>
                    </a:lnTo>
                    <a:lnTo>
                      <a:pt x="68" y="932"/>
                    </a:lnTo>
                    <a:lnTo>
                      <a:pt x="64" y="940"/>
                    </a:lnTo>
                    <a:lnTo>
                      <a:pt x="59" y="949"/>
                    </a:lnTo>
                    <a:lnTo>
                      <a:pt x="54" y="955"/>
                    </a:lnTo>
                    <a:lnTo>
                      <a:pt x="48" y="959"/>
                    </a:lnTo>
                    <a:lnTo>
                      <a:pt x="44" y="962"/>
                    </a:lnTo>
                    <a:lnTo>
                      <a:pt x="40" y="963"/>
                    </a:lnTo>
                    <a:lnTo>
                      <a:pt x="37" y="964"/>
                    </a:lnTo>
                    <a:lnTo>
                      <a:pt x="33" y="964"/>
                    </a:lnTo>
                    <a:lnTo>
                      <a:pt x="28" y="963"/>
                    </a:lnTo>
                    <a:lnTo>
                      <a:pt x="23" y="962"/>
                    </a:lnTo>
                    <a:lnTo>
                      <a:pt x="19" y="958"/>
                    </a:lnTo>
                    <a:lnTo>
                      <a:pt x="14" y="955"/>
                    </a:lnTo>
                    <a:lnTo>
                      <a:pt x="8" y="951"/>
                    </a:lnTo>
                    <a:lnTo>
                      <a:pt x="5" y="945"/>
                    </a:lnTo>
                    <a:lnTo>
                      <a:pt x="2" y="936"/>
                    </a:lnTo>
                    <a:lnTo>
                      <a:pt x="1" y="925"/>
                    </a:lnTo>
                    <a:lnTo>
                      <a:pt x="0" y="914"/>
                    </a:lnTo>
                    <a:lnTo>
                      <a:pt x="0" y="901"/>
                    </a:lnTo>
                    <a:lnTo>
                      <a:pt x="1" y="886"/>
                    </a:lnTo>
                    <a:lnTo>
                      <a:pt x="3" y="869"/>
                    </a:lnTo>
                    <a:lnTo>
                      <a:pt x="9" y="834"/>
                    </a:lnTo>
                    <a:lnTo>
                      <a:pt x="19" y="794"/>
                    </a:lnTo>
                    <a:lnTo>
                      <a:pt x="32" y="751"/>
                    </a:lnTo>
                    <a:lnTo>
                      <a:pt x="47" y="707"/>
                    </a:lnTo>
                    <a:lnTo>
                      <a:pt x="64" y="660"/>
                    </a:lnTo>
                    <a:lnTo>
                      <a:pt x="83" y="613"/>
                    </a:lnTo>
                    <a:lnTo>
                      <a:pt x="103" y="568"/>
                    </a:lnTo>
                    <a:lnTo>
                      <a:pt x="125" y="523"/>
                    </a:lnTo>
                    <a:lnTo>
                      <a:pt x="148" y="482"/>
                    </a:lnTo>
                    <a:lnTo>
                      <a:pt x="172" y="442"/>
                    </a:lnTo>
                    <a:lnTo>
                      <a:pt x="185" y="425"/>
                    </a:lnTo>
                    <a:lnTo>
                      <a:pt x="196" y="408"/>
                    </a:lnTo>
                    <a:lnTo>
                      <a:pt x="209" y="392"/>
                    </a:lnTo>
                    <a:lnTo>
                      <a:pt x="222" y="379"/>
                    </a:lnTo>
                    <a:lnTo>
                      <a:pt x="269" y="325"/>
                    </a:lnTo>
                    <a:lnTo>
                      <a:pt x="318" y="270"/>
                    </a:lnTo>
                    <a:lnTo>
                      <a:pt x="344" y="244"/>
                    </a:lnTo>
                    <a:lnTo>
                      <a:pt x="372" y="217"/>
                    </a:lnTo>
                    <a:lnTo>
                      <a:pt x="387" y="205"/>
                    </a:lnTo>
                    <a:lnTo>
                      <a:pt x="403" y="191"/>
                    </a:lnTo>
                    <a:lnTo>
                      <a:pt x="419" y="178"/>
                    </a:lnTo>
                    <a:lnTo>
                      <a:pt x="436" y="166"/>
                    </a:lnTo>
                    <a:lnTo>
                      <a:pt x="454" y="154"/>
                    </a:lnTo>
                    <a:lnTo>
                      <a:pt x="474" y="142"/>
                    </a:lnTo>
                    <a:lnTo>
                      <a:pt x="494" y="130"/>
                    </a:lnTo>
                    <a:lnTo>
                      <a:pt x="516" y="119"/>
                    </a:lnTo>
                    <a:lnTo>
                      <a:pt x="538" y="107"/>
                    </a:lnTo>
                    <a:lnTo>
                      <a:pt x="562" y="96"/>
                    </a:lnTo>
                    <a:lnTo>
                      <a:pt x="588" y="86"/>
                    </a:lnTo>
                    <a:lnTo>
                      <a:pt x="614" y="75"/>
                    </a:lnTo>
                    <a:lnTo>
                      <a:pt x="643" y="65"/>
                    </a:lnTo>
                    <a:lnTo>
                      <a:pt x="674" y="56"/>
                    </a:lnTo>
                    <a:lnTo>
                      <a:pt x="706" y="47"/>
                    </a:lnTo>
                    <a:lnTo>
                      <a:pt x="739" y="39"/>
                    </a:lnTo>
                    <a:lnTo>
                      <a:pt x="775" y="30"/>
                    </a:lnTo>
                    <a:lnTo>
                      <a:pt x="812" y="23"/>
                    </a:lnTo>
                    <a:lnTo>
                      <a:pt x="851" y="17"/>
                    </a:lnTo>
                    <a:lnTo>
                      <a:pt x="892" y="10"/>
                    </a:lnTo>
                    <a:close/>
                  </a:path>
                </a:pathLst>
              </a:custGeom>
              <a:solidFill>
                <a:srgbClr val="F7D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08" name="Freeform 213"/>
              <p:cNvSpPr>
                <a:spLocks/>
              </p:cNvSpPr>
              <p:nvPr/>
            </p:nvSpPr>
            <p:spPr bwMode="auto">
              <a:xfrm>
                <a:off x="4451" y="3772"/>
                <a:ext cx="64" cy="87"/>
              </a:xfrm>
              <a:custGeom>
                <a:avLst/>
                <a:gdLst>
                  <a:gd name="T0" fmla="*/ 0 w 958"/>
                  <a:gd name="T1" fmla="*/ 0 h 1315"/>
                  <a:gd name="T2" fmla="*/ 0 w 958"/>
                  <a:gd name="T3" fmla="*/ 0 h 1315"/>
                  <a:gd name="T4" fmla="*/ 0 w 958"/>
                  <a:gd name="T5" fmla="*/ 0 h 1315"/>
                  <a:gd name="T6" fmla="*/ 0 w 958"/>
                  <a:gd name="T7" fmla="*/ 0 h 1315"/>
                  <a:gd name="T8" fmla="*/ 0 w 958"/>
                  <a:gd name="T9" fmla="*/ 0 h 1315"/>
                  <a:gd name="T10" fmla="*/ 0 w 958"/>
                  <a:gd name="T11" fmla="*/ 0 h 1315"/>
                  <a:gd name="T12" fmla="*/ 0 w 958"/>
                  <a:gd name="T13" fmla="*/ 0 h 1315"/>
                  <a:gd name="T14" fmla="*/ 0 w 958"/>
                  <a:gd name="T15" fmla="*/ 0 h 1315"/>
                  <a:gd name="T16" fmla="*/ 0 w 958"/>
                  <a:gd name="T17" fmla="*/ 0 h 1315"/>
                  <a:gd name="T18" fmla="*/ 0 w 958"/>
                  <a:gd name="T19" fmla="*/ 0 h 1315"/>
                  <a:gd name="T20" fmla="*/ 0 w 958"/>
                  <a:gd name="T21" fmla="*/ 0 h 1315"/>
                  <a:gd name="T22" fmla="*/ 0 w 958"/>
                  <a:gd name="T23" fmla="*/ 0 h 1315"/>
                  <a:gd name="T24" fmla="*/ 0 w 958"/>
                  <a:gd name="T25" fmla="*/ 0 h 1315"/>
                  <a:gd name="T26" fmla="*/ 0 w 958"/>
                  <a:gd name="T27" fmla="*/ 0 h 1315"/>
                  <a:gd name="T28" fmla="*/ 0 w 958"/>
                  <a:gd name="T29" fmla="*/ 0 h 1315"/>
                  <a:gd name="T30" fmla="*/ 0 w 958"/>
                  <a:gd name="T31" fmla="*/ 0 h 1315"/>
                  <a:gd name="T32" fmla="*/ 0 w 958"/>
                  <a:gd name="T33" fmla="*/ 0 h 1315"/>
                  <a:gd name="T34" fmla="*/ 0 w 958"/>
                  <a:gd name="T35" fmla="*/ 0 h 1315"/>
                  <a:gd name="T36" fmla="*/ 0 w 958"/>
                  <a:gd name="T37" fmla="*/ 0 h 1315"/>
                  <a:gd name="T38" fmla="*/ 0 w 958"/>
                  <a:gd name="T39" fmla="*/ 0 h 1315"/>
                  <a:gd name="T40" fmla="*/ 0 w 958"/>
                  <a:gd name="T41" fmla="*/ 0 h 1315"/>
                  <a:gd name="T42" fmla="*/ 0 w 958"/>
                  <a:gd name="T43" fmla="*/ 0 h 1315"/>
                  <a:gd name="T44" fmla="*/ 0 w 958"/>
                  <a:gd name="T45" fmla="*/ 0 h 1315"/>
                  <a:gd name="T46" fmla="*/ 0 w 958"/>
                  <a:gd name="T47" fmla="*/ 0 h 1315"/>
                  <a:gd name="T48" fmla="*/ 0 w 958"/>
                  <a:gd name="T49" fmla="*/ 0 h 1315"/>
                  <a:gd name="T50" fmla="*/ 0 w 958"/>
                  <a:gd name="T51" fmla="*/ 0 h 1315"/>
                  <a:gd name="T52" fmla="*/ 0 w 958"/>
                  <a:gd name="T53" fmla="*/ 0 h 1315"/>
                  <a:gd name="T54" fmla="*/ 0 w 958"/>
                  <a:gd name="T55" fmla="*/ 0 h 1315"/>
                  <a:gd name="T56" fmla="*/ 0 w 958"/>
                  <a:gd name="T57" fmla="*/ 0 h 1315"/>
                  <a:gd name="T58" fmla="*/ 0 w 958"/>
                  <a:gd name="T59" fmla="*/ 0 h 1315"/>
                  <a:gd name="T60" fmla="*/ 0 w 958"/>
                  <a:gd name="T61" fmla="*/ 0 h 1315"/>
                  <a:gd name="T62" fmla="*/ 0 w 958"/>
                  <a:gd name="T63" fmla="*/ 0 h 1315"/>
                  <a:gd name="T64" fmla="*/ 0 w 958"/>
                  <a:gd name="T65" fmla="*/ 0 h 1315"/>
                  <a:gd name="T66" fmla="*/ 0 w 958"/>
                  <a:gd name="T67" fmla="*/ 0 h 1315"/>
                  <a:gd name="T68" fmla="*/ 0 w 958"/>
                  <a:gd name="T69" fmla="*/ 0 h 1315"/>
                  <a:gd name="T70" fmla="*/ 0 w 958"/>
                  <a:gd name="T71" fmla="*/ 0 h 1315"/>
                  <a:gd name="T72" fmla="*/ 0 w 958"/>
                  <a:gd name="T73" fmla="*/ 0 h 1315"/>
                  <a:gd name="T74" fmla="*/ 0 w 958"/>
                  <a:gd name="T75" fmla="*/ 0 h 1315"/>
                  <a:gd name="T76" fmla="*/ 0 w 958"/>
                  <a:gd name="T77" fmla="*/ 0 h 1315"/>
                  <a:gd name="T78" fmla="*/ 0 w 958"/>
                  <a:gd name="T79" fmla="*/ 0 h 1315"/>
                  <a:gd name="T80" fmla="*/ 0 w 958"/>
                  <a:gd name="T81" fmla="*/ 0 h 1315"/>
                  <a:gd name="T82" fmla="*/ 0 w 958"/>
                  <a:gd name="T83" fmla="*/ 0 h 1315"/>
                  <a:gd name="T84" fmla="*/ 0 w 958"/>
                  <a:gd name="T85" fmla="*/ 0 h 1315"/>
                  <a:gd name="T86" fmla="*/ 0 w 958"/>
                  <a:gd name="T87" fmla="*/ 0 h 1315"/>
                  <a:gd name="T88" fmla="*/ 0 w 958"/>
                  <a:gd name="T89" fmla="*/ 0 h 1315"/>
                  <a:gd name="T90" fmla="*/ 0 w 958"/>
                  <a:gd name="T91" fmla="*/ 0 h 1315"/>
                  <a:gd name="T92" fmla="*/ 0 w 958"/>
                  <a:gd name="T93" fmla="*/ 0 h 1315"/>
                  <a:gd name="T94" fmla="*/ 0 w 958"/>
                  <a:gd name="T95" fmla="*/ 0 h 1315"/>
                  <a:gd name="T96" fmla="*/ 0 w 958"/>
                  <a:gd name="T97" fmla="*/ 0 h 131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58"/>
                  <a:gd name="T148" fmla="*/ 0 h 1315"/>
                  <a:gd name="T149" fmla="*/ 958 w 958"/>
                  <a:gd name="T150" fmla="*/ 1315 h 131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58" h="1315">
                    <a:moveTo>
                      <a:pt x="955" y="1262"/>
                    </a:moveTo>
                    <a:lnTo>
                      <a:pt x="941" y="1192"/>
                    </a:lnTo>
                    <a:lnTo>
                      <a:pt x="927" y="1122"/>
                    </a:lnTo>
                    <a:lnTo>
                      <a:pt x="915" y="1053"/>
                    </a:lnTo>
                    <a:lnTo>
                      <a:pt x="902" y="983"/>
                    </a:lnTo>
                    <a:lnTo>
                      <a:pt x="890" y="912"/>
                    </a:lnTo>
                    <a:lnTo>
                      <a:pt x="881" y="842"/>
                    </a:lnTo>
                    <a:lnTo>
                      <a:pt x="871" y="772"/>
                    </a:lnTo>
                    <a:lnTo>
                      <a:pt x="863" y="701"/>
                    </a:lnTo>
                    <a:lnTo>
                      <a:pt x="856" y="631"/>
                    </a:lnTo>
                    <a:lnTo>
                      <a:pt x="851" y="560"/>
                    </a:lnTo>
                    <a:lnTo>
                      <a:pt x="847" y="488"/>
                    </a:lnTo>
                    <a:lnTo>
                      <a:pt x="845" y="417"/>
                    </a:lnTo>
                    <a:lnTo>
                      <a:pt x="845" y="346"/>
                    </a:lnTo>
                    <a:lnTo>
                      <a:pt x="846" y="275"/>
                    </a:lnTo>
                    <a:lnTo>
                      <a:pt x="849" y="203"/>
                    </a:lnTo>
                    <a:lnTo>
                      <a:pt x="855" y="131"/>
                    </a:lnTo>
                    <a:lnTo>
                      <a:pt x="856" y="118"/>
                    </a:lnTo>
                    <a:lnTo>
                      <a:pt x="857" y="104"/>
                    </a:lnTo>
                    <a:lnTo>
                      <a:pt x="858" y="90"/>
                    </a:lnTo>
                    <a:lnTo>
                      <a:pt x="858" y="77"/>
                    </a:lnTo>
                    <a:lnTo>
                      <a:pt x="857" y="63"/>
                    </a:lnTo>
                    <a:lnTo>
                      <a:pt x="854" y="49"/>
                    </a:lnTo>
                    <a:lnTo>
                      <a:pt x="850" y="36"/>
                    </a:lnTo>
                    <a:lnTo>
                      <a:pt x="842" y="23"/>
                    </a:lnTo>
                    <a:lnTo>
                      <a:pt x="838" y="17"/>
                    </a:lnTo>
                    <a:lnTo>
                      <a:pt x="834" y="11"/>
                    </a:lnTo>
                    <a:lnTo>
                      <a:pt x="829" y="6"/>
                    </a:lnTo>
                    <a:lnTo>
                      <a:pt x="821" y="3"/>
                    </a:lnTo>
                    <a:lnTo>
                      <a:pt x="815" y="0"/>
                    </a:lnTo>
                    <a:lnTo>
                      <a:pt x="807" y="0"/>
                    </a:lnTo>
                    <a:lnTo>
                      <a:pt x="800" y="0"/>
                    </a:lnTo>
                    <a:lnTo>
                      <a:pt x="793" y="2"/>
                    </a:lnTo>
                    <a:lnTo>
                      <a:pt x="786" y="5"/>
                    </a:lnTo>
                    <a:lnTo>
                      <a:pt x="780" y="11"/>
                    </a:lnTo>
                    <a:lnTo>
                      <a:pt x="776" y="16"/>
                    </a:lnTo>
                    <a:lnTo>
                      <a:pt x="772" y="22"/>
                    </a:lnTo>
                    <a:lnTo>
                      <a:pt x="770" y="30"/>
                    </a:lnTo>
                    <a:lnTo>
                      <a:pt x="769" y="36"/>
                    </a:lnTo>
                    <a:lnTo>
                      <a:pt x="769" y="45"/>
                    </a:lnTo>
                    <a:lnTo>
                      <a:pt x="771" y="52"/>
                    </a:lnTo>
                    <a:lnTo>
                      <a:pt x="774" y="82"/>
                    </a:lnTo>
                    <a:lnTo>
                      <a:pt x="776" y="112"/>
                    </a:lnTo>
                    <a:lnTo>
                      <a:pt x="777" y="141"/>
                    </a:lnTo>
                    <a:lnTo>
                      <a:pt x="777" y="171"/>
                    </a:lnTo>
                    <a:lnTo>
                      <a:pt x="774" y="232"/>
                    </a:lnTo>
                    <a:lnTo>
                      <a:pt x="772" y="291"/>
                    </a:lnTo>
                    <a:lnTo>
                      <a:pt x="768" y="350"/>
                    </a:lnTo>
                    <a:lnTo>
                      <a:pt x="766" y="411"/>
                    </a:lnTo>
                    <a:lnTo>
                      <a:pt x="766" y="441"/>
                    </a:lnTo>
                    <a:lnTo>
                      <a:pt x="766" y="471"/>
                    </a:lnTo>
                    <a:lnTo>
                      <a:pt x="767" y="501"/>
                    </a:lnTo>
                    <a:lnTo>
                      <a:pt x="769" y="532"/>
                    </a:lnTo>
                    <a:lnTo>
                      <a:pt x="774" y="586"/>
                    </a:lnTo>
                    <a:lnTo>
                      <a:pt x="781" y="641"/>
                    </a:lnTo>
                    <a:lnTo>
                      <a:pt x="786" y="697"/>
                    </a:lnTo>
                    <a:lnTo>
                      <a:pt x="793" y="751"/>
                    </a:lnTo>
                    <a:lnTo>
                      <a:pt x="799" y="805"/>
                    </a:lnTo>
                    <a:lnTo>
                      <a:pt x="806" y="859"/>
                    </a:lnTo>
                    <a:lnTo>
                      <a:pt x="814" y="913"/>
                    </a:lnTo>
                    <a:lnTo>
                      <a:pt x="821" y="967"/>
                    </a:lnTo>
                    <a:lnTo>
                      <a:pt x="779" y="931"/>
                    </a:lnTo>
                    <a:lnTo>
                      <a:pt x="736" y="895"/>
                    </a:lnTo>
                    <a:lnTo>
                      <a:pt x="692" y="860"/>
                    </a:lnTo>
                    <a:lnTo>
                      <a:pt x="647" y="826"/>
                    </a:lnTo>
                    <a:lnTo>
                      <a:pt x="603" y="793"/>
                    </a:lnTo>
                    <a:lnTo>
                      <a:pt x="556" y="761"/>
                    </a:lnTo>
                    <a:lnTo>
                      <a:pt x="509" y="731"/>
                    </a:lnTo>
                    <a:lnTo>
                      <a:pt x="462" y="700"/>
                    </a:lnTo>
                    <a:lnTo>
                      <a:pt x="415" y="671"/>
                    </a:lnTo>
                    <a:lnTo>
                      <a:pt x="366" y="642"/>
                    </a:lnTo>
                    <a:lnTo>
                      <a:pt x="317" y="615"/>
                    </a:lnTo>
                    <a:lnTo>
                      <a:pt x="268" y="588"/>
                    </a:lnTo>
                    <a:lnTo>
                      <a:pt x="218" y="563"/>
                    </a:lnTo>
                    <a:lnTo>
                      <a:pt x="169" y="538"/>
                    </a:lnTo>
                    <a:lnTo>
                      <a:pt x="118" y="514"/>
                    </a:lnTo>
                    <a:lnTo>
                      <a:pt x="66" y="492"/>
                    </a:lnTo>
                    <a:lnTo>
                      <a:pt x="60" y="486"/>
                    </a:lnTo>
                    <a:lnTo>
                      <a:pt x="54" y="482"/>
                    </a:lnTo>
                    <a:lnTo>
                      <a:pt x="46" y="480"/>
                    </a:lnTo>
                    <a:lnTo>
                      <a:pt x="39" y="479"/>
                    </a:lnTo>
                    <a:lnTo>
                      <a:pt x="33" y="479"/>
                    </a:lnTo>
                    <a:lnTo>
                      <a:pt x="25" y="481"/>
                    </a:lnTo>
                    <a:lnTo>
                      <a:pt x="19" y="484"/>
                    </a:lnTo>
                    <a:lnTo>
                      <a:pt x="13" y="488"/>
                    </a:lnTo>
                    <a:lnTo>
                      <a:pt x="7" y="494"/>
                    </a:lnTo>
                    <a:lnTo>
                      <a:pt x="3" y="500"/>
                    </a:lnTo>
                    <a:lnTo>
                      <a:pt x="1" y="508"/>
                    </a:lnTo>
                    <a:lnTo>
                      <a:pt x="0" y="515"/>
                    </a:lnTo>
                    <a:lnTo>
                      <a:pt x="0" y="522"/>
                    </a:lnTo>
                    <a:lnTo>
                      <a:pt x="2" y="529"/>
                    </a:lnTo>
                    <a:lnTo>
                      <a:pt x="5" y="536"/>
                    </a:lnTo>
                    <a:lnTo>
                      <a:pt x="9" y="542"/>
                    </a:lnTo>
                    <a:lnTo>
                      <a:pt x="13" y="545"/>
                    </a:lnTo>
                    <a:lnTo>
                      <a:pt x="15" y="549"/>
                    </a:lnTo>
                    <a:lnTo>
                      <a:pt x="18" y="552"/>
                    </a:lnTo>
                    <a:lnTo>
                      <a:pt x="21" y="555"/>
                    </a:lnTo>
                    <a:lnTo>
                      <a:pt x="23" y="560"/>
                    </a:lnTo>
                    <a:lnTo>
                      <a:pt x="26" y="562"/>
                    </a:lnTo>
                    <a:lnTo>
                      <a:pt x="29" y="565"/>
                    </a:lnTo>
                    <a:lnTo>
                      <a:pt x="33" y="566"/>
                    </a:lnTo>
                    <a:lnTo>
                      <a:pt x="87" y="588"/>
                    </a:lnTo>
                    <a:lnTo>
                      <a:pt x="141" y="612"/>
                    </a:lnTo>
                    <a:lnTo>
                      <a:pt x="193" y="637"/>
                    </a:lnTo>
                    <a:lnTo>
                      <a:pt x="246" y="664"/>
                    </a:lnTo>
                    <a:lnTo>
                      <a:pt x="297" y="690"/>
                    </a:lnTo>
                    <a:lnTo>
                      <a:pt x="348" y="719"/>
                    </a:lnTo>
                    <a:lnTo>
                      <a:pt x="398" y="750"/>
                    </a:lnTo>
                    <a:lnTo>
                      <a:pt x="448" y="780"/>
                    </a:lnTo>
                    <a:lnTo>
                      <a:pt x="496" y="812"/>
                    </a:lnTo>
                    <a:lnTo>
                      <a:pt x="544" y="845"/>
                    </a:lnTo>
                    <a:lnTo>
                      <a:pt x="591" y="879"/>
                    </a:lnTo>
                    <a:lnTo>
                      <a:pt x="638" y="914"/>
                    </a:lnTo>
                    <a:lnTo>
                      <a:pt x="683" y="950"/>
                    </a:lnTo>
                    <a:lnTo>
                      <a:pt x="729" y="987"/>
                    </a:lnTo>
                    <a:lnTo>
                      <a:pt x="773" y="1025"/>
                    </a:lnTo>
                    <a:lnTo>
                      <a:pt x="817" y="1064"/>
                    </a:lnTo>
                    <a:lnTo>
                      <a:pt x="819" y="1066"/>
                    </a:lnTo>
                    <a:lnTo>
                      <a:pt x="821" y="1068"/>
                    </a:lnTo>
                    <a:lnTo>
                      <a:pt x="824" y="1070"/>
                    </a:lnTo>
                    <a:lnTo>
                      <a:pt x="828" y="1071"/>
                    </a:lnTo>
                    <a:lnTo>
                      <a:pt x="830" y="1072"/>
                    </a:lnTo>
                    <a:lnTo>
                      <a:pt x="833" y="1073"/>
                    </a:lnTo>
                    <a:lnTo>
                      <a:pt x="836" y="1074"/>
                    </a:lnTo>
                    <a:lnTo>
                      <a:pt x="839" y="1076"/>
                    </a:lnTo>
                    <a:lnTo>
                      <a:pt x="845" y="1102"/>
                    </a:lnTo>
                    <a:lnTo>
                      <a:pt x="850" y="1130"/>
                    </a:lnTo>
                    <a:lnTo>
                      <a:pt x="855" y="1157"/>
                    </a:lnTo>
                    <a:lnTo>
                      <a:pt x="860" y="1185"/>
                    </a:lnTo>
                    <a:lnTo>
                      <a:pt x="866" y="1213"/>
                    </a:lnTo>
                    <a:lnTo>
                      <a:pt x="872" y="1239"/>
                    </a:lnTo>
                    <a:lnTo>
                      <a:pt x="878" y="1267"/>
                    </a:lnTo>
                    <a:lnTo>
                      <a:pt x="886" y="1293"/>
                    </a:lnTo>
                    <a:lnTo>
                      <a:pt x="889" y="1301"/>
                    </a:lnTo>
                    <a:lnTo>
                      <a:pt x="894" y="1306"/>
                    </a:lnTo>
                    <a:lnTo>
                      <a:pt x="901" y="1310"/>
                    </a:lnTo>
                    <a:lnTo>
                      <a:pt x="907" y="1313"/>
                    </a:lnTo>
                    <a:lnTo>
                      <a:pt x="914" y="1314"/>
                    </a:lnTo>
                    <a:lnTo>
                      <a:pt x="921" y="1315"/>
                    </a:lnTo>
                    <a:lnTo>
                      <a:pt x="928" y="1314"/>
                    </a:lnTo>
                    <a:lnTo>
                      <a:pt x="936" y="1312"/>
                    </a:lnTo>
                    <a:lnTo>
                      <a:pt x="942" y="1308"/>
                    </a:lnTo>
                    <a:lnTo>
                      <a:pt x="947" y="1303"/>
                    </a:lnTo>
                    <a:lnTo>
                      <a:pt x="953" y="1297"/>
                    </a:lnTo>
                    <a:lnTo>
                      <a:pt x="956" y="1291"/>
                    </a:lnTo>
                    <a:lnTo>
                      <a:pt x="957" y="1284"/>
                    </a:lnTo>
                    <a:lnTo>
                      <a:pt x="958" y="1276"/>
                    </a:lnTo>
                    <a:lnTo>
                      <a:pt x="957" y="1270"/>
                    </a:lnTo>
                    <a:lnTo>
                      <a:pt x="955" y="1262"/>
                    </a:lnTo>
                    <a:close/>
                  </a:path>
                </a:pathLst>
              </a:custGeom>
              <a:solidFill>
                <a:srgbClr val="0000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09" name="Freeform 214"/>
              <p:cNvSpPr>
                <a:spLocks/>
              </p:cNvSpPr>
              <p:nvPr/>
            </p:nvSpPr>
            <p:spPr bwMode="auto">
              <a:xfrm>
                <a:off x="4419" y="3873"/>
                <a:ext cx="23" cy="34"/>
              </a:xfrm>
              <a:custGeom>
                <a:avLst/>
                <a:gdLst>
                  <a:gd name="T0" fmla="*/ 0 w 339"/>
                  <a:gd name="T1" fmla="*/ 0 h 512"/>
                  <a:gd name="T2" fmla="*/ 0 w 339"/>
                  <a:gd name="T3" fmla="*/ 0 h 512"/>
                  <a:gd name="T4" fmla="*/ 0 w 339"/>
                  <a:gd name="T5" fmla="*/ 0 h 512"/>
                  <a:gd name="T6" fmla="*/ 0 w 339"/>
                  <a:gd name="T7" fmla="*/ 0 h 512"/>
                  <a:gd name="T8" fmla="*/ 0 w 339"/>
                  <a:gd name="T9" fmla="*/ 0 h 512"/>
                  <a:gd name="T10" fmla="*/ 0 w 339"/>
                  <a:gd name="T11" fmla="*/ 0 h 512"/>
                  <a:gd name="T12" fmla="*/ 0 w 339"/>
                  <a:gd name="T13" fmla="*/ 0 h 512"/>
                  <a:gd name="T14" fmla="*/ 0 w 339"/>
                  <a:gd name="T15" fmla="*/ 0 h 512"/>
                  <a:gd name="T16" fmla="*/ 0 w 339"/>
                  <a:gd name="T17" fmla="*/ 0 h 512"/>
                  <a:gd name="T18" fmla="*/ 0 w 339"/>
                  <a:gd name="T19" fmla="*/ 0 h 512"/>
                  <a:gd name="T20" fmla="*/ 0 w 339"/>
                  <a:gd name="T21" fmla="*/ 0 h 512"/>
                  <a:gd name="T22" fmla="*/ 0 w 339"/>
                  <a:gd name="T23" fmla="*/ 0 h 512"/>
                  <a:gd name="T24" fmla="*/ 0 w 339"/>
                  <a:gd name="T25" fmla="*/ 0 h 512"/>
                  <a:gd name="T26" fmla="*/ 0 w 339"/>
                  <a:gd name="T27" fmla="*/ 0 h 512"/>
                  <a:gd name="T28" fmla="*/ 0 w 339"/>
                  <a:gd name="T29" fmla="*/ 0 h 512"/>
                  <a:gd name="T30" fmla="*/ 0 w 339"/>
                  <a:gd name="T31" fmla="*/ 0 h 512"/>
                  <a:gd name="T32" fmla="*/ 0 w 339"/>
                  <a:gd name="T33" fmla="*/ 0 h 512"/>
                  <a:gd name="T34" fmla="*/ 0 w 339"/>
                  <a:gd name="T35" fmla="*/ 0 h 512"/>
                  <a:gd name="T36" fmla="*/ 0 w 339"/>
                  <a:gd name="T37" fmla="*/ 0 h 512"/>
                  <a:gd name="T38" fmla="*/ 0 w 339"/>
                  <a:gd name="T39" fmla="*/ 0 h 512"/>
                  <a:gd name="T40" fmla="*/ 0 w 339"/>
                  <a:gd name="T41" fmla="*/ 0 h 512"/>
                  <a:gd name="T42" fmla="*/ 0 w 339"/>
                  <a:gd name="T43" fmla="*/ 0 h 512"/>
                  <a:gd name="T44" fmla="*/ 0 w 339"/>
                  <a:gd name="T45" fmla="*/ 0 h 512"/>
                  <a:gd name="T46" fmla="*/ 0 w 339"/>
                  <a:gd name="T47" fmla="*/ 0 h 512"/>
                  <a:gd name="T48" fmla="*/ 0 w 339"/>
                  <a:gd name="T49" fmla="*/ 0 h 512"/>
                  <a:gd name="T50" fmla="*/ 0 w 339"/>
                  <a:gd name="T51" fmla="*/ 0 h 512"/>
                  <a:gd name="T52" fmla="*/ 0 w 339"/>
                  <a:gd name="T53" fmla="*/ 0 h 512"/>
                  <a:gd name="T54" fmla="*/ 0 w 339"/>
                  <a:gd name="T55" fmla="*/ 0 h 512"/>
                  <a:gd name="T56" fmla="*/ 0 w 339"/>
                  <a:gd name="T57" fmla="*/ 0 h 512"/>
                  <a:gd name="T58" fmla="*/ 0 w 339"/>
                  <a:gd name="T59" fmla="*/ 0 h 512"/>
                  <a:gd name="T60" fmla="*/ 0 w 339"/>
                  <a:gd name="T61" fmla="*/ 0 h 512"/>
                  <a:gd name="T62" fmla="*/ 0 w 339"/>
                  <a:gd name="T63" fmla="*/ 0 h 51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39"/>
                  <a:gd name="T97" fmla="*/ 0 h 512"/>
                  <a:gd name="T98" fmla="*/ 339 w 339"/>
                  <a:gd name="T99" fmla="*/ 512 h 512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39" h="512">
                    <a:moveTo>
                      <a:pt x="312" y="2"/>
                    </a:moveTo>
                    <a:lnTo>
                      <a:pt x="297" y="13"/>
                    </a:lnTo>
                    <a:lnTo>
                      <a:pt x="282" y="25"/>
                    </a:lnTo>
                    <a:lnTo>
                      <a:pt x="268" y="36"/>
                    </a:lnTo>
                    <a:lnTo>
                      <a:pt x="254" y="48"/>
                    </a:lnTo>
                    <a:lnTo>
                      <a:pt x="229" y="74"/>
                    </a:lnTo>
                    <a:lnTo>
                      <a:pt x="204" y="100"/>
                    </a:lnTo>
                    <a:lnTo>
                      <a:pt x="181" y="128"/>
                    </a:lnTo>
                    <a:lnTo>
                      <a:pt x="160" y="157"/>
                    </a:lnTo>
                    <a:lnTo>
                      <a:pt x="140" y="187"/>
                    </a:lnTo>
                    <a:lnTo>
                      <a:pt x="121" y="219"/>
                    </a:lnTo>
                    <a:lnTo>
                      <a:pt x="104" y="251"/>
                    </a:lnTo>
                    <a:lnTo>
                      <a:pt x="87" y="283"/>
                    </a:lnTo>
                    <a:lnTo>
                      <a:pt x="71" y="316"/>
                    </a:lnTo>
                    <a:lnTo>
                      <a:pt x="56" y="350"/>
                    </a:lnTo>
                    <a:lnTo>
                      <a:pt x="28" y="416"/>
                    </a:lnTo>
                    <a:lnTo>
                      <a:pt x="2" y="483"/>
                    </a:lnTo>
                    <a:lnTo>
                      <a:pt x="1" y="487"/>
                    </a:lnTo>
                    <a:lnTo>
                      <a:pt x="0" y="491"/>
                    </a:lnTo>
                    <a:lnTo>
                      <a:pt x="0" y="494"/>
                    </a:lnTo>
                    <a:lnTo>
                      <a:pt x="0" y="498"/>
                    </a:lnTo>
                    <a:lnTo>
                      <a:pt x="2" y="501"/>
                    </a:lnTo>
                    <a:lnTo>
                      <a:pt x="3" y="505"/>
                    </a:lnTo>
                    <a:lnTo>
                      <a:pt x="6" y="507"/>
                    </a:lnTo>
                    <a:lnTo>
                      <a:pt x="9" y="509"/>
                    </a:lnTo>
                    <a:lnTo>
                      <a:pt x="12" y="511"/>
                    </a:lnTo>
                    <a:lnTo>
                      <a:pt x="15" y="512"/>
                    </a:lnTo>
                    <a:lnTo>
                      <a:pt x="20" y="512"/>
                    </a:lnTo>
                    <a:lnTo>
                      <a:pt x="23" y="511"/>
                    </a:lnTo>
                    <a:lnTo>
                      <a:pt x="26" y="510"/>
                    </a:lnTo>
                    <a:lnTo>
                      <a:pt x="29" y="508"/>
                    </a:lnTo>
                    <a:lnTo>
                      <a:pt x="32" y="506"/>
                    </a:lnTo>
                    <a:lnTo>
                      <a:pt x="35" y="502"/>
                    </a:lnTo>
                    <a:lnTo>
                      <a:pt x="60" y="438"/>
                    </a:lnTo>
                    <a:lnTo>
                      <a:pt x="87" y="373"/>
                    </a:lnTo>
                    <a:lnTo>
                      <a:pt x="101" y="340"/>
                    </a:lnTo>
                    <a:lnTo>
                      <a:pt x="116" y="308"/>
                    </a:lnTo>
                    <a:lnTo>
                      <a:pt x="132" y="276"/>
                    </a:lnTo>
                    <a:lnTo>
                      <a:pt x="149" y="246"/>
                    </a:lnTo>
                    <a:lnTo>
                      <a:pt x="167" y="215"/>
                    </a:lnTo>
                    <a:lnTo>
                      <a:pt x="186" y="185"/>
                    </a:lnTo>
                    <a:lnTo>
                      <a:pt x="206" y="157"/>
                    </a:lnTo>
                    <a:lnTo>
                      <a:pt x="228" y="130"/>
                    </a:lnTo>
                    <a:lnTo>
                      <a:pt x="251" y="104"/>
                    </a:lnTo>
                    <a:lnTo>
                      <a:pt x="275" y="80"/>
                    </a:lnTo>
                    <a:lnTo>
                      <a:pt x="288" y="68"/>
                    </a:lnTo>
                    <a:lnTo>
                      <a:pt x="301" y="57"/>
                    </a:lnTo>
                    <a:lnTo>
                      <a:pt x="315" y="46"/>
                    </a:lnTo>
                    <a:lnTo>
                      <a:pt x="330" y="35"/>
                    </a:lnTo>
                    <a:lnTo>
                      <a:pt x="333" y="33"/>
                    </a:lnTo>
                    <a:lnTo>
                      <a:pt x="335" y="31"/>
                    </a:lnTo>
                    <a:lnTo>
                      <a:pt x="337" y="28"/>
                    </a:lnTo>
                    <a:lnTo>
                      <a:pt x="338" y="25"/>
                    </a:lnTo>
                    <a:lnTo>
                      <a:pt x="339" y="22"/>
                    </a:lnTo>
                    <a:lnTo>
                      <a:pt x="339" y="17"/>
                    </a:lnTo>
                    <a:lnTo>
                      <a:pt x="338" y="14"/>
                    </a:lnTo>
                    <a:lnTo>
                      <a:pt x="337" y="10"/>
                    </a:lnTo>
                    <a:lnTo>
                      <a:pt x="335" y="7"/>
                    </a:lnTo>
                    <a:lnTo>
                      <a:pt x="333" y="5"/>
                    </a:lnTo>
                    <a:lnTo>
                      <a:pt x="330" y="2"/>
                    </a:lnTo>
                    <a:lnTo>
                      <a:pt x="326" y="1"/>
                    </a:lnTo>
                    <a:lnTo>
                      <a:pt x="323" y="0"/>
                    </a:lnTo>
                    <a:lnTo>
                      <a:pt x="319" y="0"/>
                    </a:lnTo>
                    <a:lnTo>
                      <a:pt x="316" y="1"/>
                    </a:lnTo>
                    <a:lnTo>
                      <a:pt x="312" y="2"/>
                    </a:lnTo>
                    <a:close/>
                  </a:path>
                </a:pathLst>
              </a:custGeom>
              <a:solidFill>
                <a:srgbClr val="AA61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10" name="Freeform 215"/>
              <p:cNvSpPr>
                <a:spLocks/>
              </p:cNvSpPr>
              <p:nvPr/>
            </p:nvSpPr>
            <p:spPr bwMode="auto">
              <a:xfrm>
                <a:off x="4409" y="3875"/>
                <a:ext cx="16" cy="30"/>
              </a:xfrm>
              <a:custGeom>
                <a:avLst/>
                <a:gdLst>
                  <a:gd name="T0" fmla="*/ 0 w 240"/>
                  <a:gd name="T1" fmla="*/ 0 h 457"/>
                  <a:gd name="T2" fmla="*/ 0 w 240"/>
                  <a:gd name="T3" fmla="*/ 0 h 457"/>
                  <a:gd name="T4" fmla="*/ 0 w 240"/>
                  <a:gd name="T5" fmla="*/ 0 h 457"/>
                  <a:gd name="T6" fmla="*/ 0 w 240"/>
                  <a:gd name="T7" fmla="*/ 0 h 457"/>
                  <a:gd name="T8" fmla="*/ 0 w 240"/>
                  <a:gd name="T9" fmla="*/ 0 h 457"/>
                  <a:gd name="T10" fmla="*/ 0 w 240"/>
                  <a:gd name="T11" fmla="*/ 0 h 457"/>
                  <a:gd name="T12" fmla="*/ 0 w 240"/>
                  <a:gd name="T13" fmla="*/ 0 h 457"/>
                  <a:gd name="T14" fmla="*/ 0 w 240"/>
                  <a:gd name="T15" fmla="*/ 0 h 457"/>
                  <a:gd name="T16" fmla="*/ 0 w 240"/>
                  <a:gd name="T17" fmla="*/ 0 h 457"/>
                  <a:gd name="T18" fmla="*/ 0 w 240"/>
                  <a:gd name="T19" fmla="*/ 0 h 457"/>
                  <a:gd name="T20" fmla="*/ 0 w 240"/>
                  <a:gd name="T21" fmla="*/ 0 h 457"/>
                  <a:gd name="T22" fmla="*/ 0 w 240"/>
                  <a:gd name="T23" fmla="*/ 0 h 457"/>
                  <a:gd name="T24" fmla="*/ 0 w 240"/>
                  <a:gd name="T25" fmla="*/ 0 h 457"/>
                  <a:gd name="T26" fmla="*/ 0 w 240"/>
                  <a:gd name="T27" fmla="*/ 0 h 457"/>
                  <a:gd name="T28" fmla="*/ 0 w 240"/>
                  <a:gd name="T29" fmla="*/ 0 h 457"/>
                  <a:gd name="T30" fmla="*/ 0 w 240"/>
                  <a:gd name="T31" fmla="*/ 0 h 457"/>
                  <a:gd name="T32" fmla="*/ 0 w 240"/>
                  <a:gd name="T33" fmla="*/ 0 h 457"/>
                  <a:gd name="T34" fmla="*/ 0 w 240"/>
                  <a:gd name="T35" fmla="*/ 0 h 457"/>
                  <a:gd name="T36" fmla="*/ 0 w 240"/>
                  <a:gd name="T37" fmla="*/ 0 h 457"/>
                  <a:gd name="T38" fmla="*/ 0 w 240"/>
                  <a:gd name="T39" fmla="*/ 0 h 457"/>
                  <a:gd name="T40" fmla="*/ 0 w 240"/>
                  <a:gd name="T41" fmla="*/ 0 h 457"/>
                  <a:gd name="T42" fmla="*/ 0 w 240"/>
                  <a:gd name="T43" fmla="*/ 0 h 457"/>
                  <a:gd name="T44" fmla="*/ 0 w 240"/>
                  <a:gd name="T45" fmla="*/ 0 h 457"/>
                  <a:gd name="T46" fmla="*/ 0 w 240"/>
                  <a:gd name="T47" fmla="*/ 0 h 457"/>
                  <a:gd name="T48" fmla="*/ 0 w 240"/>
                  <a:gd name="T49" fmla="*/ 0 h 457"/>
                  <a:gd name="T50" fmla="*/ 0 w 240"/>
                  <a:gd name="T51" fmla="*/ 0 h 457"/>
                  <a:gd name="T52" fmla="*/ 0 w 240"/>
                  <a:gd name="T53" fmla="*/ 0 h 457"/>
                  <a:gd name="T54" fmla="*/ 0 w 240"/>
                  <a:gd name="T55" fmla="*/ 0 h 457"/>
                  <a:gd name="T56" fmla="*/ 0 w 240"/>
                  <a:gd name="T57" fmla="*/ 0 h 457"/>
                  <a:gd name="T58" fmla="*/ 0 w 240"/>
                  <a:gd name="T59" fmla="*/ 0 h 457"/>
                  <a:gd name="T60" fmla="*/ 0 w 240"/>
                  <a:gd name="T61" fmla="*/ 0 h 457"/>
                  <a:gd name="T62" fmla="*/ 0 w 240"/>
                  <a:gd name="T63" fmla="*/ 0 h 457"/>
                  <a:gd name="T64" fmla="*/ 0 w 240"/>
                  <a:gd name="T65" fmla="*/ 0 h 457"/>
                  <a:gd name="T66" fmla="*/ 0 w 240"/>
                  <a:gd name="T67" fmla="*/ 0 h 457"/>
                  <a:gd name="T68" fmla="*/ 0 w 240"/>
                  <a:gd name="T69" fmla="*/ 0 h 457"/>
                  <a:gd name="T70" fmla="*/ 0 w 240"/>
                  <a:gd name="T71" fmla="*/ 0 h 457"/>
                  <a:gd name="T72" fmla="*/ 0 w 240"/>
                  <a:gd name="T73" fmla="*/ 0 h 457"/>
                  <a:gd name="T74" fmla="*/ 0 w 240"/>
                  <a:gd name="T75" fmla="*/ 0 h 457"/>
                  <a:gd name="T76" fmla="*/ 0 w 240"/>
                  <a:gd name="T77" fmla="*/ 0 h 457"/>
                  <a:gd name="T78" fmla="*/ 0 w 240"/>
                  <a:gd name="T79" fmla="*/ 0 h 457"/>
                  <a:gd name="T80" fmla="*/ 0 w 240"/>
                  <a:gd name="T81" fmla="*/ 0 h 457"/>
                  <a:gd name="T82" fmla="*/ 0 w 240"/>
                  <a:gd name="T83" fmla="*/ 0 h 457"/>
                  <a:gd name="T84" fmla="*/ 0 w 240"/>
                  <a:gd name="T85" fmla="*/ 0 h 457"/>
                  <a:gd name="T86" fmla="*/ 0 w 240"/>
                  <a:gd name="T87" fmla="*/ 0 h 457"/>
                  <a:gd name="T88" fmla="*/ 0 w 240"/>
                  <a:gd name="T89" fmla="*/ 0 h 457"/>
                  <a:gd name="T90" fmla="*/ 0 w 240"/>
                  <a:gd name="T91" fmla="*/ 0 h 457"/>
                  <a:gd name="T92" fmla="*/ 0 w 240"/>
                  <a:gd name="T93" fmla="*/ 0 h 457"/>
                  <a:gd name="T94" fmla="*/ 0 w 240"/>
                  <a:gd name="T95" fmla="*/ 0 h 457"/>
                  <a:gd name="T96" fmla="*/ 0 w 240"/>
                  <a:gd name="T97" fmla="*/ 0 h 457"/>
                  <a:gd name="T98" fmla="*/ 0 w 240"/>
                  <a:gd name="T99" fmla="*/ 0 h 457"/>
                  <a:gd name="T100" fmla="*/ 0 w 240"/>
                  <a:gd name="T101" fmla="*/ 0 h 457"/>
                  <a:gd name="T102" fmla="*/ 0 w 240"/>
                  <a:gd name="T103" fmla="*/ 0 h 457"/>
                  <a:gd name="T104" fmla="*/ 0 w 240"/>
                  <a:gd name="T105" fmla="*/ 0 h 457"/>
                  <a:gd name="T106" fmla="*/ 0 w 240"/>
                  <a:gd name="T107" fmla="*/ 0 h 457"/>
                  <a:gd name="T108" fmla="*/ 0 w 240"/>
                  <a:gd name="T109" fmla="*/ 0 h 457"/>
                  <a:gd name="T110" fmla="*/ 0 w 240"/>
                  <a:gd name="T111" fmla="*/ 0 h 457"/>
                  <a:gd name="T112" fmla="*/ 0 w 240"/>
                  <a:gd name="T113" fmla="*/ 0 h 457"/>
                  <a:gd name="T114" fmla="*/ 0 w 240"/>
                  <a:gd name="T115" fmla="*/ 0 h 457"/>
                  <a:gd name="T116" fmla="*/ 0 w 240"/>
                  <a:gd name="T117" fmla="*/ 0 h 457"/>
                  <a:gd name="T118" fmla="*/ 0 w 240"/>
                  <a:gd name="T119" fmla="*/ 0 h 457"/>
                  <a:gd name="T120" fmla="*/ 0 w 240"/>
                  <a:gd name="T121" fmla="*/ 0 h 457"/>
                  <a:gd name="T122" fmla="*/ 0 w 240"/>
                  <a:gd name="T123" fmla="*/ 0 h 457"/>
                  <a:gd name="T124" fmla="*/ 0 w 240"/>
                  <a:gd name="T125" fmla="*/ 0 h 45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40"/>
                  <a:gd name="T190" fmla="*/ 0 h 457"/>
                  <a:gd name="T191" fmla="*/ 240 w 240"/>
                  <a:gd name="T192" fmla="*/ 457 h 457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40" h="457">
                    <a:moveTo>
                      <a:pt x="211" y="2"/>
                    </a:moveTo>
                    <a:lnTo>
                      <a:pt x="191" y="23"/>
                    </a:lnTo>
                    <a:lnTo>
                      <a:pt x="172" y="47"/>
                    </a:lnTo>
                    <a:lnTo>
                      <a:pt x="154" y="70"/>
                    </a:lnTo>
                    <a:lnTo>
                      <a:pt x="138" y="95"/>
                    </a:lnTo>
                    <a:lnTo>
                      <a:pt x="123" y="121"/>
                    </a:lnTo>
                    <a:lnTo>
                      <a:pt x="108" y="148"/>
                    </a:lnTo>
                    <a:lnTo>
                      <a:pt x="95" y="175"/>
                    </a:lnTo>
                    <a:lnTo>
                      <a:pt x="83" y="204"/>
                    </a:lnTo>
                    <a:lnTo>
                      <a:pt x="59" y="261"/>
                    </a:lnTo>
                    <a:lnTo>
                      <a:pt x="39" y="319"/>
                    </a:lnTo>
                    <a:lnTo>
                      <a:pt x="20" y="377"/>
                    </a:lnTo>
                    <a:lnTo>
                      <a:pt x="1" y="434"/>
                    </a:lnTo>
                    <a:lnTo>
                      <a:pt x="0" y="437"/>
                    </a:lnTo>
                    <a:lnTo>
                      <a:pt x="0" y="441"/>
                    </a:lnTo>
                    <a:lnTo>
                      <a:pt x="1" y="445"/>
                    </a:lnTo>
                    <a:lnTo>
                      <a:pt x="2" y="448"/>
                    </a:lnTo>
                    <a:lnTo>
                      <a:pt x="4" y="451"/>
                    </a:lnTo>
                    <a:lnTo>
                      <a:pt x="7" y="454"/>
                    </a:lnTo>
                    <a:lnTo>
                      <a:pt x="10" y="455"/>
                    </a:lnTo>
                    <a:lnTo>
                      <a:pt x="14" y="457"/>
                    </a:lnTo>
                    <a:lnTo>
                      <a:pt x="17" y="457"/>
                    </a:lnTo>
                    <a:lnTo>
                      <a:pt x="21" y="457"/>
                    </a:lnTo>
                    <a:lnTo>
                      <a:pt x="24" y="456"/>
                    </a:lnTo>
                    <a:lnTo>
                      <a:pt x="28" y="455"/>
                    </a:lnTo>
                    <a:lnTo>
                      <a:pt x="31" y="453"/>
                    </a:lnTo>
                    <a:lnTo>
                      <a:pt x="34" y="451"/>
                    </a:lnTo>
                    <a:lnTo>
                      <a:pt x="36" y="448"/>
                    </a:lnTo>
                    <a:lnTo>
                      <a:pt x="37" y="444"/>
                    </a:lnTo>
                    <a:lnTo>
                      <a:pt x="43" y="419"/>
                    </a:lnTo>
                    <a:lnTo>
                      <a:pt x="50" y="395"/>
                    </a:lnTo>
                    <a:lnTo>
                      <a:pt x="57" y="370"/>
                    </a:lnTo>
                    <a:lnTo>
                      <a:pt x="66" y="346"/>
                    </a:lnTo>
                    <a:lnTo>
                      <a:pt x="85" y="299"/>
                    </a:lnTo>
                    <a:lnTo>
                      <a:pt x="105" y="252"/>
                    </a:lnTo>
                    <a:lnTo>
                      <a:pt x="127" y="207"/>
                    </a:lnTo>
                    <a:lnTo>
                      <a:pt x="149" y="161"/>
                    </a:lnTo>
                    <a:lnTo>
                      <a:pt x="173" y="116"/>
                    </a:lnTo>
                    <a:lnTo>
                      <a:pt x="195" y="70"/>
                    </a:lnTo>
                    <a:lnTo>
                      <a:pt x="198" y="64"/>
                    </a:lnTo>
                    <a:lnTo>
                      <a:pt x="200" y="57"/>
                    </a:lnTo>
                    <a:lnTo>
                      <a:pt x="204" y="52"/>
                    </a:lnTo>
                    <a:lnTo>
                      <a:pt x="208" y="48"/>
                    </a:lnTo>
                    <a:lnTo>
                      <a:pt x="212" y="43"/>
                    </a:lnTo>
                    <a:lnTo>
                      <a:pt x="217" y="39"/>
                    </a:lnTo>
                    <a:lnTo>
                      <a:pt x="223" y="37"/>
                    </a:lnTo>
                    <a:lnTo>
                      <a:pt x="230" y="35"/>
                    </a:lnTo>
                    <a:lnTo>
                      <a:pt x="233" y="33"/>
                    </a:lnTo>
                    <a:lnTo>
                      <a:pt x="235" y="30"/>
                    </a:lnTo>
                    <a:lnTo>
                      <a:pt x="237" y="26"/>
                    </a:lnTo>
                    <a:lnTo>
                      <a:pt x="239" y="23"/>
                    </a:lnTo>
                    <a:lnTo>
                      <a:pt x="240" y="20"/>
                    </a:lnTo>
                    <a:lnTo>
                      <a:pt x="240" y="16"/>
                    </a:lnTo>
                    <a:lnTo>
                      <a:pt x="239" y="13"/>
                    </a:lnTo>
                    <a:lnTo>
                      <a:pt x="237" y="8"/>
                    </a:lnTo>
                    <a:lnTo>
                      <a:pt x="234" y="6"/>
                    </a:lnTo>
                    <a:lnTo>
                      <a:pt x="232" y="3"/>
                    </a:lnTo>
                    <a:lnTo>
                      <a:pt x="229" y="2"/>
                    </a:lnTo>
                    <a:lnTo>
                      <a:pt x="226" y="0"/>
                    </a:lnTo>
                    <a:lnTo>
                      <a:pt x="222" y="0"/>
                    </a:lnTo>
                    <a:lnTo>
                      <a:pt x="218" y="0"/>
                    </a:lnTo>
                    <a:lnTo>
                      <a:pt x="214" y="0"/>
                    </a:lnTo>
                    <a:lnTo>
                      <a:pt x="211" y="2"/>
                    </a:lnTo>
                    <a:close/>
                  </a:path>
                </a:pathLst>
              </a:custGeom>
              <a:solidFill>
                <a:srgbClr val="AA61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11" name="Freeform 216"/>
              <p:cNvSpPr>
                <a:spLocks/>
              </p:cNvSpPr>
              <p:nvPr/>
            </p:nvSpPr>
            <p:spPr bwMode="auto">
              <a:xfrm>
                <a:off x="4574" y="3579"/>
                <a:ext cx="31" cy="13"/>
              </a:xfrm>
              <a:custGeom>
                <a:avLst/>
                <a:gdLst>
                  <a:gd name="T0" fmla="*/ 0 w 466"/>
                  <a:gd name="T1" fmla="*/ 0 h 190"/>
                  <a:gd name="T2" fmla="*/ 0 w 466"/>
                  <a:gd name="T3" fmla="*/ 0 h 190"/>
                  <a:gd name="T4" fmla="*/ 0 w 466"/>
                  <a:gd name="T5" fmla="*/ 0 h 190"/>
                  <a:gd name="T6" fmla="*/ 0 w 466"/>
                  <a:gd name="T7" fmla="*/ 0 h 190"/>
                  <a:gd name="T8" fmla="*/ 0 w 466"/>
                  <a:gd name="T9" fmla="*/ 0 h 190"/>
                  <a:gd name="T10" fmla="*/ 0 w 466"/>
                  <a:gd name="T11" fmla="*/ 0 h 190"/>
                  <a:gd name="T12" fmla="*/ 0 w 466"/>
                  <a:gd name="T13" fmla="*/ 0 h 190"/>
                  <a:gd name="T14" fmla="*/ 0 w 466"/>
                  <a:gd name="T15" fmla="*/ 0 h 190"/>
                  <a:gd name="T16" fmla="*/ 0 w 466"/>
                  <a:gd name="T17" fmla="*/ 0 h 190"/>
                  <a:gd name="T18" fmla="*/ 0 w 466"/>
                  <a:gd name="T19" fmla="*/ 0 h 190"/>
                  <a:gd name="T20" fmla="*/ 0 w 466"/>
                  <a:gd name="T21" fmla="*/ 0 h 190"/>
                  <a:gd name="T22" fmla="*/ 0 w 466"/>
                  <a:gd name="T23" fmla="*/ 0 h 190"/>
                  <a:gd name="T24" fmla="*/ 0 w 466"/>
                  <a:gd name="T25" fmla="*/ 0 h 190"/>
                  <a:gd name="T26" fmla="*/ 0 w 466"/>
                  <a:gd name="T27" fmla="*/ 0 h 190"/>
                  <a:gd name="T28" fmla="*/ 0 w 466"/>
                  <a:gd name="T29" fmla="*/ 0 h 190"/>
                  <a:gd name="T30" fmla="*/ 0 w 466"/>
                  <a:gd name="T31" fmla="*/ 0 h 190"/>
                  <a:gd name="T32" fmla="*/ 0 w 466"/>
                  <a:gd name="T33" fmla="*/ 0 h 190"/>
                  <a:gd name="T34" fmla="*/ 0 w 466"/>
                  <a:gd name="T35" fmla="*/ 0 h 190"/>
                  <a:gd name="T36" fmla="*/ 0 w 466"/>
                  <a:gd name="T37" fmla="*/ 0 h 190"/>
                  <a:gd name="T38" fmla="*/ 0 w 466"/>
                  <a:gd name="T39" fmla="*/ 0 h 190"/>
                  <a:gd name="T40" fmla="*/ 0 w 466"/>
                  <a:gd name="T41" fmla="*/ 0 h 190"/>
                  <a:gd name="T42" fmla="*/ 0 w 466"/>
                  <a:gd name="T43" fmla="*/ 0 h 190"/>
                  <a:gd name="T44" fmla="*/ 0 w 466"/>
                  <a:gd name="T45" fmla="*/ 0 h 190"/>
                  <a:gd name="T46" fmla="*/ 0 w 466"/>
                  <a:gd name="T47" fmla="*/ 0 h 190"/>
                  <a:gd name="T48" fmla="*/ 0 w 466"/>
                  <a:gd name="T49" fmla="*/ 0 h 190"/>
                  <a:gd name="T50" fmla="*/ 0 w 466"/>
                  <a:gd name="T51" fmla="*/ 0 h 190"/>
                  <a:gd name="T52" fmla="*/ 0 w 466"/>
                  <a:gd name="T53" fmla="*/ 0 h 190"/>
                  <a:gd name="T54" fmla="*/ 0 w 466"/>
                  <a:gd name="T55" fmla="*/ 0 h 190"/>
                  <a:gd name="T56" fmla="*/ 0 w 466"/>
                  <a:gd name="T57" fmla="*/ 0 h 190"/>
                  <a:gd name="T58" fmla="*/ 0 w 466"/>
                  <a:gd name="T59" fmla="*/ 0 h 190"/>
                  <a:gd name="T60" fmla="*/ 0 w 466"/>
                  <a:gd name="T61" fmla="*/ 0 h 190"/>
                  <a:gd name="T62" fmla="*/ 0 w 466"/>
                  <a:gd name="T63" fmla="*/ 0 h 190"/>
                  <a:gd name="T64" fmla="*/ 0 w 466"/>
                  <a:gd name="T65" fmla="*/ 0 h 19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66"/>
                  <a:gd name="T100" fmla="*/ 0 h 190"/>
                  <a:gd name="T101" fmla="*/ 466 w 466"/>
                  <a:gd name="T102" fmla="*/ 190 h 19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66" h="190">
                    <a:moveTo>
                      <a:pt x="447" y="1"/>
                    </a:moveTo>
                    <a:lnTo>
                      <a:pt x="417" y="0"/>
                    </a:lnTo>
                    <a:lnTo>
                      <a:pt x="387" y="0"/>
                    </a:lnTo>
                    <a:lnTo>
                      <a:pt x="356" y="1"/>
                    </a:lnTo>
                    <a:lnTo>
                      <a:pt x="326" y="3"/>
                    </a:lnTo>
                    <a:lnTo>
                      <a:pt x="295" y="7"/>
                    </a:lnTo>
                    <a:lnTo>
                      <a:pt x="266" y="12"/>
                    </a:lnTo>
                    <a:lnTo>
                      <a:pt x="236" y="19"/>
                    </a:lnTo>
                    <a:lnTo>
                      <a:pt x="206" y="27"/>
                    </a:lnTo>
                    <a:lnTo>
                      <a:pt x="179" y="37"/>
                    </a:lnTo>
                    <a:lnTo>
                      <a:pt x="150" y="48"/>
                    </a:lnTo>
                    <a:lnTo>
                      <a:pt x="124" y="62"/>
                    </a:lnTo>
                    <a:lnTo>
                      <a:pt x="98" y="77"/>
                    </a:lnTo>
                    <a:lnTo>
                      <a:pt x="73" y="94"/>
                    </a:lnTo>
                    <a:lnTo>
                      <a:pt x="49" y="113"/>
                    </a:lnTo>
                    <a:lnTo>
                      <a:pt x="39" y="124"/>
                    </a:lnTo>
                    <a:lnTo>
                      <a:pt x="27" y="134"/>
                    </a:lnTo>
                    <a:lnTo>
                      <a:pt x="16" y="145"/>
                    </a:lnTo>
                    <a:lnTo>
                      <a:pt x="7" y="157"/>
                    </a:lnTo>
                    <a:lnTo>
                      <a:pt x="4" y="160"/>
                    </a:lnTo>
                    <a:lnTo>
                      <a:pt x="3" y="163"/>
                    </a:lnTo>
                    <a:lnTo>
                      <a:pt x="1" y="166"/>
                    </a:lnTo>
                    <a:lnTo>
                      <a:pt x="0" y="171"/>
                    </a:lnTo>
                    <a:lnTo>
                      <a:pt x="1" y="174"/>
                    </a:lnTo>
                    <a:lnTo>
                      <a:pt x="1" y="178"/>
                    </a:lnTo>
                    <a:lnTo>
                      <a:pt x="4" y="181"/>
                    </a:lnTo>
                    <a:lnTo>
                      <a:pt x="6" y="184"/>
                    </a:lnTo>
                    <a:lnTo>
                      <a:pt x="9" y="186"/>
                    </a:lnTo>
                    <a:lnTo>
                      <a:pt x="12" y="188"/>
                    </a:lnTo>
                    <a:lnTo>
                      <a:pt x="15" y="189"/>
                    </a:lnTo>
                    <a:lnTo>
                      <a:pt x="20" y="190"/>
                    </a:lnTo>
                    <a:lnTo>
                      <a:pt x="23" y="189"/>
                    </a:lnTo>
                    <a:lnTo>
                      <a:pt x="26" y="188"/>
                    </a:lnTo>
                    <a:lnTo>
                      <a:pt x="29" y="186"/>
                    </a:lnTo>
                    <a:lnTo>
                      <a:pt x="32" y="184"/>
                    </a:lnTo>
                    <a:lnTo>
                      <a:pt x="52" y="163"/>
                    </a:lnTo>
                    <a:lnTo>
                      <a:pt x="74" y="143"/>
                    </a:lnTo>
                    <a:lnTo>
                      <a:pt x="96" y="126"/>
                    </a:lnTo>
                    <a:lnTo>
                      <a:pt x="119" y="110"/>
                    </a:lnTo>
                    <a:lnTo>
                      <a:pt x="144" y="96"/>
                    </a:lnTo>
                    <a:lnTo>
                      <a:pt x="169" y="83"/>
                    </a:lnTo>
                    <a:lnTo>
                      <a:pt x="195" y="73"/>
                    </a:lnTo>
                    <a:lnTo>
                      <a:pt x="221" y="63"/>
                    </a:lnTo>
                    <a:lnTo>
                      <a:pt x="249" y="56"/>
                    </a:lnTo>
                    <a:lnTo>
                      <a:pt x="276" y="50"/>
                    </a:lnTo>
                    <a:lnTo>
                      <a:pt x="305" y="44"/>
                    </a:lnTo>
                    <a:lnTo>
                      <a:pt x="334" y="41"/>
                    </a:lnTo>
                    <a:lnTo>
                      <a:pt x="361" y="39"/>
                    </a:lnTo>
                    <a:lnTo>
                      <a:pt x="390" y="38"/>
                    </a:lnTo>
                    <a:lnTo>
                      <a:pt x="419" y="38"/>
                    </a:lnTo>
                    <a:lnTo>
                      <a:pt x="447" y="39"/>
                    </a:lnTo>
                    <a:lnTo>
                      <a:pt x="450" y="39"/>
                    </a:lnTo>
                    <a:lnTo>
                      <a:pt x="455" y="38"/>
                    </a:lnTo>
                    <a:lnTo>
                      <a:pt x="458" y="36"/>
                    </a:lnTo>
                    <a:lnTo>
                      <a:pt x="460" y="34"/>
                    </a:lnTo>
                    <a:lnTo>
                      <a:pt x="463" y="30"/>
                    </a:lnTo>
                    <a:lnTo>
                      <a:pt x="464" y="27"/>
                    </a:lnTo>
                    <a:lnTo>
                      <a:pt x="465" y="24"/>
                    </a:lnTo>
                    <a:lnTo>
                      <a:pt x="466" y="20"/>
                    </a:lnTo>
                    <a:lnTo>
                      <a:pt x="465" y="17"/>
                    </a:lnTo>
                    <a:lnTo>
                      <a:pt x="464" y="12"/>
                    </a:lnTo>
                    <a:lnTo>
                      <a:pt x="463" y="9"/>
                    </a:lnTo>
                    <a:lnTo>
                      <a:pt x="460" y="7"/>
                    </a:lnTo>
                    <a:lnTo>
                      <a:pt x="458" y="5"/>
                    </a:lnTo>
                    <a:lnTo>
                      <a:pt x="455" y="3"/>
                    </a:lnTo>
                    <a:lnTo>
                      <a:pt x="450" y="2"/>
                    </a:lnTo>
                    <a:lnTo>
                      <a:pt x="447" y="1"/>
                    </a:lnTo>
                    <a:close/>
                  </a:path>
                </a:pathLst>
              </a:custGeom>
              <a:solidFill>
                <a:srgbClr val="F78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12" name="Freeform 217"/>
              <p:cNvSpPr>
                <a:spLocks/>
              </p:cNvSpPr>
              <p:nvPr/>
            </p:nvSpPr>
            <p:spPr bwMode="auto">
              <a:xfrm>
                <a:off x="4711" y="3550"/>
                <a:ext cx="26" cy="9"/>
              </a:xfrm>
              <a:custGeom>
                <a:avLst/>
                <a:gdLst>
                  <a:gd name="T0" fmla="*/ 0 w 397"/>
                  <a:gd name="T1" fmla="*/ 0 h 136"/>
                  <a:gd name="T2" fmla="*/ 0 w 397"/>
                  <a:gd name="T3" fmla="*/ 0 h 136"/>
                  <a:gd name="T4" fmla="*/ 0 w 397"/>
                  <a:gd name="T5" fmla="*/ 0 h 136"/>
                  <a:gd name="T6" fmla="*/ 0 w 397"/>
                  <a:gd name="T7" fmla="*/ 0 h 136"/>
                  <a:gd name="T8" fmla="*/ 0 w 397"/>
                  <a:gd name="T9" fmla="*/ 0 h 136"/>
                  <a:gd name="T10" fmla="*/ 0 w 397"/>
                  <a:gd name="T11" fmla="*/ 0 h 136"/>
                  <a:gd name="T12" fmla="*/ 0 w 397"/>
                  <a:gd name="T13" fmla="*/ 0 h 136"/>
                  <a:gd name="T14" fmla="*/ 0 w 397"/>
                  <a:gd name="T15" fmla="*/ 0 h 136"/>
                  <a:gd name="T16" fmla="*/ 0 w 397"/>
                  <a:gd name="T17" fmla="*/ 0 h 136"/>
                  <a:gd name="T18" fmla="*/ 0 w 397"/>
                  <a:gd name="T19" fmla="*/ 0 h 136"/>
                  <a:gd name="T20" fmla="*/ 0 w 397"/>
                  <a:gd name="T21" fmla="*/ 0 h 136"/>
                  <a:gd name="T22" fmla="*/ 0 w 397"/>
                  <a:gd name="T23" fmla="*/ 0 h 136"/>
                  <a:gd name="T24" fmla="*/ 0 w 397"/>
                  <a:gd name="T25" fmla="*/ 0 h 136"/>
                  <a:gd name="T26" fmla="*/ 0 w 397"/>
                  <a:gd name="T27" fmla="*/ 0 h 136"/>
                  <a:gd name="T28" fmla="*/ 0 w 397"/>
                  <a:gd name="T29" fmla="*/ 0 h 136"/>
                  <a:gd name="T30" fmla="*/ 0 w 397"/>
                  <a:gd name="T31" fmla="*/ 0 h 136"/>
                  <a:gd name="T32" fmla="*/ 0 w 397"/>
                  <a:gd name="T33" fmla="*/ 0 h 136"/>
                  <a:gd name="T34" fmla="*/ 0 w 397"/>
                  <a:gd name="T35" fmla="*/ 0 h 136"/>
                  <a:gd name="T36" fmla="*/ 0 w 397"/>
                  <a:gd name="T37" fmla="*/ 0 h 136"/>
                  <a:gd name="T38" fmla="*/ 0 w 397"/>
                  <a:gd name="T39" fmla="*/ 0 h 136"/>
                  <a:gd name="T40" fmla="*/ 0 w 397"/>
                  <a:gd name="T41" fmla="*/ 0 h 136"/>
                  <a:gd name="T42" fmla="*/ 0 w 397"/>
                  <a:gd name="T43" fmla="*/ 0 h 136"/>
                  <a:gd name="T44" fmla="*/ 0 w 397"/>
                  <a:gd name="T45" fmla="*/ 0 h 136"/>
                  <a:gd name="T46" fmla="*/ 0 w 397"/>
                  <a:gd name="T47" fmla="*/ 0 h 136"/>
                  <a:gd name="T48" fmla="*/ 0 w 397"/>
                  <a:gd name="T49" fmla="*/ 0 h 136"/>
                  <a:gd name="T50" fmla="*/ 0 w 397"/>
                  <a:gd name="T51" fmla="*/ 0 h 136"/>
                  <a:gd name="T52" fmla="*/ 0 w 397"/>
                  <a:gd name="T53" fmla="*/ 0 h 136"/>
                  <a:gd name="T54" fmla="*/ 0 w 397"/>
                  <a:gd name="T55" fmla="*/ 0 h 136"/>
                  <a:gd name="T56" fmla="*/ 0 w 397"/>
                  <a:gd name="T57" fmla="*/ 0 h 136"/>
                  <a:gd name="T58" fmla="*/ 0 w 397"/>
                  <a:gd name="T59" fmla="*/ 0 h 136"/>
                  <a:gd name="T60" fmla="*/ 0 w 397"/>
                  <a:gd name="T61" fmla="*/ 0 h 136"/>
                  <a:gd name="T62" fmla="*/ 0 w 397"/>
                  <a:gd name="T63" fmla="*/ 0 h 136"/>
                  <a:gd name="T64" fmla="*/ 0 w 397"/>
                  <a:gd name="T65" fmla="*/ 0 h 136"/>
                  <a:gd name="T66" fmla="*/ 0 w 397"/>
                  <a:gd name="T67" fmla="*/ 0 h 136"/>
                  <a:gd name="T68" fmla="*/ 0 w 397"/>
                  <a:gd name="T69" fmla="*/ 0 h 136"/>
                  <a:gd name="T70" fmla="*/ 0 w 397"/>
                  <a:gd name="T71" fmla="*/ 0 h 1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97"/>
                  <a:gd name="T109" fmla="*/ 0 h 136"/>
                  <a:gd name="T110" fmla="*/ 397 w 397"/>
                  <a:gd name="T111" fmla="*/ 136 h 1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97" h="136">
                    <a:moveTo>
                      <a:pt x="31" y="133"/>
                    </a:moveTo>
                    <a:lnTo>
                      <a:pt x="49" y="117"/>
                    </a:lnTo>
                    <a:lnTo>
                      <a:pt x="67" y="102"/>
                    </a:lnTo>
                    <a:lnTo>
                      <a:pt x="87" y="89"/>
                    </a:lnTo>
                    <a:lnTo>
                      <a:pt x="107" y="78"/>
                    </a:lnTo>
                    <a:lnTo>
                      <a:pt x="127" y="68"/>
                    </a:lnTo>
                    <a:lnTo>
                      <a:pt x="150" y="59"/>
                    </a:lnTo>
                    <a:lnTo>
                      <a:pt x="172" y="52"/>
                    </a:lnTo>
                    <a:lnTo>
                      <a:pt x="194" y="46"/>
                    </a:lnTo>
                    <a:lnTo>
                      <a:pt x="216" y="42"/>
                    </a:lnTo>
                    <a:lnTo>
                      <a:pt x="240" y="39"/>
                    </a:lnTo>
                    <a:lnTo>
                      <a:pt x="263" y="38"/>
                    </a:lnTo>
                    <a:lnTo>
                      <a:pt x="286" y="38"/>
                    </a:lnTo>
                    <a:lnTo>
                      <a:pt x="309" y="42"/>
                    </a:lnTo>
                    <a:lnTo>
                      <a:pt x="332" y="46"/>
                    </a:lnTo>
                    <a:lnTo>
                      <a:pt x="354" y="51"/>
                    </a:lnTo>
                    <a:lnTo>
                      <a:pt x="377" y="60"/>
                    </a:lnTo>
                    <a:lnTo>
                      <a:pt x="376" y="60"/>
                    </a:lnTo>
                    <a:lnTo>
                      <a:pt x="375" y="60"/>
                    </a:lnTo>
                    <a:lnTo>
                      <a:pt x="373" y="60"/>
                    </a:lnTo>
                    <a:lnTo>
                      <a:pt x="372" y="60"/>
                    </a:lnTo>
                    <a:lnTo>
                      <a:pt x="376" y="61"/>
                    </a:lnTo>
                    <a:lnTo>
                      <a:pt x="380" y="61"/>
                    </a:lnTo>
                    <a:lnTo>
                      <a:pt x="383" y="60"/>
                    </a:lnTo>
                    <a:lnTo>
                      <a:pt x="386" y="58"/>
                    </a:lnTo>
                    <a:lnTo>
                      <a:pt x="389" y="56"/>
                    </a:lnTo>
                    <a:lnTo>
                      <a:pt x="393" y="53"/>
                    </a:lnTo>
                    <a:lnTo>
                      <a:pt x="395" y="50"/>
                    </a:lnTo>
                    <a:lnTo>
                      <a:pt x="396" y="47"/>
                    </a:lnTo>
                    <a:lnTo>
                      <a:pt x="397" y="43"/>
                    </a:lnTo>
                    <a:lnTo>
                      <a:pt x="397" y="39"/>
                    </a:lnTo>
                    <a:lnTo>
                      <a:pt x="396" y="35"/>
                    </a:lnTo>
                    <a:lnTo>
                      <a:pt x="395" y="32"/>
                    </a:lnTo>
                    <a:lnTo>
                      <a:pt x="393" y="29"/>
                    </a:lnTo>
                    <a:lnTo>
                      <a:pt x="389" y="27"/>
                    </a:lnTo>
                    <a:lnTo>
                      <a:pt x="386" y="25"/>
                    </a:lnTo>
                    <a:lnTo>
                      <a:pt x="383" y="22"/>
                    </a:lnTo>
                    <a:lnTo>
                      <a:pt x="360" y="14"/>
                    </a:lnTo>
                    <a:lnTo>
                      <a:pt x="334" y="8"/>
                    </a:lnTo>
                    <a:lnTo>
                      <a:pt x="310" y="3"/>
                    </a:lnTo>
                    <a:lnTo>
                      <a:pt x="285" y="0"/>
                    </a:lnTo>
                    <a:lnTo>
                      <a:pt x="260" y="0"/>
                    </a:lnTo>
                    <a:lnTo>
                      <a:pt x="234" y="1"/>
                    </a:lnTo>
                    <a:lnTo>
                      <a:pt x="210" y="4"/>
                    </a:lnTo>
                    <a:lnTo>
                      <a:pt x="185" y="9"/>
                    </a:lnTo>
                    <a:lnTo>
                      <a:pt x="160" y="15"/>
                    </a:lnTo>
                    <a:lnTo>
                      <a:pt x="137" y="24"/>
                    </a:lnTo>
                    <a:lnTo>
                      <a:pt x="113" y="33"/>
                    </a:lnTo>
                    <a:lnTo>
                      <a:pt x="90" y="45"/>
                    </a:lnTo>
                    <a:lnTo>
                      <a:pt x="68" y="56"/>
                    </a:lnTo>
                    <a:lnTo>
                      <a:pt x="47" y="70"/>
                    </a:lnTo>
                    <a:lnTo>
                      <a:pt x="26" y="86"/>
                    </a:lnTo>
                    <a:lnTo>
                      <a:pt x="7" y="102"/>
                    </a:lnTo>
                    <a:lnTo>
                      <a:pt x="5" y="105"/>
                    </a:lnTo>
                    <a:lnTo>
                      <a:pt x="3" y="108"/>
                    </a:lnTo>
                    <a:lnTo>
                      <a:pt x="1" y="112"/>
                    </a:lnTo>
                    <a:lnTo>
                      <a:pt x="1" y="116"/>
                    </a:lnTo>
                    <a:lnTo>
                      <a:pt x="0" y="119"/>
                    </a:lnTo>
                    <a:lnTo>
                      <a:pt x="1" y="123"/>
                    </a:lnTo>
                    <a:lnTo>
                      <a:pt x="2" y="127"/>
                    </a:lnTo>
                    <a:lnTo>
                      <a:pt x="4" y="130"/>
                    </a:lnTo>
                    <a:lnTo>
                      <a:pt x="7" y="132"/>
                    </a:lnTo>
                    <a:lnTo>
                      <a:pt x="11" y="134"/>
                    </a:lnTo>
                    <a:lnTo>
                      <a:pt x="14" y="135"/>
                    </a:lnTo>
                    <a:lnTo>
                      <a:pt x="17" y="136"/>
                    </a:lnTo>
                    <a:lnTo>
                      <a:pt x="21" y="136"/>
                    </a:lnTo>
                    <a:lnTo>
                      <a:pt x="24" y="136"/>
                    </a:lnTo>
                    <a:lnTo>
                      <a:pt x="28" y="135"/>
                    </a:lnTo>
                    <a:lnTo>
                      <a:pt x="31" y="133"/>
                    </a:lnTo>
                    <a:close/>
                  </a:path>
                </a:pathLst>
              </a:custGeom>
              <a:solidFill>
                <a:srgbClr val="F78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13" name="Freeform 218"/>
              <p:cNvSpPr>
                <a:spLocks/>
              </p:cNvSpPr>
              <p:nvPr/>
            </p:nvSpPr>
            <p:spPr bwMode="auto">
              <a:xfrm>
                <a:off x="4550" y="3481"/>
                <a:ext cx="33" cy="24"/>
              </a:xfrm>
              <a:custGeom>
                <a:avLst/>
                <a:gdLst>
                  <a:gd name="T0" fmla="*/ 0 w 491"/>
                  <a:gd name="T1" fmla="*/ 0 h 357"/>
                  <a:gd name="T2" fmla="*/ 0 w 491"/>
                  <a:gd name="T3" fmla="*/ 0 h 357"/>
                  <a:gd name="T4" fmla="*/ 0 w 491"/>
                  <a:gd name="T5" fmla="*/ 0 h 357"/>
                  <a:gd name="T6" fmla="*/ 0 w 491"/>
                  <a:gd name="T7" fmla="*/ 0 h 357"/>
                  <a:gd name="T8" fmla="*/ 0 w 491"/>
                  <a:gd name="T9" fmla="*/ 0 h 357"/>
                  <a:gd name="T10" fmla="*/ 0 w 491"/>
                  <a:gd name="T11" fmla="*/ 0 h 357"/>
                  <a:gd name="T12" fmla="*/ 0 w 491"/>
                  <a:gd name="T13" fmla="*/ 0 h 357"/>
                  <a:gd name="T14" fmla="*/ 0 w 491"/>
                  <a:gd name="T15" fmla="*/ 0 h 357"/>
                  <a:gd name="T16" fmla="*/ 0 w 491"/>
                  <a:gd name="T17" fmla="*/ 0 h 357"/>
                  <a:gd name="T18" fmla="*/ 0 w 491"/>
                  <a:gd name="T19" fmla="*/ 0 h 357"/>
                  <a:gd name="T20" fmla="*/ 0 w 491"/>
                  <a:gd name="T21" fmla="*/ 0 h 357"/>
                  <a:gd name="T22" fmla="*/ 0 w 491"/>
                  <a:gd name="T23" fmla="*/ 0 h 357"/>
                  <a:gd name="T24" fmla="*/ 0 w 491"/>
                  <a:gd name="T25" fmla="*/ 0 h 357"/>
                  <a:gd name="T26" fmla="*/ 0 w 491"/>
                  <a:gd name="T27" fmla="*/ 0 h 357"/>
                  <a:gd name="T28" fmla="*/ 0 w 491"/>
                  <a:gd name="T29" fmla="*/ 0 h 357"/>
                  <a:gd name="T30" fmla="*/ 0 w 491"/>
                  <a:gd name="T31" fmla="*/ 0 h 357"/>
                  <a:gd name="T32" fmla="*/ 0 w 491"/>
                  <a:gd name="T33" fmla="*/ 0 h 357"/>
                  <a:gd name="T34" fmla="*/ 0 w 491"/>
                  <a:gd name="T35" fmla="*/ 0 h 357"/>
                  <a:gd name="T36" fmla="*/ 0 w 491"/>
                  <a:gd name="T37" fmla="*/ 0 h 357"/>
                  <a:gd name="T38" fmla="*/ 0 w 491"/>
                  <a:gd name="T39" fmla="*/ 0 h 357"/>
                  <a:gd name="T40" fmla="*/ 0 w 491"/>
                  <a:gd name="T41" fmla="*/ 0 h 357"/>
                  <a:gd name="T42" fmla="*/ 0 w 491"/>
                  <a:gd name="T43" fmla="*/ 0 h 357"/>
                  <a:gd name="T44" fmla="*/ 0 w 491"/>
                  <a:gd name="T45" fmla="*/ 0 h 357"/>
                  <a:gd name="T46" fmla="*/ 0 w 491"/>
                  <a:gd name="T47" fmla="*/ 0 h 357"/>
                  <a:gd name="T48" fmla="*/ 0 w 491"/>
                  <a:gd name="T49" fmla="*/ 0 h 357"/>
                  <a:gd name="T50" fmla="*/ 0 w 491"/>
                  <a:gd name="T51" fmla="*/ 0 h 357"/>
                  <a:gd name="T52" fmla="*/ 0 w 491"/>
                  <a:gd name="T53" fmla="*/ 0 h 357"/>
                  <a:gd name="T54" fmla="*/ 0 w 491"/>
                  <a:gd name="T55" fmla="*/ 0 h 357"/>
                  <a:gd name="T56" fmla="*/ 0 w 491"/>
                  <a:gd name="T57" fmla="*/ 0 h 357"/>
                  <a:gd name="T58" fmla="*/ 0 w 491"/>
                  <a:gd name="T59" fmla="*/ 0 h 357"/>
                  <a:gd name="T60" fmla="*/ 0 w 491"/>
                  <a:gd name="T61" fmla="*/ 0 h 357"/>
                  <a:gd name="T62" fmla="*/ 0 w 491"/>
                  <a:gd name="T63" fmla="*/ 0 h 357"/>
                  <a:gd name="T64" fmla="*/ 0 w 491"/>
                  <a:gd name="T65" fmla="*/ 0 h 357"/>
                  <a:gd name="T66" fmla="*/ 0 w 491"/>
                  <a:gd name="T67" fmla="*/ 0 h 357"/>
                  <a:gd name="T68" fmla="*/ 0 w 491"/>
                  <a:gd name="T69" fmla="*/ 0 h 357"/>
                  <a:gd name="T70" fmla="*/ 0 w 491"/>
                  <a:gd name="T71" fmla="*/ 0 h 357"/>
                  <a:gd name="T72" fmla="*/ 0 w 491"/>
                  <a:gd name="T73" fmla="*/ 0 h 357"/>
                  <a:gd name="T74" fmla="*/ 0 w 491"/>
                  <a:gd name="T75" fmla="*/ 0 h 357"/>
                  <a:gd name="T76" fmla="*/ 0 w 491"/>
                  <a:gd name="T77" fmla="*/ 0 h 357"/>
                  <a:gd name="T78" fmla="*/ 0 w 491"/>
                  <a:gd name="T79" fmla="*/ 0 h 357"/>
                  <a:gd name="T80" fmla="*/ 0 w 491"/>
                  <a:gd name="T81" fmla="*/ 0 h 357"/>
                  <a:gd name="T82" fmla="*/ 0 w 491"/>
                  <a:gd name="T83" fmla="*/ 0 h 357"/>
                  <a:gd name="T84" fmla="*/ 0 w 491"/>
                  <a:gd name="T85" fmla="*/ 0 h 357"/>
                  <a:gd name="T86" fmla="*/ 0 w 491"/>
                  <a:gd name="T87" fmla="*/ 0 h 357"/>
                  <a:gd name="T88" fmla="*/ 0 w 491"/>
                  <a:gd name="T89" fmla="*/ 0 h 357"/>
                  <a:gd name="T90" fmla="*/ 0 w 491"/>
                  <a:gd name="T91" fmla="*/ 0 h 357"/>
                  <a:gd name="T92" fmla="*/ 0 w 491"/>
                  <a:gd name="T93" fmla="*/ 0 h 357"/>
                  <a:gd name="T94" fmla="*/ 0 w 491"/>
                  <a:gd name="T95" fmla="*/ 0 h 357"/>
                  <a:gd name="T96" fmla="*/ 0 w 491"/>
                  <a:gd name="T97" fmla="*/ 0 h 357"/>
                  <a:gd name="T98" fmla="*/ 0 w 491"/>
                  <a:gd name="T99" fmla="*/ 0 h 357"/>
                  <a:gd name="T100" fmla="*/ 0 w 491"/>
                  <a:gd name="T101" fmla="*/ 0 h 357"/>
                  <a:gd name="T102" fmla="*/ 0 w 491"/>
                  <a:gd name="T103" fmla="*/ 0 h 357"/>
                  <a:gd name="T104" fmla="*/ 0 w 491"/>
                  <a:gd name="T105" fmla="*/ 0 h 357"/>
                  <a:gd name="T106" fmla="*/ 0 w 491"/>
                  <a:gd name="T107" fmla="*/ 0 h 357"/>
                  <a:gd name="T108" fmla="*/ 0 w 491"/>
                  <a:gd name="T109" fmla="*/ 0 h 357"/>
                  <a:gd name="T110" fmla="*/ 0 w 491"/>
                  <a:gd name="T111" fmla="*/ 0 h 35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91"/>
                  <a:gd name="T169" fmla="*/ 0 h 357"/>
                  <a:gd name="T170" fmla="*/ 491 w 491"/>
                  <a:gd name="T171" fmla="*/ 357 h 35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91" h="357">
                    <a:moveTo>
                      <a:pt x="479" y="22"/>
                    </a:moveTo>
                    <a:lnTo>
                      <a:pt x="457" y="15"/>
                    </a:lnTo>
                    <a:lnTo>
                      <a:pt x="437" y="9"/>
                    </a:lnTo>
                    <a:lnTo>
                      <a:pt x="416" y="4"/>
                    </a:lnTo>
                    <a:lnTo>
                      <a:pt x="396" y="1"/>
                    </a:lnTo>
                    <a:lnTo>
                      <a:pt x="375" y="0"/>
                    </a:lnTo>
                    <a:lnTo>
                      <a:pt x="354" y="0"/>
                    </a:lnTo>
                    <a:lnTo>
                      <a:pt x="334" y="1"/>
                    </a:lnTo>
                    <a:lnTo>
                      <a:pt x="314" y="4"/>
                    </a:lnTo>
                    <a:lnTo>
                      <a:pt x="294" y="9"/>
                    </a:lnTo>
                    <a:lnTo>
                      <a:pt x="274" y="14"/>
                    </a:lnTo>
                    <a:lnTo>
                      <a:pt x="255" y="20"/>
                    </a:lnTo>
                    <a:lnTo>
                      <a:pt x="236" y="29"/>
                    </a:lnTo>
                    <a:lnTo>
                      <a:pt x="218" y="37"/>
                    </a:lnTo>
                    <a:lnTo>
                      <a:pt x="200" y="47"/>
                    </a:lnTo>
                    <a:lnTo>
                      <a:pt x="183" y="59"/>
                    </a:lnTo>
                    <a:lnTo>
                      <a:pt x="166" y="70"/>
                    </a:lnTo>
                    <a:lnTo>
                      <a:pt x="149" y="83"/>
                    </a:lnTo>
                    <a:lnTo>
                      <a:pt x="133" y="97"/>
                    </a:lnTo>
                    <a:lnTo>
                      <a:pt x="118" y="111"/>
                    </a:lnTo>
                    <a:lnTo>
                      <a:pt x="103" y="127"/>
                    </a:lnTo>
                    <a:lnTo>
                      <a:pt x="90" y="142"/>
                    </a:lnTo>
                    <a:lnTo>
                      <a:pt x="76" y="158"/>
                    </a:lnTo>
                    <a:lnTo>
                      <a:pt x="65" y="176"/>
                    </a:lnTo>
                    <a:lnTo>
                      <a:pt x="54" y="193"/>
                    </a:lnTo>
                    <a:lnTo>
                      <a:pt x="44" y="213"/>
                    </a:lnTo>
                    <a:lnTo>
                      <a:pt x="34" y="231"/>
                    </a:lnTo>
                    <a:lnTo>
                      <a:pt x="25" y="250"/>
                    </a:lnTo>
                    <a:lnTo>
                      <a:pt x="18" y="270"/>
                    </a:lnTo>
                    <a:lnTo>
                      <a:pt x="13" y="289"/>
                    </a:lnTo>
                    <a:lnTo>
                      <a:pt x="7" y="309"/>
                    </a:lnTo>
                    <a:lnTo>
                      <a:pt x="3" y="329"/>
                    </a:lnTo>
                    <a:lnTo>
                      <a:pt x="0" y="349"/>
                    </a:lnTo>
                    <a:lnTo>
                      <a:pt x="3" y="348"/>
                    </a:lnTo>
                    <a:lnTo>
                      <a:pt x="5" y="347"/>
                    </a:lnTo>
                    <a:lnTo>
                      <a:pt x="7" y="346"/>
                    </a:lnTo>
                    <a:lnTo>
                      <a:pt x="10" y="345"/>
                    </a:lnTo>
                    <a:lnTo>
                      <a:pt x="12" y="344"/>
                    </a:lnTo>
                    <a:lnTo>
                      <a:pt x="14" y="343"/>
                    </a:lnTo>
                    <a:lnTo>
                      <a:pt x="16" y="342"/>
                    </a:lnTo>
                    <a:lnTo>
                      <a:pt x="19" y="341"/>
                    </a:lnTo>
                    <a:lnTo>
                      <a:pt x="19" y="345"/>
                    </a:lnTo>
                    <a:lnTo>
                      <a:pt x="21" y="348"/>
                    </a:lnTo>
                    <a:lnTo>
                      <a:pt x="23" y="351"/>
                    </a:lnTo>
                    <a:lnTo>
                      <a:pt x="27" y="353"/>
                    </a:lnTo>
                    <a:lnTo>
                      <a:pt x="30" y="355"/>
                    </a:lnTo>
                    <a:lnTo>
                      <a:pt x="33" y="356"/>
                    </a:lnTo>
                    <a:lnTo>
                      <a:pt x="37" y="356"/>
                    </a:lnTo>
                    <a:lnTo>
                      <a:pt x="40" y="356"/>
                    </a:lnTo>
                    <a:lnTo>
                      <a:pt x="45" y="355"/>
                    </a:lnTo>
                    <a:lnTo>
                      <a:pt x="48" y="353"/>
                    </a:lnTo>
                    <a:lnTo>
                      <a:pt x="50" y="351"/>
                    </a:lnTo>
                    <a:lnTo>
                      <a:pt x="52" y="347"/>
                    </a:lnTo>
                    <a:lnTo>
                      <a:pt x="54" y="344"/>
                    </a:lnTo>
                    <a:lnTo>
                      <a:pt x="55" y="341"/>
                    </a:lnTo>
                    <a:lnTo>
                      <a:pt x="56" y="337"/>
                    </a:lnTo>
                    <a:lnTo>
                      <a:pt x="55" y="334"/>
                    </a:lnTo>
                    <a:lnTo>
                      <a:pt x="53" y="336"/>
                    </a:lnTo>
                    <a:lnTo>
                      <a:pt x="51" y="339"/>
                    </a:lnTo>
                    <a:lnTo>
                      <a:pt x="49" y="342"/>
                    </a:lnTo>
                    <a:lnTo>
                      <a:pt x="47" y="345"/>
                    </a:lnTo>
                    <a:lnTo>
                      <a:pt x="45" y="348"/>
                    </a:lnTo>
                    <a:lnTo>
                      <a:pt x="42" y="351"/>
                    </a:lnTo>
                    <a:lnTo>
                      <a:pt x="39" y="354"/>
                    </a:lnTo>
                    <a:lnTo>
                      <a:pt x="37" y="357"/>
                    </a:lnTo>
                    <a:lnTo>
                      <a:pt x="39" y="338"/>
                    </a:lnTo>
                    <a:lnTo>
                      <a:pt x="44" y="319"/>
                    </a:lnTo>
                    <a:lnTo>
                      <a:pt x="48" y="301"/>
                    </a:lnTo>
                    <a:lnTo>
                      <a:pt x="53" y="283"/>
                    </a:lnTo>
                    <a:lnTo>
                      <a:pt x="59" y="266"/>
                    </a:lnTo>
                    <a:lnTo>
                      <a:pt x="67" y="249"/>
                    </a:lnTo>
                    <a:lnTo>
                      <a:pt x="75" y="232"/>
                    </a:lnTo>
                    <a:lnTo>
                      <a:pt x="85" y="216"/>
                    </a:lnTo>
                    <a:lnTo>
                      <a:pt x="94" y="200"/>
                    </a:lnTo>
                    <a:lnTo>
                      <a:pt x="105" y="185"/>
                    </a:lnTo>
                    <a:lnTo>
                      <a:pt x="117" y="169"/>
                    </a:lnTo>
                    <a:lnTo>
                      <a:pt x="129" y="155"/>
                    </a:lnTo>
                    <a:lnTo>
                      <a:pt x="142" y="141"/>
                    </a:lnTo>
                    <a:lnTo>
                      <a:pt x="156" y="128"/>
                    </a:lnTo>
                    <a:lnTo>
                      <a:pt x="170" y="114"/>
                    </a:lnTo>
                    <a:lnTo>
                      <a:pt x="185" y="101"/>
                    </a:lnTo>
                    <a:lnTo>
                      <a:pt x="200" y="90"/>
                    </a:lnTo>
                    <a:lnTo>
                      <a:pt x="215" y="80"/>
                    </a:lnTo>
                    <a:lnTo>
                      <a:pt x="231" y="70"/>
                    </a:lnTo>
                    <a:lnTo>
                      <a:pt x="248" y="62"/>
                    </a:lnTo>
                    <a:lnTo>
                      <a:pt x="265" y="54"/>
                    </a:lnTo>
                    <a:lnTo>
                      <a:pt x="283" y="49"/>
                    </a:lnTo>
                    <a:lnTo>
                      <a:pt x="301" y="44"/>
                    </a:lnTo>
                    <a:lnTo>
                      <a:pt x="319" y="41"/>
                    </a:lnTo>
                    <a:lnTo>
                      <a:pt x="337" y="38"/>
                    </a:lnTo>
                    <a:lnTo>
                      <a:pt x="357" y="37"/>
                    </a:lnTo>
                    <a:lnTo>
                      <a:pt x="375" y="37"/>
                    </a:lnTo>
                    <a:lnTo>
                      <a:pt x="394" y="38"/>
                    </a:lnTo>
                    <a:lnTo>
                      <a:pt x="412" y="42"/>
                    </a:lnTo>
                    <a:lnTo>
                      <a:pt x="431" y="46"/>
                    </a:lnTo>
                    <a:lnTo>
                      <a:pt x="449" y="52"/>
                    </a:lnTo>
                    <a:lnTo>
                      <a:pt x="466" y="59"/>
                    </a:lnTo>
                    <a:lnTo>
                      <a:pt x="470" y="60"/>
                    </a:lnTo>
                    <a:lnTo>
                      <a:pt x="473" y="60"/>
                    </a:lnTo>
                    <a:lnTo>
                      <a:pt x="477" y="60"/>
                    </a:lnTo>
                    <a:lnTo>
                      <a:pt x="481" y="59"/>
                    </a:lnTo>
                    <a:lnTo>
                      <a:pt x="484" y="56"/>
                    </a:lnTo>
                    <a:lnTo>
                      <a:pt x="486" y="53"/>
                    </a:lnTo>
                    <a:lnTo>
                      <a:pt x="488" y="51"/>
                    </a:lnTo>
                    <a:lnTo>
                      <a:pt x="490" y="47"/>
                    </a:lnTo>
                    <a:lnTo>
                      <a:pt x="491" y="44"/>
                    </a:lnTo>
                    <a:lnTo>
                      <a:pt x="491" y="39"/>
                    </a:lnTo>
                    <a:lnTo>
                      <a:pt x="490" y="36"/>
                    </a:lnTo>
                    <a:lnTo>
                      <a:pt x="489" y="33"/>
                    </a:lnTo>
                    <a:lnTo>
                      <a:pt x="488" y="30"/>
                    </a:lnTo>
                    <a:lnTo>
                      <a:pt x="485" y="27"/>
                    </a:lnTo>
                    <a:lnTo>
                      <a:pt x="482" y="25"/>
                    </a:lnTo>
                    <a:lnTo>
                      <a:pt x="479" y="22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14" name="Freeform 219"/>
              <p:cNvSpPr>
                <a:spLocks/>
              </p:cNvSpPr>
              <p:nvPr/>
            </p:nvSpPr>
            <p:spPr bwMode="auto">
              <a:xfrm>
                <a:off x="4685" y="3453"/>
                <a:ext cx="33" cy="13"/>
              </a:xfrm>
              <a:custGeom>
                <a:avLst/>
                <a:gdLst>
                  <a:gd name="T0" fmla="*/ 0 w 504"/>
                  <a:gd name="T1" fmla="*/ 0 h 199"/>
                  <a:gd name="T2" fmla="*/ 0 w 504"/>
                  <a:gd name="T3" fmla="*/ 0 h 199"/>
                  <a:gd name="T4" fmla="*/ 0 w 504"/>
                  <a:gd name="T5" fmla="*/ 0 h 199"/>
                  <a:gd name="T6" fmla="*/ 0 w 504"/>
                  <a:gd name="T7" fmla="*/ 0 h 199"/>
                  <a:gd name="T8" fmla="*/ 0 w 504"/>
                  <a:gd name="T9" fmla="*/ 0 h 199"/>
                  <a:gd name="T10" fmla="*/ 0 w 504"/>
                  <a:gd name="T11" fmla="*/ 0 h 199"/>
                  <a:gd name="T12" fmla="*/ 0 w 504"/>
                  <a:gd name="T13" fmla="*/ 0 h 199"/>
                  <a:gd name="T14" fmla="*/ 0 w 504"/>
                  <a:gd name="T15" fmla="*/ 0 h 199"/>
                  <a:gd name="T16" fmla="*/ 0 w 504"/>
                  <a:gd name="T17" fmla="*/ 0 h 199"/>
                  <a:gd name="T18" fmla="*/ 0 w 504"/>
                  <a:gd name="T19" fmla="*/ 0 h 199"/>
                  <a:gd name="T20" fmla="*/ 0 w 504"/>
                  <a:gd name="T21" fmla="*/ 0 h 199"/>
                  <a:gd name="T22" fmla="*/ 0 w 504"/>
                  <a:gd name="T23" fmla="*/ 0 h 199"/>
                  <a:gd name="T24" fmla="*/ 0 w 504"/>
                  <a:gd name="T25" fmla="*/ 0 h 199"/>
                  <a:gd name="T26" fmla="*/ 0 w 504"/>
                  <a:gd name="T27" fmla="*/ 0 h 199"/>
                  <a:gd name="T28" fmla="*/ 0 w 504"/>
                  <a:gd name="T29" fmla="*/ 0 h 199"/>
                  <a:gd name="T30" fmla="*/ 0 w 504"/>
                  <a:gd name="T31" fmla="*/ 0 h 199"/>
                  <a:gd name="T32" fmla="*/ 0 w 504"/>
                  <a:gd name="T33" fmla="*/ 0 h 199"/>
                  <a:gd name="T34" fmla="*/ 0 w 504"/>
                  <a:gd name="T35" fmla="*/ 0 h 199"/>
                  <a:gd name="T36" fmla="*/ 0 w 504"/>
                  <a:gd name="T37" fmla="*/ 0 h 199"/>
                  <a:gd name="T38" fmla="*/ 0 w 504"/>
                  <a:gd name="T39" fmla="*/ 0 h 199"/>
                  <a:gd name="T40" fmla="*/ 0 w 504"/>
                  <a:gd name="T41" fmla="*/ 0 h 199"/>
                  <a:gd name="T42" fmla="*/ 0 w 504"/>
                  <a:gd name="T43" fmla="*/ 0 h 199"/>
                  <a:gd name="T44" fmla="*/ 0 w 504"/>
                  <a:gd name="T45" fmla="*/ 0 h 199"/>
                  <a:gd name="T46" fmla="*/ 0 w 504"/>
                  <a:gd name="T47" fmla="*/ 0 h 199"/>
                  <a:gd name="T48" fmla="*/ 0 w 504"/>
                  <a:gd name="T49" fmla="*/ 0 h 199"/>
                  <a:gd name="T50" fmla="*/ 0 w 504"/>
                  <a:gd name="T51" fmla="*/ 0 h 199"/>
                  <a:gd name="T52" fmla="*/ 0 w 504"/>
                  <a:gd name="T53" fmla="*/ 0 h 199"/>
                  <a:gd name="T54" fmla="*/ 0 w 504"/>
                  <a:gd name="T55" fmla="*/ 0 h 199"/>
                  <a:gd name="T56" fmla="*/ 0 w 504"/>
                  <a:gd name="T57" fmla="*/ 0 h 199"/>
                  <a:gd name="T58" fmla="*/ 0 w 504"/>
                  <a:gd name="T59" fmla="*/ 0 h 199"/>
                  <a:gd name="T60" fmla="*/ 0 w 504"/>
                  <a:gd name="T61" fmla="*/ 0 h 199"/>
                  <a:gd name="T62" fmla="*/ 0 w 504"/>
                  <a:gd name="T63" fmla="*/ 0 h 199"/>
                  <a:gd name="T64" fmla="*/ 0 w 504"/>
                  <a:gd name="T65" fmla="*/ 0 h 199"/>
                  <a:gd name="T66" fmla="*/ 0 w 504"/>
                  <a:gd name="T67" fmla="*/ 0 h 199"/>
                  <a:gd name="T68" fmla="*/ 0 w 504"/>
                  <a:gd name="T69" fmla="*/ 0 h 199"/>
                  <a:gd name="T70" fmla="*/ 0 w 504"/>
                  <a:gd name="T71" fmla="*/ 0 h 199"/>
                  <a:gd name="T72" fmla="*/ 0 w 504"/>
                  <a:gd name="T73" fmla="*/ 0 h 199"/>
                  <a:gd name="T74" fmla="*/ 0 w 504"/>
                  <a:gd name="T75" fmla="*/ 0 h 199"/>
                  <a:gd name="T76" fmla="*/ 0 w 504"/>
                  <a:gd name="T77" fmla="*/ 0 h 199"/>
                  <a:gd name="T78" fmla="*/ 0 w 504"/>
                  <a:gd name="T79" fmla="*/ 0 h 199"/>
                  <a:gd name="T80" fmla="*/ 0 w 504"/>
                  <a:gd name="T81" fmla="*/ 0 h 199"/>
                  <a:gd name="T82" fmla="*/ 0 w 504"/>
                  <a:gd name="T83" fmla="*/ 0 h 199"/>
                  <a:gd name="T84" fmla="*/ 0 w 504"/>
                  <a:gd name="T85" fmla="*/ 0 h 199"/>
                  <a:gd name="T86" fmla="*/ 0 w 504"/>
                  <a:gd name="T87" fmla="*/ 0 h 199"/>
                  <a:gd name="T88" fmla="*/ 0 w 504"/>
                  <a:gd name="T89" fmla="*/ 0 h 199"/>
                  <a:gd name="T90" fmla="*/ 0 w 504"/>
                  <a:gd name="T91" fmla="*/ 0 h 199"/>
                  <a:gd name="T92" fmla="*/ 0 w 504"/>
                  <a:gd name="T93" fmla="*/ 0 h 199"/>
                  <a:gd name="T94" fmla="*/ 0 w 504"/>
                  <a:gd name="T95" fmla="*/ 0 h 199"/>
                  <a:gd name="T96" fmla="*/ 0 w 504"/>
                  <a:gd name="T97" fmla="*/ 0 h 199"/>
                  <a:gd name="T98" fmla="*/ 0 w 504"/>
                  <a:gd name="T99" fmla="*/ 0 h 199"/>
                  <a:gd name="T100" fmla="*/ 0 w 504"/>
                  <a:gd name="T101" fmla="*/ 0 h 199"/>
                  <a:gd name="T102" fmla="*/ 0 w 504"/>
                  <a:gd name="T103" fmla="*/ 0 h 19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04"/>
                  <a:gd name="T157" fmla="*/ 0 h 199"/>
                  <a:gd name="T158" fmla="*/ 504 w 504"/>
                  <a:gd name="T159" fmla="*/ 199 h 199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04" h="199">
                    <a:moveTo>
                      <a:pt x="36" y="149"/>
                    </a:moveTo>
                    <a:lnTo>
                      <a:pt x="45" y="132"/>
                    </a:lnTo>
                    <a:lnTo>
                      <a:pt x="57" y="116"/>
                    </a:lnTo>
                    <a:lnTo>
                      <a:pt x="69" y="103"/>
                    </a:lnTo>
                    <a:lnTo>
                      <a:pt x="83" y="91"/>
                    </a:lnTo>
                    <a:lnTo>
                      <a:pt x="98" y="80"/>
                    </a:lnTo>
                    <a:lnTo>
                      <a:pt x="114" y="71"/>
                    </a:lnTo>
                    <a:lnTo>
                      <a:pt x="130" y="63"/>
                    </a:lnTo>
                    <a:lnTo>
                      <a:pt x="148" y="57"/>
                    </a:lnTo>
                    <a:lnTo>
                      <a:pt x="166" y="52"/>
                    </a:lnTo>
                    <a:lnTo>
                      <a:pt x="184" y="47"/>
                    </a:lnTo>
                    <a:lnTo>
                      <a:pt x="203" y="44"/>
                    </a:lnTo>
                    <a:lnTo>
                      <a:pt x="222" y="43"/>
                    </a:lnTo>
                    <a:lnTo>
                      <a:pt x="241" y="42"/>
                    </a:lnTo>
                    <a:lnTo>
                      <a:pt x="260" y="41"/>
                    </a:lnTo>
                    <a:lnTo>
                      <a:pt x="278" y="42"/>
                    </a:lnTo>
                    <a:lnTo>
                      <a:pt x="296" y="43"/>
                    </a:lnTo>
                    <a:lnTo>
                      <a:pt x="311" y="45"/>
                    </a:lnTo>
                    <a:lnTo>
                      <a:pt x="326" y="48"/>
                    </a:lnTo>
                    <a:lnTo>
                      <a:pt x="340" y="53"/>
                    </a:lnTo>
                    <a:lnTo>
                      <a:pt x="353" y="58"/>
                    </a:lnTo>
                    <a:lnTo>
                      <a:pt x="365" y="64"/>
                    </a:lnTo>
                    <a:lnTo>
                      <a:pt x="377" y="73"/>
                    </a:lnTo>
                    <a:lnTo>
                      <a:pt x="389" y="80"/>
                    </a:lnTo>
                    <a:lnTo>
                      <a:pt x="400" y="90"/>
                    </a:lnTo>
                    <a:lnTo>
                      <a:pt x="410" y="100"/>
                    </a:lnTo>
                    <a:lnTo>
                      <a:pt x="421" y="111"/>
                    </a:lnTo>
                    <a:lnTo>
                      <a:pt x="429" y="122"/>
                    </a:lnTo>
                    <a:lnTo>
                      <a:pt x="439" y="133"/>
                    </a:lnTo>
                    <a:lnTo>
                      <a:pt x="446" y="146"/>
                    </a:lnTo>
                    <a:lnTo>
                      <a:pt x="455" y="159"/>
                    </a:lnTo>
                    <a:lnTo>
                      <a:pt x="461" y="172"/>
                    </a:lnTo>
                    <a:lnTo>
                      <a:pt x="467" y="184"/>
                    </a:lnTo>
                    <a:lnTo>
                      <a:pt x="469" y="189"/>
                    </a:lnTo>
                    <a:lnTo>
                      <a:pt x="471" y="192"/>
                    </a:lnTo>
                    <a:lnTo>
                      <a:pt x="474" y="194"/>
                    </a:lnTo>
                    <a:lnTo>
                      <a:pt x="476" y="196"/>
                    </a:lnTo>
                    <a:lnTo>
                      <a:pt x="479" y="197"/>
                    </a:lnTo>
                    <a:lnTo>
                      <a:pt x="483" y="198"/>
                    </a:lnTo>
                    <a:lnTo>
                      <a:pt x="486" y="199"/>
                    </a:lnTo>
                    <a:lnTo>
                      <a:pt x="491" y="198"/>
                    </a:lnTo>
                    <a:lnTo>
                      <a:pt x="494" y="197"/>
                    </a:lnTo>
                    <a:lnTo>
                      <a:pt x="497" y="195"/>
                    </a:lnTo>
                    <a:lnTo>
                      <a:pt x="500" y="192"/>
                    </a:lnTo>
                    <a:lnTo>
                      <a:pt x="502" y="189"/>
                    </a:lnTo>
                    <a:lnTo>
                      <a:pt x="503" y="185"/>
                    </a:lnTo>
                    <a:lnTo>
                      <a:pt x="504" y="182"/>
                    </a:lnTo>
                    <a:lnTo>
                      <a:pt x="504" y="178"/>
                    </a:lnTo>
                    <a:lnTo>
                      <a:pt x="504" y="175"/>
                    </a:lnTo>
                    <a:lnTo>
                      <a:pt x="497" y="155"/>
                    </a:lnTo>
                    <a:lnTo>
                      <a:pt x="489" y="137"/>
                    </a:lnTo>
                    <a:lnTo>
                      <a:pt x="478" y="120"/>
                    </a:lnTo>
                    <a:lnTo>
                      <a:pt x="466" y="104"/>
                    </a:lnTo>
                    <a:lnTo>
                      <a:pt x="452" y="89"/>
                    </a:lnTo>
                    <a:lnTo>
                      <a:pt x="439" y="75"/>
                    </a:lnTo>
                    <a:lnTo>
                      <a:pt x="423" y="62"/>
                    </a:lnTo>
                    <a:lnTo>
                      <a:pt x="407" y="51"/>
                    </a:lnTo>
                    <a:lnTo>
                      <a:pt x="395" y="42"/>
                    </a:lnTo>
                    <a:lnTo>
                      <a:pt x="382" y="35"/>
                    </a:lnTo>
                    <a:lnTo>
                      <a:pt x="370" y="27"/>
                    </a:lnTo>
                    <a:lnTo>
                      <a:pt x="357" y="22"/>
                    </a:lnTo>
                    <a:lnTo>
                      <a:pt x="343" y="17"/>
                    </a:lnTo>
                    <a:lnTo>
                      <a:pt x="329" y="12"/>
                    </a:lnTo>
                    <a:lnTo>
                      <a:pt x="316" y="8"/>
                    </a:lnTo>
                    <a:lnTo>
                      <a:pt x="302" y="5"/>
                    </a:lnTo>
                    <a:lnTo>
                      <a:pt x="287" y="3"/>
                    </a:lnTo>
                    <a:lnTo>
                      <a:pt x="273" y="1"/>
                    </a:lnTo>
                    <a:lnTo>
                      <a:pt x="258" y="0"/>
                    </a:lnTo>
                    <a:lnTo>
                      <a:pt x="243" y="0"/>
                    </a:lnTo>
                    <a:lnTo>
                      <a:pt x="230" y="0"/>
                    </a:lnTo>
                    <a:lnTo>
                      <a:pt x="215" y="1"/>
                    </a:lnTo>
                    <a:lnTo>
                      <a:pt x="200" y="3"/>
                    </a:lnTo>
                    <a:lnTo>
                      <a:pt x="186" y="5"/>
                    </a:lnTo>
                    <a:lnTo>
                      <a:pt x="172" y="8"/>
                    </a:lnTo>
                    <a:lnTo>
                      <a:pt x="157" y="11"/>
                    </a:lnTo>
                    <a:lnTo>
                      <a:pt x="144" y="16"/>
                    </a:lnTo>
                    <a:lnTo>
                      <a:pt x="131" y="21"/>
                    </a:lnTo>
                    <a:lnTo>
                      <a:pt x="117" y="27"/>
                    </a:lnTo>
                    <a:lnTo>
                      <a:pt x="104" y="34"/>
                    </a:lnTo>
                    <a:lnTo>
                      <a:pt x="92" y="40"/>
                    </a:lnTo>
                    <a:lnTo>
                      <a:pt x="80" y="47"/>
                    </a:lnTo>
                    <a:lnTo>
                      <a:pt x="68" y="56"/>
                    </a:lnTo>
                    <a:lnTo>
                      <a:pt x="58" y="65"/>
                    </a:lnTo>
                    <a:lnTo>
                      <a:pt x="47" y="75"/>
                    </a:lnTo>
                    <a:lnTo>
                      <a:pt x="36" y="85"/>
                    </a:lnTo>
                    <a:lnTo>
                      <a:pt x="27" y="96"/>
                    </a:lnTo>
                    <a:lnTo>
                      <a:pt x="18" y="107"/>
                    </a:lnTo>
                    <a:lnTo>
                      <a:pt x="10" y="120"/>
                    </a:lnTo>
                    <a:lnTo>
                      <a:pt x="3" y="132"/>
                    </a:lnTo>
                    <a:lnTo>
                      <a:pt x="1" y="135"/>
                    </a:lnTo>
                    <a:lnTo>
                      <a:pt x="0" y="140"/>
                    </a:lnTo>
                    <a:lnTo>
                      <a:pt x="0" y="143"/>
                    </a:lnTo>
                    <a:lnTo>
                      <a:pt x="1" y="147"/>
                    </a:lnTo>
                    <a:lnTo>
                      <a:pt x="3" y="150"/>
                    </a:lnTo>
                    <a:lnTo>
                      <a:pt x="5" y="154"/>
                    </a:lnTo>
                    <a:lnTo>
                      <a:pt x="8" y="156"/>
                    </a:lnTo>
                    <a:lnTo>
                      <a:pt x="11" y="158"/>
                    </a:lnTo>
                    <a:lnTo>
                      <a:pt x="14" y="160"/>
                    </a:lnTo>
                    <a:lnTo>
                      <a:pt x="18" y="160"/>
                    </a:lnTo>
                    <a:lnTo>
                      <a:pt x="22" y="160"/>
                    </a:lnTo>
                    <a:lnTo>
                      <a:pt x="25" y="159"/>
                    </a:lnTo>
                    <a:lnTo>
                      <a:pt x="28" y="158"/>
                    </a:lnTo>
                    <a:lnTo>
                      <a:pt x="31" y="156"/>
                    </a:lnTo>
                    <a:lnTo>
                      <a:pt x="34" y="152"/>
                    </a:lnTo>
                    <a:lnTo>
                      <a:pt x="36" y="149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15" name="Freeform 220"/>
              <p:cNvSpPr>
                <a:spLocks/>
              </p:cNvSpPr>
              <p:nvPr/>
            </p:nvSpPr>
            <p:spPr bwMode="auto">
              <a:xfrm>
                <a:off x="4583" y="3883"/>
                <a:ext cx="7" cy="16"/>
              </a:xfrm>
              <a:custGeom>
                <a:avLst/>
                <a:gdLst>
                  <a:gd name="T0" fmla="*/ 0 w 106"/>
                  <a:gd name="T1" fmla="*/ 0 h 248"/>
                  <a:gd name="T2" fmla="*/ 0 w 106"/>
                  <a:gd name="T3" fmla="*/ 0 h 248"/>
                  <a:gd name="T4" fmla="*/ 0 w 106"/>
                  <a:gd name="T5" fmla="*/ 0 h 248"/>
                  <a:gd name="T6" fmla="*/ 0 w 106"/>
                  <a:gd name="T7" fmla="*/ 0 h 248"/>
                  <a:gd name="T8" fmla="*/ 0 w 106"/>
                  <a:gd name="T9" fmla="*/ 0 h 2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"/>
                  <a:gd name="T16" fmla="*/ 0 h 248"/>
                  <a:gd name="T17" fmla="*/ 106 w 106"/>
                  <a:gd name="T18" fmla="*/ 248 h 2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" h="248">
                    <a:moveTo>
                      <a:pt x="106" y="99"/>
                    </a:moveTo>
                    <a:lnTo>
                      <a:pt x="0" y="0"/>
                    </a:lnTo>
                    <a:lnTo>
                      <a:pt x="0" y="150"/>
                    </a:lnTo>
                    <a:lnTo>
                      <a:pt x="106" y="248"/>
                    </a:lnTo>
                    <a:lnTo>
                      <a:pt x="106" y="99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16" name="Freeform 221"/>
              <p:cNvSpPr>
                <a:spLocks/>
              </p:cNvSpPr>
              <p:nvPr/>
            </p:nvSpPr>
            <p:spPr bwMode="auto">
              <a:xfrm>
                <a:off x="4583" y="3883"/>
                <a:ext cx="21" cy="6"/>
              </a:xfrm>
              <a:custGeom>
                <a:avLst/>
                <a:gdLst>
                  <a:gd name="T0" fmla="*/ 0 w 325"/>
                  <a:gd name="T1" fmla="*/ 0 h 91"/>
                  <a:gd name="T2" fmla="*/ 0 w 325"/>
                  <a:gd name="T3" fmla="*/ 0 h 91"/>
                  <a:gd name="T4" fmla="*/ 0 w 325"/>
                  <a:gd name="T5" fmla="*/ 0 h 91"/>
                  <a:gd name="T6" fmla="*/ 0 w 325"/>
                  <a:gd name="T7" fmla="*/ 0 h 91"/>
                  <a:gd name="T8" fmla="*/ 0 w 325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5"/>
                  <a:gd name="T16" fmla="*/ 0 h 91"/>
                  <a:gd name="T17" fmla="*/ 325 w 325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5" h="91">
                    <a:moveTo>
                      <a:pt x="216" y="0"/>
                    </a:moveTo>
                    <a:lnTo>
                      <a:pt x="0" y="0"/>
                    </a:lnTo>
                    <a:lnTo>
                      <a:pt x="100" y="91"/>
                    </a:lnTo>
                    <a:lnTo>
                      <a:pt x="325" y="91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17" name="Freeform 222"/>
              <p:cNvSpPr>
                <a:spLocks/>
              </p:cNvSpPr>
              <p:nvPr/>
            </p:nvSpPr>
            <p:spPr bwMode="auto">
              <a:xfrm>
                <a:off x="4599" y="3883"/>
                <a:ext cx="22" cy="6"/>
              </a:xfrm>
              <a:custGeom>
                <a:avLst/>
                <a:gdLst>
                  <a:gd name="T0" fmla="*/ 0 w 321"/>
                  <a:gd name="T1" fmla="*/ 0 h 91"/>
                  <a:gd name="T2" fmla="*/ 0 w 321"/>
                  <a:gd name="T3" fmla="*/ 0 h 91"/>
                  <a:gd name="T4" fmla="*/ 0 w 321"/>
                  <a:gd name="T5" fmla="*/ 0 h 91"/>
                  <a:gd name="T6" fmla="*/ 0 w 321"/>
                  <a:gd name="T7" fmla="*/ 0 h 91"/>
                  <a:gd name="T8" fmla="*/ 0 w 321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1"/>
                  <a:gd name="T16" fmla="*/ 0 h 91"/>
                  <a:gd name="T17" fmla="*/ 321 w 321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1" h="91">
                    <a:moveTo>
                      <a:pt x="213" y="0"/>
                    </a:moveTo>
                    <a:lnTo>
                      <a:pt x="0" y="0"/>
                    </a:lnTo>
                    <a:lnTo>
                      <a:pt x="109" y="91"/>
                    </a:lnTo>
                    <a:lnTo>
                      <a:pt x="321" y="91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18" name="Freeform 223"/>
              <p:cNvSpPr>
                <a:spLocks/>
              </p:cNvSpPr>
              <p:nvPr/>
            </p:nvSpPr>
            <p:spPr bwMode="auto">
              <a:xfrm>
                <a:off x="4616" y="3883"/>
                <a:ext cx="22" cy="6"/>
              </a:xfrm>
              <a:custGeom>
                <a:avLst/>
                <a:gdLst>
                  <a:gd name="T0" fmla="*/ 0 w 322"/>
                  <a:gd name="T1" fmla="*/ 0 h 91"/>
                  <a:gd name="T2" fmla="*/ 0 w 322"/>
                  <a:gd name="T3" fmla="*/ 0 h 91"/>
                  <a:gd name="T4" fmla="*/ 0 w 322"/>
                  <a:gd name="T5" fmla="*/ 0 h 91"/>
                  <a:gd name="T6" fmla="*/ 0 w 322"/>
                  <a:gd name="T7" fmla="*/ 0 h 91"/>
                  <a:gd name="T8" fmla="*/ 0 w 322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2"/>
                  <a:gd name="T16" fmla="*/ 0 h 91"/>
                  <a:gd name="T17" fmla="*/ 322 w 322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2" h="91">
                    <a:moveTo>
                      <a:pt x="213" y="0"/>
                    </a:moveTo>
                    <a:lnTo>
                      <a:pt x="0" y="0"/>
                    </a:lnTo>
                    <a:lnTo>
                      <a:pt x="109" y="91"/>
                    </a:lnTo>
                    <a:lnTo>
                      <a:pt x="322" y="91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19" name="Freeform 224"/>
              <p:cNvSpPr>
                <a:spLocks/>
              </p:cNvSpPr>
              <p:nvPr/>
            </p:nvSpPr>
            <p:spPr bwMode="auto">
              <a:xfrm>
                <a:off x="4650" y="3883"/>
                <a:ext cx="65" cy="6"/>
              </a:xfrm>
              <a:custGeom>
                <a:avLst/>
                <a:gdLst>
                  <a:gd name="T0" fmla="*/ 0 w 986"/>
                  <a:gd name="T1" fmla="*/ 0 h 91"/>
                  <a:gd name="T2" fmla="*/ 0 w 986"/>
                  <a:gd name="T3" fmla="*/ 0 h 91"/>
                  <a:gd name="T4" fmla="*/ 0 w 986"/>
                  <a:gd name="T5" fmla="*/ 0 h 91"/>
                  <a:gd name="T6" fmla="*/ 0 w 986"/>
                  <a:gd name="T7" fmla="*/ 0 h 91"/>
                  <a:gd name="T8" fmla="*/ 0 w 986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6"/>
                  <a:gd name="T16" fmla="*/ 0 h 91"/>
                  <a:gd name="T17" fmla="*/ 986 w 986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6" h="91">
                    <a:moveTo>
                      <a:pt x="108" y="91"/>
                    </a:moveTo>
                    <a:lnTo>
                      <a:pt x="986" y="91"/>
                    </a:lnTo>
                    <a:lnTo>
                      <a:pt x="887" y="0"/>
                    </a:lnTo>
                    <a:lnTo>
                      <a:pt x="0" y="0"/>
                    </a:lnTo>
                    <a:lnTo>
                      <a:pt x="108" y="91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20" name="Freeform 225"/>
              <p:cNvSpPr>
                <a:spLocks/>
              </p:cNvSpPr>
              <p:nvPr/>
            </p:nvSpPr>
            <p:spPr bwMode="auto">
              <a:xfrm>
                <a:off x="4633" y="3883"/>
                <a:ext cx="21" cy="6"/>
              </a:xfrm>
              <a:custGeom>
                <a:avLst/>
                <a:gdLst>
                  <a:gd name="T0" fmla="*/ 0 w 320"/>
                  <a:gd name="T1" fmla="*/ 0 h 91"/>
                  <a:gd name="T2" fmla="*/ 0 w 320"/>
                  <a:gd name="T3" fmla="*/ 0 h 91"/>
                  <a:gd name="T4" fmla="*/ 0 w 320"/>
                  <a:gd name="T5" fmla="*/ 0 h 91"/>
                  <a:gd name="T6" fmla="*/ 0 w 320"/>
                  <a:gd name="T7" fmla="*/ 0 h 91"/>
                  <a:gd name="T8" fmla="*/ 0 w 320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0"/>
                  <a:gd name="T16" fmla="*/ 0 h 91"/>
                  <a:gd name="T17" fmla="*/ 320 w 320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0" h="91">
                    <a:moveTo>
                      <a:pt x="212" y="0"/>
                    </a:moveTo>
                    <a:lnTo>
                      <a:pt x="0" y="0"/>
                    </a:lnTo>
                    <a:lnTo>
                      <a:pt x="108" y="91"/>
                    </a:lnTo>
                    <a:lnTo>
                      <a:pt x="320" y="91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21" name="Freeform 226"/>
              <p:cNvSpPr>
                <a:spLocks/>
              </p:cNvSpPr>
              <p:nvPr/>
            </p:nvSpPr>
            <p:spPr bwMode="auto">
              <a:xfrm>
                <a:off x="4701" y="3927"/>
                <a:ext cx="63" cy="7"/>
              </a:xfrm>
              <a:custGeom>
                <a:avLst/>
                <a:gdLst>
                  <a:gd name="T0" fmla="*/ 0 w 951"/>
                  <a:gd name="T1" fmla="*/ 0 h 112"/>
                  <a:gd name="T2" fmla="*/ 0 w 951"/>
                  <a:gd name="T3" fmla="*/ 0 h 112"/>
                  <a:gd name="T4" fmla="*/ 0 w 951"/>
                  <a:gd name="T5" fmla="*/ 0 h 112"/>
                  <a:gd name="T6" fmla="*/ 0 w 951"/>
                  <a:gd name="T7" fmla="*/ 0 h 112"/>
                  <a:gd name="T8" fmla="*/ 0 w 951"/>
                  <a:gd name="T9" fmla="*/ 0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1"/>
                  <a:gd name="T16" fmla="*/ 0 h 112"/>
                  <a:gd name="T17" fmla="*/ 951 w 951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1" h="112">
                    <a:moveTo>
                      <a:pt x="132" y="112"/>
                    </a:moveTo>
                    <a:lnTo>
                      <a:pt x="951" y="112"/>
                    </a:lnTo>
                    <a:lnTo>
                      <a:pt x="829" y="0"/>
                    </a:lnTo>
                    <a:lnTo>
                      <a:pt x="0" y="0"/>
                    </a:lnTo>
                    <a:lnTo>
                      <a:pt x="132" y="112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22" name="Freeform 227"/>
              <p:cNvSpPr>
                <a:spLocks/>
              </p:cNvSpPr>
              <p:nvPr/>
            </p:nvSpPr>
            <p:spPr bwMode="auto">
              <a:xfrm>
                <a:off x="4722" y="3945"/>
                <a:ext cx="61" cy="7"/>
              </a:xfrm>
              <a:custGeom>
                <a:avLst/>
                <a:gdLst>
                  <a:gd name="T0" fmla="*/ 0 w 920"/>
                  <a:gd name="T1" fmla="*/ 0 h 106"/>
                  <a:gd name="T2" fmla="*/ 0 w 920"/>
                  <a:gd name="T3" fmla="*/ 0 h 106"/>
                  <a:gd name="T4" fmla="*/ 0 w 920"/>
                  <a:gd name="T5" fmla="*/ 0 h 106"/>
                  <a:gd name="T6" fmla="*/ 0 w 920"/>
                  <a:gd name="T7" fmla="*/ 0 h 106"/>
                  <a:gd name="T8" fmla="*/ 0 w 920"/>
                  <a:gd name="T9" fmla="*/ 0 h 1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0"/>
                  <a:gd name="T16" fmla="*/ 0 h 106"/>
                  <a:gd name="T17" fmla="*/ 920 w 920"/>
                  <a:gd name="T18" fmla="*/ 106 h 1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0" h="106">
                    <a:moveTo>
                      <a:pt x="124" y="106"/>
                    </a:moveTo>
                    <a:lnTo>
                      <a:pt x="920" y="106"/>
                    </a:lnTo>
                    <a:lnTo>
                      <a:pt x="806" y="0"/>
                    </a:lnTo>
                    <a:lnTo>
                      <a:pt x="0" y="0"/>
                    </a:lnTo>
                    <a:lnTo>
                      <a:pt x="124" y="106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23" name="Freeform 228"/>
              <p:cNvSpPr>
                <a:spLocks/>
              </p:cNvSpPr>
              <p:nvPr/>
            </p:nvSpPr>
            <p:spPr bwMode="auto">
              <a:xfrm>
                <a:off x="4654" y="3561"/>
                <a:ext cx="24" cy="11"/>
              </a:xfrm>
              <a:custGeom>
                <a:avLst/>
                <a:gdLst>
                  <a:gd name="T0" fmla="*/ 0 w 367"/>
                  <a:gd name="T1" fmla="*/ 0 h 170"/>
                  <a:gd name="T2" fmla="*/ 0 w 367"/>
                  <a:gd name="T3" fmla="*/ 0 h 170"/>
                  <a:gd name="T4" fmla="*/ 0 w 367"/>
                  <a:gd name="T5" fmla="*/ 0 h 170"/>
                  <a:gd name="T6" fmla="*/ 0 w 367"/>
                  <a:gd name="T7" fmla="*/ 0 h 170"/>
                  <a:gd name="T8" fmla="*/ 0 w 367"/>
                  <a:gd name="T9" fmla="*/ 0 h 170"/>
                  <a:gd name="T10" fmla="*/ 0 w 367"/>
                  <a:gd name="T11" fmla="*/ 0 h 170"/>
                  <a:gd name="T12" fmla="*/ 0 w 367"/>
                  <a:gd name="T13" fmla="*/ 0 h 170"/>
                  <a:gd name="T14" fmla="*/ 0 w 367"/>
                  <a:gd name="T15" fmla="*/ 0 h 170"/>
                  <a:gd name="T16" fmla="*/ 0 w 367"/>
                  <a:gd name="T17" fmla="*/ 0 h 170"/>
                  <a:gd name="T18" fmla="*/ 0 w 367"/>
                  <a:gd name="T19" fmla="*/ 0 h 170"/>
                  <a:gd name="T20" fmla="*/ 0 w 367"/>
                  <a:gd name="T21" fmla="*/ 0 h 170"/>
                  <a:gd name="T22" fmla="*/ 0 w 367"/>
                  <a:gd name="T23" fmla="*/ 0 h 170"/>
                  <a:gd name="T24" fmla="*/ 0 w 367"/>
                  <a:gd name="T25" fmla="*/ 0 h 170"/>
                  <a:gd name="T26" fmla="*/ 0 w 367"/>
                  <a:gd name="T27" fmla="*/ 0 h 170"/>
                  <a:gd name="T28" fmla="*/ 0 w 367"/>
                  <a:gd name="T29" fmla="*/ 0 h 170"/>
                  <a:gd name="T30" fmla="*/ 0 w 367"/>
                  <a:gd name="T31" fmla="*/ 0 h 170"/>
                  <a:gd name="T32" fmla="*/ 0 w 367"/>
                  <a:gd name="T33" fmla="*/ 0 h 170"/>
                  <a:gd name="T34" fmla="*/ 0 w 367"/>
                  <a:gd name="T35" fmla="*/ 0 h 170"/>
                  <a:gd name="T36" fmla="*/ 0 w 367"/>
                  <a:gd name="T37" fmla="*/ 0 h 170"/>
                  <a:gd name="T38" fmla="*/ 0 w 367"/>
                  <a:gd name="T39" fmla="*/ 0 h 170"/>
                  <a:gd name="T40" fmla="*/ 0 w 367"/>
                  <a:gd name="T41" fmla="*/ 0 h 170"/>
                  <a:gd name="T42" fmla="*/ 0 w 367"/>
                  <a:gd name="T43" fmla="*/ 0 h 170"/>
                  <a:gd name="T44" fmla="*/ 0 w 367"/>
                  <a:gd name="T45" fmla="*/ 0 h 170"/>
                  <a:gd name="T46" fmla="*/ 0 w 367"/>
                  <a:gd name="T47" fmla="*/ 0 h 170"/>
                  <a:gd name="T48" fmla="*/ 0 w 367"/>
                  <a:gd name="T49" fmla="*/ 0 h 170"/>
                  <a:gd name="T50" fmla="*/ 0 w 367"/>
                  <a:gd name="T51" fmla="*/ 0 h 170"/>
                  <a:gd name="T52" fmla="*/ 0 w 367"/>
                  <a:gd name="T53" fmla="*/ 0 h 170"/>
                  <a:gd name="T54" fmla="*/ 0 w 367"/>
                  <a:gd name="T55" fmla="*/ 0 h 170"/>
                  <a:gd name="T56" fmla="*/ 0 w 367"/>
                  <a:gd name="T57" fmla="*/ 0 h 170"/>
                  <a:gd name="T58" fmla="*/ 0 w 367"/>
                  <a:gd name="T59" fmla="*/ 0 h 170"/>
                  <a:gd name="T60" fmla="*/ 0 w 367"/>
                  <a:gd name="T61" fmla="*/ 0 h 170"/>
                  <a:gd name="T62" fmla="*/ 0 w 367"/>
                  <a:gd name="T63" fmla="*/ 0 h 170"/>
                  <a:gd name="T64" fmla="*/ 0 w 367"/>
                  <a:gd name="T65" fmla="*/ 0 h 170"/>
                  <a:gd name="T66" fmla="*/ 0 w 367"/>
                  <a:gd name="T67" fmla="*/ 0 h 170"/>
                  <a:gd name="T68" fmla="*/ 0 w 367"/>
                  <a:gd name="T69" fmla="*/ 0 h 170"/>
                  <a:gd name="T70" fmla="*/ 0 w 367"/>
                  <a:gd name="T71" fmla="*/ 0 h 170"/>
                  <a:gd name="T72" fmla="*/ 0 w 367"/>
                  <a:gd name="T73" fmla="*/ 0 h 170"/>
                  <a:gd name="T74" fmla="*/ 0 w 367"/>
                  <a:gd name="T75" fmla="*/ 0 h 170"/>
                  <a:gd name="T76" fmla="*/ 0 w 367"/>
                  <a:gd name="T77" fmla="*/ 0 h 170"/>
                  <a:gd name="T78" fmla="*/ 0 w 367"/>
                  <a:gd name="T79" fmla="*/ 0 h 170"/>
                  <a:gd name="T80" fmla="*/ 0 w 367"/>
                  <a:gd name="T81" fmla="*/ 0 h 170"/>
                  <a:gd name="T82" fmla="*/ 0 w 367"/>
                  <a:gd name="T83" fmla="*/ 0 h 17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67"/>
                  <a:gd name="T127" fmla="*/ 0 h 170"/>
                  <a:gd name="T128" fmla="*/ 367 w 367"/>
                  <a:gd name="T129" fmla="*/ 170 h 17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67" h="170">
                    <a:moveTo>
                      <a:pt x="52" y="161"/>
                    </a:moveTo>
                    <a:lnTo>
                      <a:pt x="63" y="146"/>
                    </a:lnTo>
                    <a:lnTo>
                      <a:pt x="75" y="132"/>
                    </a:lnTo>
                    <a:lnTo>
                      <a:pt x="89" y="118"/>
                    </a:lnTo>
                    <a:lnTo>
                      <a:pt x="103" y="106"/>
                    </a:lnTo>
                    <a:lnTo>
                      <a:pt x="117" y="95"/>
                    </a:lnTo>
                    <a:lnTo>
                      <a:pt x="133" y="85"/>
                    </a:lnTo>
                    <a:lnTo>
                      <a:pt x="149" y="76"/>
                    </a:lnTo>
                    <a:lnTo>
                      <a:pt x="166" y="69"/>
                    </a:lnTo>
                    <a:lnTo>
                      <a:pt x="183" y="63"/>
                    </a:lnTo>
                    <a:lnTo>
                      <a:pt x="201" y="60"/>
                    </a:lnTo>
                    <a:lnTo>
                      <a:pt x="210" y="59"/>
                    </a:lnTo>
                    <a:lnTo>
                      <a:pt x="218" y="59"/>
                    </a:lnTo>
                    <a:lnTo>
                      <a:pt x="228" y="60"/>
                    </a:lnTo>
                    <a:lnTo>
                      <a:pt x="236" y="60"/>
                    </a:lnTo>
                    <a:lnTo>
                      <a:pt x="246" y="62"/>
                    </a:lnTo>
                    <a:lnTo>
                      <a:pt x="254" y="64"/>
                    </a:lnTo>
                    <a:lnTo>
                      <a:pt x="263" y="68"/>
                    </a:lnTo>
                    <a:lnTo>
                      <a:pt x="272" y="71"/>
                    </a:lnTo>
                    <a:lnTo>
                      <a:pt x="281" y="76"/>
                    </a:lnTo>
                    <a:lnTo>
                      <a:pt x="289" y="80"/>
                    </a:lnTo>
                    <a:lnTo>
                      <a:pt x="299" y="87"/>
                    </a:lnTo>
                    <a:lnTo>
                      <a:pt x="307" y="93"/>
                    </a:lnTo>
                    <a:lnTo>
                      <a:pt x="310" y="96"/>
                    </a:lnTo>
                    <a:lnTo>
                      <a:pt x="313" y="98"/>
                    </a:lnTo>
                    <a:lnTo>
                      <a:pt x="317" y="99"/>
                    </a:lnTo>
                    <a:lnTo>
                      <a:pt x="320" y="100"/>
                    </a:lnTo>
                    <a:lnTo>
                      <a:pt x="324" y="101"/>
                    </a:lnTo>
                    <a:lnTo>
                      <a:pt x="329" y="100"/>
                    </a:lnTo>
                    <a:lnTo>
                      <a:pt x="332" y="98"/>
                    </a:lnTo>
                    <a:lnTo>
                      <a:pt x="336" y="95"/>
                    </a:lnTo>
                    <a:lnTo>
                      <a:pt x="342" y="94"/>
                    </a:lnTo>
                    <a:lnTo>
                      <a:pt x="348" y="93"/>
                    </a:lnTo>
                    <a:lnTo>
                      <a:pt x="353" y="90"/>
                    </a:lnTo>
                    <a:lnTo>
                      <a:pt x="357" y="87"/>
                    </a:lnTo>
                    <a:lnTo>
                      <a:pt x="362" y="82"/>
                    </a:lnTo>
                    <a:lnTo>
                      <a:pt x="364" y="77"/>
                    </a:lnTo>
                    <a:lnTo>
                      <a:pt x="366" y="72"/>
                    </a:lnTo>
                    <a:lnTo>
                      <a:pt x="367" y="65"/>
                    </a:lnTo>
                    <a:lnTo>
                      <a:pt x="367" y="59"/>
                    </a:lnTo>
                    <a:lnTo>
                      <a:pt x="365" y="54"/>
                    </a:lnTo>
                    <a:lnTo>
                      <a:pt x="363" y="48"/>
                    </a:lnTo>
                    <a:lnTo>
                      <a:pt x="358" y="44"/>
                    </a:lnTo>
                    <a:lnTo>
                      <a:pt x="354" y="40"/>
                    </a:lnTo>
                    <a:lnTo>
                      <a:pt x="350" y="37"/>
                    </a:lnTo>
                    <a:lnTo>
                      <a:pt x="343" y="36"/>
                    </a:lnTo>
                    <a:lnTo>
                      <a:pt x="338" y="35"/>
                    </a:lnTo>
                    <a:lnTo>
                      <a:pt x="326" y="28"/>
                    </a:lnTo>
                    <a:lnTo>
                      <a:pt x="316" y="22"/>
                    </a:lnTo>
                    <a:lnTo>
                      <a:pt x="304" y="17"/>
                    </a:lnTo>
                    <a:lnTo>
                      <a:pt x="294" y="12"/>
                    </a:lnTo>
                    <a:lnTo>
                      <a:pt x="282" y="9"/>
                    </a:lnTo>
                    <a:lnTo>
                      <a:pt x="270" y="6"/>
                    </a:lnTo>
                    <a:lnTo>
                      <a:pt x="259" y="3"/>
                    </a:lnTo>
                    <a:lnTo>
                      <a:pt x="248" y="2"/>
                    </a:lnTo>
                    <a:lnTo>
                      <a:pt x="236" y="0"/>
                    </a:lnTo>
                    <a:lnTo>
                      <a:pt x="225" y="0"/>
                    </a:lnTo>
                    <a:lnTo>
                      <a:pt x="213" y="0"/>
                    </a:lnTo>
                    <a:lnTo>
                      <a:pt x="202" y="1"/>
                    </a:lnTo>
                    <a:lnTo>
                      <a:pt x="179" y="4"/>
                    </a:lnTo>
                    <a:lnTo>
                      <a:pt x="157" y="9"/>
                    </a:lnTo>
                    <a:lnTo>
                      <a:pt x="135" y="17"/>
                    </a:lnTo>
                    <a:lnTo>
                      <a:pt x="114" y="26"/>
                    </a:lnTo>
                    <a:lnTo>
                      <a:pt x="94" y="38"/>
                    </a:lnTo>
                    <a:lnTo>
                      <a:pt x="75" y="51"/>
                    </a:lnTo>
                    <a:lnTo>
                      <a:pt x="56" y="65"/>
                    </a:lnTo>
                    <a:lnTo>
                      <a:pt x="39" y="82"/>
                    </a:lnTo>
                    <a:lnTo>
                      <a:pt x="23" y="100"/>
                    </a:lnTo>
                    <a:lnTo>
                      <a:pt x="8" y="120"/>
                    </a:lnTo>
                    <a:lnTo>
                      <a:pt x="4" y="125"/>
                    </a:lnTo>
                    <a:lnTo>
                      <a:pt x="2" y="130"/>
                    </a:lnTo>
                    <a:lnTo>
                      <a:pt x="1" y="135"/>
                    </a:lnTo>
                    <a:lnTo>
                      <a:pt x="0" y="142"/>
                    </a:lnTo>
                    <a:lnTo>
                      <a:pt x="1" y="147"/>
                    </a:lnTo>
                    <a:lnTo>
                      <a:pt x="3" y="152"/>
                    </a:lnTo>
                    <a:lnTo>
                      <a:pt x="5" y="158"/>
                    </a:lnTo>
                    <a:lnTo>
                      <a:pt x="9" y="163"/>
                    </a:lnTo>
                    <a:lnTo>
                      <a:pt x="14" y="166"/>
                    </a:lnTo>
                    <a:lnTo>
                      <a:pt x="20" y="168"/>
                    </a:lnTo>
                    <a:lnTo>
                      <a:pt x="25" y="170"/>
                    </a:lnTo>
                    <a:lnTo>
                      <a:pt x="30" y="170"/>
                    </a:lnTo>
                    <a:lnTo>
                      <a:pt x="37" y="169"/>
                    </a:lnTo>
                    <a:lnTo>
                      <a:pt x="42" y="168"/>
                    </a:lnTo>
                    <a:lnTo>
                      <a:pt x="47" y="165"/>
                    </a:lnTo>
                    <a:lnTo>
                      <a:pt x="52" y="161"/>
                    </a:lnTo>
                    <a:close/>
                  </a:path>
                </a:pathLst>
              </a:custGeom>
              <a:solidFill>
                <a:srgbClr val="AA61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0257" name="Group 229"/>
            <p:cNvGrpSpPr>
              <a:grpSpLocks/>
            </p:cNvGrpSpPr>
            <p:nvPr/>
          </p:nvGrpSpPr>
          <p:grpSpPr bwMode="auto">
            <a:xfrm flipH="1">
              <a:off x="4287" y="1979"/>
              <a:ext cx="589" cy="861"/>
              <a:chOff x="4377" y="3312"/>
              <a:chExt cx="439" cy="640"/>
            </a:xfrm>
          </p:grpSpPr>
          <p:sp>
            <p:nvSpPr>
              <p:cNvPr id="10262" name="Freeform 230"/>
              <p:cNvSpPr>
                <a:spLocks/>
              </p:cNvSpPr>
              <p:nvPr/>
            </p:nvSpPr>
            <p:spPr bwMode="auto">
              <a:xfrm>
                <a:off x="4706" y="3557"/>
                <a:ext cx="45" cy="34"/>
              </a:xfrm>
              <a:custGeom>
                <a:avLst/>
                <a:gdLst>
                  <a:gd name="T0" fmla="*/ 0 w 681"/>
                  <a:gd name="T1" fmla="*/ 0 h 511"/>
                  <a:gd name="T2" fmla="*/ 0 w 681"/>
                  <a:gd name="T3" fmla="*/ 0 h 511"/>
                  <a:gd name="T4" fmla="*/ 0 w 681"/>
                  <a:gd name="T5" fmla="*/ 0 h 511"/>
                  <a:gd name="T6" fmla="*/ 0 w 681"/>
                  <a:gd name="T7" fmla="*/ 0 h 511"/>
                  <a:gd name="T8" fmla="*/ 0 w 681"/>
                  <a:gd name="T9" fmla="*/ 0 h 511"/>
                  <a:gd name="T10" fmla="*/ 0 w 681"/>
                  <a:gd name="T11" fmla="*/ 0 h 511"/>
                  <a:gd name="T12" fmla="*/ 0 w 681"/>
                  <a:gd name="T13" fmla="*/ 0 h 511"/>
                  <a:gd name="T14" fmla="*/ 0 w 681"/>
                  <a:gd name="T15" fmla="*/ 0 h 511"/>
                  <a:gd name="T16" fmla="*/ 0 w 681"/>
                  <a:gd name="T17" fmla="*/ 0 h 511"/>
                  <a:gd name="T18" fmla="*/ 0 w 681"/>
                  <a:gd name="T19" fmla="*/ 0 h 511"/>
                  <a:gd name="T20" fmla="*/ 0 w 681"/>
                  <a:gd name="T21" fmla="*/ 0 h 511"/>
                  <a:gd name="T22" fmla="*/ 0 w 681"/>
                  <a:gd name="T23" fmla="*/ 0 h 511"/>
                  <a:gd name="T24" fmla="*/ 0 w 681"/>
                  <a:gd name="T25" fmla="*/ 0 h 511"/>
                  <a:gd name="T26" fmla="*/ 0 w 681"/>
                  <a:gd name="T27" fmla="*/ 0 h 511"/>
                  <a:gd name="T28" fmla="*/ 0 w 681"/>
                  <a:gd name="T29" fmla="*/ 0 h 511"/>
                  <a:gd name="T30" fmla="*/ 0 w 681"/>
                  <a:gd name="T31" fmla="*/ 0 h 511"/>
                  <a:gd name="T32" fmla="*/ 0 w 681"/>
                  <a:gd name="T33" fmla="*/ 0 h 511"/>
                  <a:gd name="T34" fmla="*/ 0 w 681"/>
                  <a:gd name="T35" fmla="*/ 0 h 511"/>
                  <a:gd name="T36" fmla="*/ 0 w 681"/>
                  <a:gd name="T37" fmla="*/ 0 h 511"/>
                  <a:gd name="T38" fmla="*/ 0 w 681"/>
                  <a:gd name="T39" fmla="*/ 0 h 511"/>
                  <a:gd name="T40" fmla="*/ 0 w 681"/>
                  <a:gd name="T41" fmla="*/ 0 h 511"/>
                  <a:gd name="T42" fmla="*/ 0 w 681"/>
                  <a:gd name="T43" fmla="*/ 0 h 511"/>
                  <a:gd name="T44" fmla="*/ 0 w 681"/>
                  <a:gd name="T45" fmla="*/ 0 h 511"/>
                  <a:gd name="T46" fmla="*/ 0 w 681"/>
                  <a:gd name="T47" fmla="*/ 0 h 511"/>
                  <a:gd name="T48" fmla="*/ 0 w 681"/>
                  <a:gd name="T49" fmla="*/ 0 h 511"/>
                  <a:gd name="T50" fmla="*/ 0 w 681"/>
                  <a:gd name="T51" fmla="*/ 0 h 511"/>
                  <a:gd name="T52" fmla="*/ 0 w 681"/>
                  <a:gd name="T53" fmla="*/ 0 h 511"/>
                  <a:gd name="T54" fmla="*/ 0 w 681"/>
                  <a:gd name="T55" fmla="*/ 0 h 511"/>
                  <a:gd name="T56" fmla="*/ 0 w 681"/>
                  <a:gd name="T57" fmla="*/ 0 h 511"/>
                  <a:gd name="T58" fmla="*/ 0 w 681"/>
                  <a:gd name="T59" fmla="*/ 0 h 511"/>
                  <a:gd name="T60" fmla="*/ 0 w 681"/>
                  <a:gd name="T61" fmla="*/ 0 h 511"/>
                  <a:gd name="T62" fmla="*/ 0 w 681"/>
                  <a:gd name="T63" fmla="*/ 0 h 511"/>
                  <a:gd name="T64" fmla="*/ 0 w 681"/>
                  <a:gd name="T65" fmla="*/ 0 h 511"/>
                  <a:gd name="T66" fmla="*/ 0 w 681"/>
                  <a:gd name="T67" fmla="*/ 0 h 511"/>
                  <a:gd name="T68" fmla="*/ 0 w 681"/>
                  <a:gd name="T69" fmla="*/ 0 h 511"/>
                  <a:gd name="T70" fmla="*/ 0 w 681"/>
                  <a:gd name="T71" fmla="*/ 0 h 511"/>
                  <a:gd name="T72" fmla="*/ 0 w 681"/>
                  <a:gd name="T73" fmla="*/ 0 h 511"/>
                  <a:gd name="T74" fmla="*/ 0 w 681"/>
                  <a:gd name="T75" fmla="*/ 0 h 511"/>
                  <a:gd name="T76" fmla="*/ 0 w 681"/>
                  <a:gd name="T77" fmla="*/ 0 h 51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681"/>
                  <a:gd name="T118" fmla="*/ 0 h 511"/>
                  <a:gd name="T119" fmla="*/ 681 w 681"/>
                  <a:gd name="T120" fmla="*/ 511 h 51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681" h="511">
                    <a:moveTo>
                      <a:pt x="0" y="0"/>
                    </a:moveTo>
                    <a:lnTo>
                      <a:pt x="3" y="2"/>
                    </a:lnTo>
                    <a:lnTo>
                      <a:pt x="14" y="9"/>
                    </a:lnTo>
                    <a:lnTo>
                      <a:pt x="31" y="20"/>
                    </a:lnTo>
                    <a:lnTo>
                      <a:pt x="57" y="35"/>
                    </a:lnTo>
                    <a:lnTo>
                      <a:pt x="89" y="52"/>
                    </a:lnTo>
                    <a:lnTo>
                      <a:pt x="127" y="71"/>
                    </a:lnTo>
                    <a:lnTo>
                      <a:pt x="174" y="92"/>
                    </a:lnTo>
                    <a:lnTo>
                      <a:pt x="227" y="114"/>
                    </a:lnTo>
                    <a:lnTo>
                      <a:pt x="288" y="135"/>
                    </a:lnTo>
                    <a:lnTo>
                      <a:pt x="358" y="158"/>
                    </a:lnTo>
                    <a:lnTo>
                      <a:pt x="430" y="180"/>
                    </a:lnTo>
                    <a:lnTo>
                      <a:pt x="500" y="201"/>
                    </a:lnTo>
                    <a:lnTo>
                      <a:pt x="564" y="219"/>
                    </a:lnTo>
                    <a:lnTo>
                      <a:pt x="615" y="232"/>
                    </a:lnTo>
                    <a:lnTo>
                      <a:pt x="649" y="242"/>
                    </a:lnTo>
                    <a:lnTo>
                      <a:pt x="662" y="245"/>
                    </a:lnTo>
                    <a:lnTo>
                      <a:pt x="681" y="511"/>
                    </a:lnTo>
                    <a:lnTo>
                      <a:pt x="671" y="510"/>
                    </a:lnTo>
                    <a:lnTo>
                      <a:pt x="647" y="506"/>
                    </a:lnTo>
                    <a:lnTo>
                      <a:pt x="608" y="501"/>
                    </a:lnTo>
                    <a:lnTo>
                      <a:pt x="557" y="491"/>
                    </a:lnTo>
                    <a:lnTo>
                      <a:pt x="527" y="485"/>
                    </a:lnTo>
                    <a:lnTo>
                      <a:pt x="495" y="478"/>
                    </a:lnTo>
                    <a:lnTo>
                      <a:pt x="461" y="469"/>
                    </a:lnTo>
                    <a:lnTo>
                      <a:pt x="426" y="460"/>
                    </a:lnTo>
                    <a:lnTo>
                      <a:pt x="390" y="449"/>
                    </a:lnTo>
                    <a:lnTo>
                      <a:pt x="352" y="436"/>
                    </a:lnTo>
                    <a:lnTo>
                      <a:pt x="314" y="422"/>
                    </a:lnTo>
                    <a:lnTo>
                      <a:pt x="274" y="407"/>
                    </a:lnTo>
                    <a:lnTo>
                      <a:pt x="232" y="389"/>
                    </a:lnTo>
                    <a:lnTo>
                      <a:pt x="191" y="370"/>
                    </a:lnTo>
                    <a:lnTo>
                      <a:pt x="152" y="352"/>
                    </a:lnTo>
                    <a:lnTo>
                      <a:pt x="117" y="336"/>
                    </a:lnTo>
                    <a:lnTo>
                      <a:pt x="89" y="323"/>
                    </a:lnTo>
                    <a:lnTo>
                      <a:pt x="66" y="312"/>
                    </a:lnTo>
                    <a:lnTo>
                      <a:pt x="52" y="305"/>
                    </a:lnTo>
                    <a:lnTo>
                      <a:pt x="47" y="3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BC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63" name="Freeform 231"/>
              <p:cNvSpPr>
                <a:spLocks/>
              </p:cNvSpPr>
              <p:nvPr/>
            </p:nvSpPr>
            <p:spPr bwMode="auto">
              <a:xfrm>
                <a:off x="4427" y="3875"/>
                <a:ext cx="90" cy="18"/>
              </a:xfrm>
              <a:custGeom>
                <a:avLst/>
                <a:gdLst>
                  <a:gd name="T0" fmla="*/ 0 w 1352"/>
                  <a:gd name="T1" fmla="*/ 0 h 264"/>
                  <a:gd name="T2" fmla="*/ 0 w 1352"/>
                  <a:gd name="T3" fmla="*/ 0 h 264"/>
                  <a:gd name="T4" fmla="*/ 0 w 1352"/>
                  <a:gd name="T5" fmla="*/ 0 h 264"/>
                  <a:gd name="T6" fmla="*/ 0 w 1352"/>
                  <a:gd name="T7" fmla="*/ 0 h 264"/>
                  <a:gd name="T8" fmla="*/ 0 w 1352"/>
                  <a:gd name="T9" fmla="*/ 0 h 264"/>
                  <a:gd name="T10" fmla="*/ 0 w 1352"/>
                  <a:gd name="T11" fmla="*/ 0 h 264"/>
                  <a:gd name="T12" fmla="*/ 0 w 1352"/>
                  <a:gd name="T13" fmla="*/ 0 h 264"/>
                  <a:gd name="T14" fmla="*/ 0 w 1352"/>
                  <a:gd name="T15" fmla="*/ 0 h 264"/>
                  <a:gd name="T16" fmla="*/ 0 w 1352"/>
                  <a:gd name="T17" fmla="*/ 0 h 264"/>
                  <a:gd name="T18" fmla="*/ 0 w 1352"/>
                  <a:gd name="T19" fmla="*/ 0 h 264"/>
                  <a:gd name="T20" fmla="*/ 0 w 1352"/>
                  <a:gd name="T21" fmla="*/ 0 h 264"/>
                  <a:gd name="T22" fmla="*/ 0 w 1352"/>
                  <a:gd name="T23" fmla="*/ 0 h 264"/>
                  <a:gd name="T24" fmla="*/ 0 w 1352"/>
                  <a:gd name="T25" fmla="*/ 0 h 264"/>
                  <a:gd name="T26" fmla="*/ 0 w 1352"/>
                  <a:gd name="T27" fmla="*/ 0 h 264"/>
                  <a:gd name="T28" fmla="*/ 0 w 1352"/>
                  <a:gd name="T29" fmla="*/ 0 h 264"/>
                  <a:gd name="T30" fmla="*/ 0 w 1352"/>
                  <a:gd name="T31" fmla="*/ 0 h 264"/>
                  <a:gd name="T32" fmla="*/ 0 w 1352"/>
                  <a:gd name="T33" fmla="*/ 0 h 264"/>
                  <a:gd name="T34" fmla="*/ 0 w 1352"/>
                  <a:gd name="T35" fmla="*/ 0 h 264"/>
                  <a:gd name="T36" fmla="*/ 0 w 1352"/>
                  <a:gd name="T37" fmla="*/ 0 h 264"/>
                  <a:gd name="T38" fmla="*/ 0 w 1352"/>
                  <a:gd name="T39" fmla="*/ 0 h 264"/>
                  <a:gd name="T40" fmla="*/ 0 w 1352"/>
                  <a:gd name="T41" fmla="*/ 0 h 264"/>
                  <a:gd name="T42" fmla="*/ 0 w 1352"/>
                  <a:gd name="T43" fmla="*/ 0 h 264"/>
                  <a:gd name="T44" fmla="*/ 0 w 1352"/>
                  <a:gd name="T45" fmla="*/ 0 h 264"/>
                  <a:gd name="T46" fmla="*/ 0 w 1352"/>
                  <a:gd name="T47" fmla="*/ 0 h 264"/>
                  <a:gd name="T48" fmla="*/ 0 w 1352"/>
                  <a:gd name="T49" fmla="*/ 0 h 264"/>
                  <a:gd name="T50" fmla="*/ 0 w 1352"/>
                  <a:gd name="T51" fmla="*/ 0 h 264"/>
                  <a:gd name="T52" fmla="*/ 0 w 1352"/>
                  <a:gd name="T53" fmla="*/ 0 h 264"/>
                  <a:gd name="T54" fmla="*/ 0 w 1352"/>
                  <a:gd name="T55" fmla="*/ 0 h 264"/>
                  <a:gd name="T56" fmla="*/ 0 w 1352"/>
                  <a:gd name="T57" fmla="*/ 0 h 264"/>
                  <a:gd name="T58" fmla="*/ 0 w 1352"/>
                  <a:gd name="T59" fmla="*/ 0 h 264"/>
                  <a:gd name="T60" fmla="*/ 0 w 1352"/>
                  <a:gd name="T61" fmla="*/ 0 h 264"/>
                  <a:gd name="T62" fmla="*/ 0 w 1352"/>
                  <a:gd name="T63" fmla="*/ 0 h 264"/>
                  <a:gd name="T64" fmla="*/ 0 w 1352"/>
                  <a:gd name="T65" fmla="*/ 0 h 264"/>
                  <a:gd name="T66" fmla="*/ 0 w 1352"/>
                  <a:gd name="T67" fmla="*/ 0 h 264"/>
                  <a:gd name="T68" fmla="*/ 0 w 1352"/>
                  <a:gd name="T69" fmla="*/ 0 h 26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352"/>
                  <a:gd name="T106" fmla="*/ 0 h 264"/>
                  <a:gd name="T107" fmla="*/ 1352 w 1352"/>
                  <a:gd name="T108" fmla="*/ 264 h 26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352" h="264">
                    <a:moveTo>
                      <a:pt x="994" y="0"/>
                    </a:moveTo>
                    <a:lnTo>
                      <a:pt x="359" y="0"/>
                    </a:lnTo>
                    <a:lnTo>
                      <a:pt x="318" y="16"/>
                    </a:lnTo>
                    <a:lnTo>
                      <a:pt x="279" y="31"/>
                    </a:lnTo>
                    <a:lnTo>
                      <a:pt x="244" y="45"/>
                    </a:lnTo>
                    <a:lnTo>
                      <a:pt x="213" y="59"/>
                    </a:lnTo>
                    <a:lnTo>
                      <a:pt x="183" y="72"/>
                    </a:lnTo>
                    <a:lnTo>
                      <a:pt x="155" y="86"/>
                    </a:lnTo>
                    <a:lnTo>
                      <a:pt x="131" y="100"/>
                    </a:lnTo>
                    <a:lnTo>
                      <a:pt x="109" y="115"/>
                    </a:lnTo>
                    <a:lnTo>
                      <a:pt x="88" y="130"/>
                    </a:lnTo>
                    <a:lnTo>
                      <a:pt x="70" y="145"/>
                    </a:lnTo>
                    <a:lnTo>
                      <a:pt x="54" y="162"/>
                    </a:lnTo>
                    <a:lnTo>
                      <a:pt x="40" y="180"/>
                    </a:lnTo>
                    <a:lnTo>
                      <a:pt x="28" y="198"/>
                    </a:lnTo>
                    <a:lnTo>
                      <a:pt x="17" y="219"/>
                    </a:lnTo>
                    <a:lnTo>
                      <a:pt x="8" y="240"/>
                    </a:lnTo>
                    <a:lnTo>
                      <a:pt x="0" y="264"/>
                    </a:lnTo>
                    <a:lnTo>
                      <a:pt x="1352" y="264"/>
                    </a:lnTo>
                    <a:lnTo>
                      <a:pt x="1345" y="240"/>
                    </a:lnTo>
                    <a:lnTo>
                      <a:pt x="1335" y="219"/>
                    </a:lnTo>
                    <a:lnTo>
                      <a:pt x="1325" y="198"/>
                    </a:lnTo>
                    <a:lnTo>
                      <a:pt x="1312" y="180"/>
                    </a:lnTo>
                    <a:lnTo>
                      <a:pt x="1298" y="162"/>
                    </a:lnTo>
                    <a:lnTo>
                      <a:pt x="1282" y="145"/>
                    </a:lnTo>
                    <a:lnTo>
                      <a:pt x="1264" y="130"/>
                    </a:lnTo>
                    <a:lnTo>
                      <a:pt x="1244" y="115"/>
                    </a:lnTo>
                    <a:lnTo>
                      <a:pt x="1222" y="100"/>
                    </a:lnTo>
                    <a:lnTo>
                      <a:pt x="1196" y="86"/>
                    </a:lnTo>
                    <a:lnTo>
                      <a:pt x="1170" y="72"/>
                    </a:lnTo>
                    <a:lnTo>
                      <a:pt x="1140" y="59"/>
                    </a:lnTo>
                    <a:lnTo>
                      <a:pt x="1107" y="45"/>
                    </a:lnTo>
                    <a:lnTo>
                      <a:pt x="1072" y="31"/>
                    </a:lnTo>
                    <a:lnTo>
                      <a:pt x="1035" y="16"/>
                    </a:lnTo>
                    <a:lnTo>
                      <a:pt x="994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64" name="Freeform 232"/>
              <p:cNvSpPr>
                <a:spLocks/>
              </p:cNvSpPr>
              <p:nvPr/>
            </p:nvSpPr>
            <p:spPr bwMode="auto">
              <a:xfrm>
                <a:off x="4426" y="3889"/>
                <a:ext cx="93" cy="38"/>
              </a:xfrm>
              <a:custGeom>
                <a:avLst/>
                <a:gdLst>
                  <a:gd name="T0" fmla="*/ 0 w 1399"/>
                  <a:gd name="T1" fmla="*/ 0 h 566"/>
                  <a:gd name="T2" fmla="*/ 0 w 1399"/>
                  <a:gd name="T3" fmla="*/ 0 h 566"/>
                  <a:gd name="T4" fmla="*/ 0 w 1399"/>
                  <a:gd name="T5" fmla="*/ 0 h 566"/>
                  <a:gd name="T6" fmla="*/ 0 w 1399"/>
                  <a:gd name="T7" fmla="*/ 0 h 566"/>
                  <a:gd name="T8" fmla="*/ 0 w 1399"/>
                  <a:gd name="T9" fmla="*/ 0 h 566"/>
                  <a:gd name="T10" fmla="*/ 0 w 1399"/>
                  <a:gd name="T11" fmla="*/ 0 h 566"/>
                  <a:gd name="T12" fmla="*/ 0 w 1399"/>
                  <a:gd name="T13" fmla="*/ 0 h 566"/>
                  <a:gd name="T14" fmla="*/ 0 w 1399"/>
                  <a:gd name="T15" fmla="*/ 0 h 566"/>
                  <a:gd name="T16" fmla="*/ 0 w 1399"/>
                  <a:gd name="T17" fmla="*/ 0 h 566"/>
                  <a:gd name="T18" fmla="*/ 0 w 1399"/>
                  <a:gd name="T19" fmla="*/ 0 h 566"/>
                  <a:gd name="T20" fmla="*/ 0 w 1399"/>
                  <a:gd name="T21" fmla="*/ 0 h 566"/>
                  <a:gd name="T22" fmla="*/ 0 w 1399"/>
                  <a:gd name="T23" fmla="*/ 0 h 566"/>
                  <a:gd name="T24" fmla="*/ 0 w 1399"/>
                  <a:gd name="T25" fmla="*/ 0 h 566"/>
                  <a:gd name="T26" fmla="*/ 0 w 1399"/>
                  <a:gd name="T27" fmla="*/ 0 h 566"/>
                  <a:gd name="T28" fmla="*/ 0 w 1399"/>
                  <a:gd name="T29" fmla="*/ 0 h 566"/>
                  <a:gd name="T30" fmla="*/ 0 w 1399"/>
                  <a:gd name="T31" fmla="*/ 0 h 566"/>
                  <a:gd name="T32" fmla="*/ 0 w 1399"/>
                  <a:gd name="T33" fmla="*/ 0 h 566"/>
                  <a:gd name="T34" fmla="*/ 0 w 1399"/>
                  <a:gd name="T35" fmla="*/ 0 h 566"/>
                  <a:gd name="T36" fmla="*/ 0 w 1399"/>
                  <a:gd name="T37" fmla="*/ 0 h 566"/>
                  <a:gd name="T38" fmla="*/ 0 w 1399"/>
                  <a:gd name="T39" fmla="*/ 0 h 566"/>
                  <a:gd name="T40" fmla="*/ 0 w 1399"/>
                  <a:gd name="T41" fmla="*/ 0 h 566"/>
                  <a:gd name="T42" fmla="*/ 0 w 1399"/>
                  <a:gd name="T43" fmla="*/ 0 h 566"/>
                  <a:gd name="T44" fmla="*/ 0 w 1399"/>
                  <a:gd name="T45" fmla="*/ 0 h 566"/>
                  <a:gd name="T46" fmla="*/ 0 w 1399"/>
                  <a:gd name="T47" fmla="*/ 0 h 566"/>
                  <a:gd name="T48" fmla="*/ 0 w 1399"/>
                  <a:gd name="T49" fmla="*/ 0 h 566"/>
                  <a:gd name="T50" fmla="*/ 0 w 1399"/>
                  <a:gd name="T51" fmla="*/ 0 h 566"/>
                  <a:gd name="T52" fmla="*/ 0 w 1399"/>
                  <a:gd name="T53" fmla="*/ 0 h 566"/>
                  <a:gd name="T54" fmla="*/ 0 w 1399"/>
                  <a:gd name="T55" fmla="*/ 0 h 566"/>
                  <a:gd name="T56" fmla="*/ 0 w 1399"/>
                  <a:gd name="T57" fmla="*/ 0 h 566"/>
                  <a:gd name="T58" fmla="*/ 0 w 1399"/>
                  <a:gd name="T59" fmla="*/ 0 h 566"/>
                  <a:gd name="T60" fmla="*/ 0 w 1399"/>
                  <a:gd name="T61" fmla="*/ 0 h 566"/>
                  <a:gd name="T62" fmla="*/ 0 w 1399"/>
                  <a:gd name="T63" fmla="*/ 0 h 566"/>
                  <a:gd name="T64" fmla="*/ 0 w 1399"/>
                  <a:gd name="T65" fmla="*/ 0 h 566"/>
                  <a:gd name="T66" fmla="*/ 0 w 1399"/>
                  <a:gd name="T67" fmla="*/ 0 h 566"/>
                  <a:gd name="T68" fmla="*/ 0 w 1399"/>
                  <a:gd name="T69" fmla="*/ 0 h 566"/>
                  <a:gd name="T70" fmla="*/ 0 w 1399"/>
                  <a:gd name="T71" fmla="*/ 0 h 566"/>
                  <a:gd name="T72" fmla="*/ 0 w 1399"/>
                  <a:gd name="T73" fmla="*/ 0 h 566"/>
                  <a:gd name="T74" fmla="*/ 0 w 1399"/>
                  <a:gd name="T75" fmla="*/ 0 h 566"/>
                  <a:gd name="T76" fmla="*/ 0 w 1399"/>
                  <a:gd name="T77" fmla="*/ 0 h 566"/>
                  <a:gd name="T78" fmla="*/ 0 w 1399"/>
                  <a:gd name="T79" fmla="*/ 0 h 566"/>
                  <a:gd name="T80" fmla="*/ 0 w 1399"/>
                  <a:gd name="T81" fmla="*/ 0 h 566"/>
                  <a:gd name="T82" fmla="*/ 0 w 1399"/>
                  <a:gd name="T83" fmla="*/ 0 h 566"/>
                  <a:gd name="T84" fmla="*/ 0 w 1399"/>
                  <a:gd name="T85" fmla="*/ 0 h 566"/>
                  <a:gd name="T86" fmla="*/ 0 w 1399"/>
                  <a:gd name="T87" fmla="*/ 0 h 566"/>
                  <a:gd name="T88" fmla="*/ 0 w 1399"/>
                  <a:gd name="T89" fmla="*/ 0 h 566"/>
                  <a:gd name="T90" fmla="*/ 0 w 1399"/>
                  <a:gd name="T91" fmla="*/ 0 h 566"/>
                  <a:gd name="T92" fmla="*/ 0 w 1399"/>
                  <a:gd name="T93" fmla="*/ 0 h 566"/>
                  <a:gd name="T94" fmla="*/ 0 w 1399"/>
                  <a:gd name="T95" fmla="*/ 0 h 566"/>
                  <a:gd name="T96" fmla="*/ 0 w 1399"/>
                  <a:gd name="T97" fmla="*/ 0 h 566"/>
                  <a:gd name="T98" fmla="*/ 0 w 1399"/>
                  <a:gd name="T99" fmla="*/ 0 h 566"/>
                  <a:gd name="T100" fmla="*/ 0 w 1399"/>
                  <a:gd name="T101" fmla="*/ 0 h 566"/>
                  <a:gd name="T102" fmla="*/ 0 w 1399"/>
                  <a:gd name="T103" fmla="*/ 0 h 566"/>
                  <a:gd name="T104" fmla="*/ 0 w 1399"/>
                  <a:gd name="T105" fmla="*/ 0 h 566"/>
                  <a:gd name="T106" fmla="*/ 0 w 1399"/>
                  <a:gd name="T107" fmla="*/ 0 h 566"/>
                  <a:gd name="T108" fmla="*/ 0 w 1399"/>
                  <a:gd name="T109" fmla="*/ 0 h 566"/>
                  <a:gd name="T110" fmla="*/ 0 w 1399"/>
                  <a:gd name="T111" fmla="*/ 0 h 566"/>
                  <a:gd name="T112" fmla="*/ 0 w 1399"/>
                  <a:gd name="T113" fmla="*/ 0 h 56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399"/>
                  <a:gd name="T172" fmla="*/ 0 h 566"/>
                  <a:gd name="T173" fmla="*/ 1399 w 1399"/>
                  <a:gd name="T174" fmla="*/ 566 h 56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399" h="566">
                    <a:moveTo>
                      <a:pt x="23" y="52"/>
                    </a:moveTo>
                    <a:lnTo>
                      <a:pt x="17" y="28"/>
                    </a:lnTo>
                    <a:lnTo>
                      <a:pt x="12" y="13"/>
                    </a:lnTo>
                    <a:lnTo>
                      <a:pt x="7" y="4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10"/>
                    </a:lnTo>
                    <a:lnTo>
                      <a:pt x="0" y="17"/>
                    </a:lnTo>
                    <a:lnTo>
                      <a:pt x="0" y="458"/>
                    </a:lnTo>
                    <a:lnTo>
                      <a:pt x="0" y="469"/>
                    </a:lnTo>
                    <a:lnTo>
                      <a:pt x="2" y="480"/>
                    </a:lnTo>
                    <a:lnTo>
                      <a:pt x="4" y="490"/>
                    </a:lnTo>
                    <a:lnTo>
                      <a:pt x="8" y="500"/>
                    </a:lnTo>
                    <a:lnTo>
                      <a:pt x="13" y="509"/>
                    </a:lnTo>
                    <a:lnTo>
                      <a:pt x="18" y="518"/>
                    </a:lnTo>
                    <a:lnTo>
                      <a:pt x="24" y="526"/>
                    </a:lnTo>
                    <a:lnTo>
                      <a:pt x="31" y="534"/>
                    </a:lnTo>
                    <a:lnTo>
                      <a:pt x="38" y="541"/>
                    </a:lnTo>
                    <a:lnTo>
                      <a:pt x="47" y="548"/>
                    </a:lnTo>
                    <a:lnTo>
                      <a:pt x="56" y="553"/>
                    </a:lnTo>
                    <a:lnTo>
                      <a:pt x="65" y="557"/>
                    </a:lnTo>
                    <a:lnTo>
                      <a:pt x="75" y="560"/>
                    </a:lnTo>
                    <a:lnTo>
                      <a:pt x="85" y="563"/>
                    </a:lnTo>
                    <a:lnTo>
                      <a:pt x="95" y="564"/>
                    </a:lnTo>
                    <a:lnTo>
                      <a:pt x="107" y="566"/>
                    </a:lnTo>
                    <a:lnTo>
                      <a:pt x="1292" y="566"/>
                    </a:lnTo>
                    <a:lnTo>
                      <a:pt x="1303" y="564"/>
                    </a:lnTo>
                    <a:lnTo>
                      <a:pt x="1314" y="563"/>
                    </a:lnTo>
                    <a:lnTo>
                      <a:pt x="1323" y="560"/>
                    </a:lnTo>
                    <a:lnTo>
                      <a:pt x="1334" y="557"/>
                    </a:lnTo>
                    <a:lnTo>
                      <a:pt x="1342" y="553"/>
                    </a:lnTo>
                    <a:lnTo>
                      <a:pt x="1352" y="548"/>
                    </a:lnTo>
                    <a:lnTo>
                      <a:pt x="1359" y="541"/>
                    </a:lnTo>
                    <a:lnTo>
                      <a:pt x="1368" y="534"/>
                    </a:lnTo>
                    <a:lnTo>
                      <a:pt x="1374" y="526"/>
                    </a:lnTo>
                    <a:lnTo>
                      <a:pt x="1381" y="518"/>
                    </a:lnTo>
                    <a:lnTo>
                      <a:pt x="1386" y="509"/>
                    </a:lnTo>
                    <a:lnTo>
                      <a:pt x="1390" y="500"/>
                    </a:lnTo>
                    <a:lnTo>
                      <a:pt x="1394" y="490"/>
                    </a:lnTo>
                    <a:lnTo>
                      <a:pt x="1397" y="480"/>
                    </a:lnTo>
                    <a:lnTo>
                      <a:pt x="1399" y="469"/>
                    </a:lnTo>
                    <a:lnTo>
                      <a:pt x="1399" y="458"/>
                    </a:lnTo>
                    <a:lnTo>
                      <a:pt x="1399" y="17"/>
                    </a:lnTo>
                    <a:lnTo>
                      <a:pt x="1399" y="10"/>
                    </a:lnTo>
                    <a:lnTo>
                      <a:pt x="1398" y="4"/>
                    </a:lnTo>
                    <a:lnTo>
                      <a:pt x="1397" y="2"/>
                    </a:lnTo>
                    <a:lnTo>
                      <a:pt x="1397" y="1"/>
                    </a:lnTo>
                    <a:lnTo>
                      <a:pt x="1396" y="0"/>
                    </a:lnTo>
                    <a:lnTo>
                      <a:pt x="1394" y="0"/>
                    </a:lnTo>
                    <a:lnTo>
                      <a:pt x="1391" y="4"/>
                    </a:lnTo>
                    <a:lnTo>
                      <a:pt x="1387" y="13"/>
                    </a:lnTo>
                    <a:lnTo>
                      <a:pt x="1382" y="28"/>
                    </a:lnTo>
                    <a:lnTo>
                      <a:pt x="1375" y="52"/>
                    </a:lnTo>
                    <a:lnTo>
                      <a:pt x="23" y="5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65" name="Freeform 233"/>
              <p:cNvSpPr>
                <a:spLocks/>
              </p:cNvSpPr>
              <p:nvPr/>
            </p:nvSpPr>
            <p:spPr bwMode="auto">
              <a:xfrm>
                <a:off x="4568" y="3633"/>
                <a:ext cx="123" cy="65"/>
              </a:xfrm>
              <a:custGeom>
                <a:avLst/>
                <a:gdLst>
                  <a:gd name="T0" fmla="*/ 0 w 1853"/>
                  <a:gd name="T1" fmla="*/ 0 h 966"/>
                  <a:gd name="T2" fmla="*/ 0 w 1853"/>
                  <a:gd name="T3" fmla="*/ 0 h 966"/>
                  <a:gd name="T4" fmla="*/ 0 w 1853"/>
                  <a:gd name="T5" fmla="*/ 0 h 966"/>
                  <a:gd name="T6" fmla="*/ 0 w 1853"/>
                  <a:gd name="T7" fmla="*/ 0 h 966"/>
                  <a:gd name="T8" fmla="*/ 0 w 1853"/>
                  <a:gd name="T9" fmla="*/ 0 h 966"/>
                  <a:gd name="T10" fmla="*/ 0 w 1853"/>
                  <a:gd name="T11" fmla="*/ 0 h 966"/>
                  <a:gd name="T12" fmla="*/ 0 w 1853"/>
                  <a:gd name="T13" fmla="*/ 0 h 966"/>
                  <a:gd name="T14" fmla="*/ 0 w 1853"/>
                  <a:gd name="T15" fmla="*/ 0 h 966"/>
                  <a:gd name="T16" fmla="*/ 0 w 1853"/>
                  <a:gd name="T17" fmla="*/ 0 h 966"/>
                  <a:gd name="T18" fmla="*/ 0 w 1853"/>
                  <a:gd name="T19" fmla="*/ 0 h 966"/>
                  <a:gd name="T20" fmla="*/ 0 w 1853"/>
                  <a:gd name="T21" fmla="*/ 0 h 966"/>
                  <a:gd name="T22" fmla="*/ 0 w 1853"/>
                  <a:gd name="T23" fmla="*/ 0 h 966"/>
                  <a:gd name="T24" fmla="*/ 0 w 1853"/>
                  <a:gd name="T25" fmla="*/ 0 h 966"/>
                  <a:gd name="T26" fmla="*/ 0 w 1853"/>
                  <a:gd name="T27" fmla="*/ 0 h 966"/>
                  <a:gd name="T28" fmla="*/ 0 w 1853"/>
                  <a:gd name="T29" fmla="*/ 0 h 966"/>
                  <a:gd name="T30" fmla="*/ 0 w 1853"/>
                  <a:gd name="T31" fmla="*/ 0 h 966"/>
                  <a:gd name="T32" fmla="*/ 0 w 1853"/>
                  <a:gd name="T33" fmla="*/ 0 h 966"/>
                  <a:gd name="T34" fmla="*/ 0 w 1853"/>
                  <a:gd name="T35" fmla="*/ 0 h 966"/>
                  <a:gd name="T36" fmla="*/ 0 w 1853"/>
                  <a:gd name="T37" fmla="*/ 0 h 966"/>
                  <a:gd name="T38" fmla="*/ 0 w 1853"/>
                  <a:gd name="T39" fmla="*/ 0 h 966"/>
                  <a:gd name="T40" fmla="*/ 0 w 1853"/>
                  <a:gd name="T41" fmla="*/ 0 h 966"/>
                  <a:gd name="T42" fmla="*/ 0 w 1853"/>
                  <a:gd name="T43" fmla="*/ 0 h 966"/>
                  <a:gd name="T44" fmla="*/ 0 w 1853"/>
                  <a:gd name="T45" fmla="*/ 0 h 966"/>
                  <a:gd name="T46" fmla="*/ 0 w 1853"/>
                  <a:gd name="T47" fmla="*/ 0 h 966"/>
                  <a:gd name="T48" fmla="*/ 0 w 1853"/>
                  <a:gd name="T49" fmla="*/ 0 h 966"/>
                  <a:gd name="T50" fmla="*/ 0 w 1853"/>
                  <a:gd name="T51" fmla="*/ 0 h 966"/>
                  <a:gd name="T52" fmla="*/ 0 w 1853"/>
                  <a:gd name="T53" fmla="*/ 0 h 966"/>
                  <a:gd name="T54" fmla="*/ 0 w 1853"/>
                  <a:gd name="T55" fmla="*/ 0 h 966"/>
                  <a:gd name="T56" fmla="*/ 0 w 1853"/>
                  <a:gd name="T57" fmla="*/ 0 h 966"/>
                  <a:gd name="T58" fmla="*/ 0 w 1853"/>
                  <a:gd name="T59" fmla="*/ 0 h 966"/>
                  <a:gd name="T60" fmla="*/ 0 w 1853"/>
                  <a:gd name="T61" fmla="*/ 0 h 966"/>
                  <a:gd name="T62" fmla="*/ 0 w 1853"/>
                  <a:gd name="T63" fmla="*/ 0 h 966"/>
                  <a:gd name="T64" fmla="*/ 0 w 1853"/>
                  <a:gd name="T65" fmla="*/ 0 h 966"/>
                  <a:gd name="T66" fmla="*/ 0 w 1853"/>
                  <a:gd name="T67" fmla="*/ 0 h 966"/>
                  <a:gd name="T68" fmla="*/ 0 w 1853"/>
                  <a:gd name="T69" fmla="*/ 0 h 966"/>
                  <a:gd name="T70" fmla="*/ 0 w 1853"/>
                  <a:gd name="T71" fmla="*/ 0 h 966"/>
                  <a:gd name="T72" fmla="*/ 0 w 1853"/>
                  <a:gd name="T73" fmla="*/ 0 h 966"/>
                  <a:gd name="T74" fmla="*/ 0 w 1853"/>
                  <a:gd name="T75" fmla="*/ 0 h 966"/>
                  <a:gd name="T76" fmla="*/ 0 w 1853"/>
                  <a:gd name="T77" fmla="*/ 0 h 966"/>
                  <a:gd name="T78" fmla="*/ 0 w 1853"/>
                  <a:gd name="T79" fmla="*/ 0 h 966"/>
                  <a:gd name="T80" fmla="*/ 0 w 1853"/>
                  <a:gd name="T81" fmla="*/ 0 h 966"/>
                  <a:gd name="T82" fmla="*/ 0 w 1853"/>
                  <a:gd name="T83" fmla="*/ 0 h 966"/>
                  <a:gd name="T84" fmla="*/ 0 w 1853"/>
                  <a:gd name="T85" fmla="*/ 0 h 966"/>
                  <a:gd name="T86" fmla="*/ 0 w 1853"/>
                  <a:gd name="T87" fmla="*/ 0 h 966"/>
                  <a:gd name="T88" fmla="*/ 0 w 1853"/>
                  <a:gd name="T89" fmla="*/ 0 h 966"/>
                  <a:gd name="T90" fmla="*/ 0 w 1853"/>
                  <a:gd name="T91" fmla="*/ 0 h 966"/>
                  <a:gd name="T92" fmla="*/ 0 w 1853"/>
                  <a:gd name="T93" fmla="*/ 0 h 966"/>
                  <a:gd name="T94" fmla="*/ 0 w 1853"/>
                  <a:gd name="T95" fmla="*/ 0 h 966"/>
                  <a:gd name="T96" fmla="*/ 0 w 1853"/>
                  <a:gd name="T97" fmla="*/ 0 h 966"/>
                  <a:gd name="T98" fmla="*/ 0 w 1853"/>
                  <a:gd name="T99" fmla="*/ 0 h 966"/>
                  <a:gd name="T100" fmla="*/ 0 w 1853"/>
                  <a:gd name="T101" fmla="*/ 0 h 966"/>
                  <a:gd name="T102" fmla="*/ 0 w 1853"/>
                  <a:gd name="T103" fmla="*/ 0 h 966"/>
                  <a:gd name="T104" fmla="*/ 0 w 1853"/>
                  <a:gd name="T105" fmla="*/ 0 h 966"/>
                  <a:gd name="T106" fmla="*/ 0 w 1853"/>
                  <a:gd name="T107" fmla="*/ 0 h 96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853"/>
                  <a:gd name="T163" fmla="*/ 0 h 966"/>
                  <a:gd name="T164" fmla="*/ 1853 w 1853"/>
                  <a:gd name="T165" fmla="*/ 966 h 96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853" h="966">
                    <a:moveTo>
                      <a:pt x="1853" y="75"/>
                    </a:moveTo>
                    <a:lnTo>
                      <a:pt x="1664" y="832"/>
                    </a:lnTo>
                    <a:lnTo>
                      <a:pt x="1668" y="835"/>
                    </a:lnTo>
                    <a:lnTo>
                      <a:pt x="1676" y="847"/>
                    </a:lnTo>
                    <a:lnTo>
                      <a:pt x="1676" y="851"/>
                    </a:lnTo>
                    <a:lnTo>
                      <a:pt x="1677" y="854"/>
                    </a:lnTo>
                    <a:lnTo>
                      <a:pt x="1676" y="858"/>
                    </a:lnTo>
                    <a:lnTo>
                      <a:pt x="1673" y="864"/>
                    </a:lnTo>
                    <a:lnTo>
                      <a:pt x="1671" y="868"/>
                    </a:lnTo>
                    <a:lnTo>
                      <a:pt x="1667" y="873"/>
                    </a:lnTo>
                    <a:lnTo>
                      <a:pt x="1662" y="879"/>
                    </a:lnTo>
                    <a:lnTo>
                      <a:pt x="1654" y="884"/>
                    </a:lnTo>
                    <a:lnTo>
                      <a:pt x="1646" y="889"/>
                    </a:lnTo>
                    <a:lnTo>
                      <a:pt x="1635" y="895"/>
                    </a:lnTo>
                    <a:lnTo>
                      <a:pt x="1621" y="900"/>
                    </a:lnTo>
                    <a:lnTo>
                      <a:pt x="1607" y="905"/>
                    </a:lnTo>
                    <a:lnTo>
                      <a:pt x="1590" y="910"/>
                    </a:lnTo>
                    <a:lnTo>
                      <a:pt x="1569" y="917"/>
                    </a:lnTo>
                    <a:lnTo>
                      <a:pt x="1546" y="922"/>
                    </a:lnTo>
                    <a:lnTo>
                      <a:pt x="1521" y="927"/>
                    </a:lnTo>
                    <a:lnTo>
                      <a:pt x="1492" y="933"/>
                    </a:lnTo>
                    <a:lnTo>
                      <a:pt x="1459" y="938"/>
                    </a:lnTo>
                    <a:lnTo>
                      <a:pt x="1424" y="942"/>
                    </a:lnTo>
                    <a:lnTo>
                      <a:pt x="1385" y="948"/>
                    </a:lnTo>
                    <a:lnTo>
                      <a:pt x="1342" y="952"/>
                    </a:lnTo>
                    <a:lnTo>
                      <a:pt x="1297" y="956"/>
                    </a:lnTo>
                    <a:lnTo>
                      <a:pt x="1246" y="960"/>
                    </a:lnTo>
                    <a:lnTo>
                      <a:pt x="1192" y="964"/>
                    </a:lnTo>
                    <a:lnTo>
                      <a:pt x="1134" y="966"/>
                    </a:lnTo>
                    <a:lnTo>
                      <a:pt x="1079" y="966"/>
                    </a:lnTo>
                    <a:lnTo>
                      <a:pt x="1024" y="961"/>
                    </a:lnTo>
                    <a:lnTo>
                      <a:pt x="970" y="956"/>
                    </a:lnTo>
                    <a:lnTo>
                      <a:pt x="916" y="948"/>
                    </a:lnTo>
                    <a:lnTo>
                      <a:pt x="864" y="938"/>
                    </a:lnTo>
                    <a:lnTo>
                      <a:pt x="812" y="925"/>
                    </a:lnTo>
                    <a:lnTo>
                      <a:pt x="762" y="912"/>
                    </a:lnTo>
                    <a:lnTo>
                      <a:pt x="712" y="897"/>
                    </a:lnTo>
                    <a:lnTo>
                      <a:pt x="664" y="880"/>
                    </a:lnTo>
                    <a:lnTo>
                      <a:pt x="618" y="862"/>
                    </a:lnTo>
                    <a:lnTo>
                      <a:pt x="572" y="843"/>
                    </a:lnTo>
                    <a:lnTo>
                      <a:pt x="528" y="823"/>
                    </a:lnTo>
                    <a:lnTo>
                      <a:pt x="486" y="802"/>
                    </a:lnTo>
                    <a:lnTo>
                      <a:pt x="446" y="782"/>
                    </a:lnTo>
                    <a:lnTo>
                      <a:pt x="406" y="761"/>
                    </a:lnTo>
                    <a:lnTo>
                      <a:pt x="369" y="740"/>
                    </a:lnTo>
                    <a:lnTo>
                      <a:pt x="334" y="718"/>
                    </a:lnTo>
                    <a:lnTo>
                      <a:pt x="300" y="697"/>
                    </a:lnTo>
                    <a:lnTo>
                      <a:pt x="269" y="677"/>
                    </a:lnTo>
                    <a:lnTo>
                      <a:pt x="212" y="638"/>
                    </a:lnTo>
                    <a:lnTo>
                      <a:pt x="165" y="603"/>
                    </a:lnTo>
                    <a:lnTo>
                      <a:pt x="99" y="550"/>
                    </a:lnTo>
                    <a:lnTo>
                      <a:pt x="75" y="528"/>
                    </a:lnTo>
                    <a:lnTo>
                      <a:pt x="0" y="0"/>
                    </a:lnTo>
                    <a:lnTo>
                      <a:pt x="1853" y="75"/>
                    </a:lnTo>
                    <a:close/>
                  </a:path>
                </a:pathLst>
              </a:custGeom>
              <a:solidFill>
                <a:srgbClr val="C693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66" name="Freeform 234"/>
              <p:cNvSpPr>
                <a:spLocks/>
              </p:cNvSpPr>
              <p:nvPr/>
            </p:nvSpPr>
            <p:spPr bwMode="auto">
              <a:xfrm>
                <a:off x="4377" y="3652"/>
                <a:ext cx="439" cy="241"/>
              </a:xfrm>
              <a:custGeom>
                <a:avLst/>
                <a:gdLst>
                  <a:gd name="T0" fmla="*/ 0 w 6584"/>
                  <a:gd name="T1" fmla="*/ 0 h 3608"/>
                  <a:gd name="T2" fmla="*/ 0 w 6584"/>
                  <a:gd name="T3" fmla="*/ 0 h 3608"/>
                  <a:gd name="T4" fmla="*/ 0 w 6584"/>
                  <a:gd name="T5" fmla="*/ 0 h 3608"/>
                  <a:gd name="T6" fmla="*/ 0 w 6584"/>
                  <a:gd name="T7" fmla="*/ 0 h 3608"/>
                  <a:gd name="T8" fmla="*/ 0 w 6584"/>
                  <a:gd name="T9" fmla="*/ 0 h 3608"/>
                  <a:gd name="T10" fmla="*/ 0 w 6584"/>
                  <a:gd name="T11" fmla="*/ 0 h 3608"/>
                  <a:gd name="T12" fmla="*/ 0 w 6584"/>
                  <a:gd name="T13" fmla="*/ 0 h 3608"/>
                  <a:gd name="T14" fmla="*/ 0 w 6584"/>
                  <a:gd name="T15" fmla="*/ 0 h 3608"/>
                  <a:gd name="T16" fmla="*/ 0 w 6584"/>
                  <a:gd name="T17" fmla="*/ 0 h 3608"/>
                  <a:gd name="T18" fmla="*/ 0 w 6584"/>
                  <a:gd name="T19" fmla="*/ 0 h 3608"/>
                  <a:gd name="T20" fmla="*/ 0 w 6584"/>
                  <a:gd name="T21" fmla="*/ 0 h 3608"/>
                  <a:gd name="T22" fmla="*/ 0 w 6584"/>
                  <a:gd name="T23" fmla="*/ 0 h 3608"/>
                  <a:gd name="T24" fmla="*/ 0 w 6584"/>
                  <a:gd name="T25" fmla="*/ 0 h 3608"/>
                  <a:gd name="T26" fmla="*/ 0 w 6584"/>
                  <a:gd name="T27" fmla="*/ 0 h 3608"/>
                  <a:gd name="T28" fmla="*/ 0 w 6584"/>
                  <a:gd name="T29" fmla="*/ 0 h 3608"/>
                  <a:gd name="T30" fmla="*/ 0 w 6584"/>
                  <a:gd name="T31" fmla="*/ 0 h 3608"/>
                  <a:gd name="T32" fmla="*/ 0 w 6584"/>
                  <a:gd name="T33" fmla="*/ 0 h 3608"/>
                  <a:gd name="T34" fmla="*/ 0 w 6584"/>
                  <a:gd name="T35" fmla="*/ 0 h 3608"/>
                  <a:gd name="T36" fmla="*/ 0 w 6584"/>
                  <a:gd name="T37" fmla="*/ 0 h 3608"/>
                  <a:gd name="T38" fmla="*/ 0 w 6584"/>
                  <a:gd name="T39" fmla="*/ 0 h 3608"/>
                  <a:gd name="T40" fmla="*/ 0 w 6584"/>
                  <a:gd name="T41" fmla="*/ 0 h 3608"/>
                  <a:gd name="T42" fmla="*/ 0 w 6584"/>
                  <a:gd name="T43" fmla="*/ 0 h 3608"/>
                  <a:gd name="T44" fmla="*/ 0 w 6584"/>
                  <a:gd name="T45" fmla="*/ 0 h 3608"/>
                  <a:gd name="T46" fmla="*/ 0 w 6584"/>
                  <a:gd name="T47" fmla="*/ 0 h 3608"/>
                  <a:gd name="T48" fmla="*/ 0 w 6584"/>
                  <a:gd name="T49" fmla="*/ 0 h 3608"/>
                  <a:gd name="T50" fmla="*/ 0 w 6584"/>
                  <a:gd name="T51" fmla="*/ 0 h 3608"/>
                  <a:gd name="T52" fmla="*/ 0 w 6584"/>
                  <a:gd name="T53" fmla="*/ 0 h 3608"/>
                  <a:gd name="T54" fmla="*/ 0 w 6584"/>
                  <a:gd name="T55" fmla="*/ 0 h 3608"/>
                  <a:gd name="T56" fmla="*/ 0 w 6584"/>
                  <a:gd name="T57" fmla="*/ 0 h 3608"/>
                  <a:gd name="T58" fmla="*/ 0 w 6584"/>
                  <a:gd name="T59" fmla="*/ 0 h 3608"/>
                  <a:gd name="T60" fmla="*/ 0 w 6584"/>
                  <a:gd name="T61" fmla="*/ 0 h 3608"/>
                  <a:gd name="T62" fmla="*/ 0 w 6584"/>
                  <a:gd name="T63" fmla="*/ 0 h 3608"/>
                  <a:gd name="T64" fmla="*/ 0 w 6584"/>
                  <a:gd name="T65" fmla="*/ 0 h 3608"/>
                  <a:gd name="T66" fmla="*/ 0 w 6584"/>
                  <a:gd name="T67" fmla="*/ 0 h 3608"/>
                  <a:gd name="T68" fmla="*/ 0 w 6584"/>
                  <a:gd name="T69" fmla="*/ 0 h 3608"/>
                  <a:gd name="T70" fmla="*/ 0 w 6584"/>
                  <a:gd name="T71" fmla="*/ 0 h 3608"/>
                  <a:gd name="T72" fmla="*/ 0 w 6584"/>
                  <a:gd name="T73" fmla="*/ 0 h 3608"/>
                  <a:gd name="T74" fmla="*/ 0 w 6584"/>
                  <a:gd name="T75" fmla="*/ 0 h 3608"/>
                  <a:gd name="T76" fmla="*/ 0 w 6584"/>
                  <a:gd name="T77" fmla="*/ 0 h 3608"/>
                  <a:gd name="T78" fmla="*/ 0 w 6584"/>
                  <a:gd name="T79" fmla="*/ 0 h 3608"/>
                  <a:gd name="T80" fmla="*/ 0 w 6584"/>
                  <a:gd name="T81" fmla="*/ 0 h 3608"/>
                  <a:gd name="T82" fmla="*/ 0 w 6584"/>
                  <a:gd name="T83" fmla="*/ 0 h 3608"/>
                  <a:gd name="T84" fmla="*/ 0 w 6584"/>
                  <a:gd name="T85" fmla="*/ 0 h 3608"/>
                  <a:gd name="T86" fmla="*/ 0 w 6584"/>
                  <a:gd name="T87" fmla="*/ 0 h 3608"/>
                  <a:gd name="T88" fmla="*/ 0 w 6584"/>
                  <a:gd name="T89" fmla="*/ 0 h 3608"/>
                  <a:gd name="T90" fmla="*/ 0 w 6584"/>
                  <a:gd name="T91" fmla="*/ 0 h 3608"/>
                  <a:gd name="T92" fmla="*/ 0 w 6584"/>
                  <a:gd name="T93" fmla="*/ 0 h 3608"/>
                  <a:gd name="T94" fmla="*/ 0 w 6584"/>
                  <a:gd name="T95" fmla="*/ 0 h 3608"/>
                  <a:gd name="T96" fmla="*/ 0 w 6584"/>
                  <a:gd name="T97" fmla="*/ 0 h 3608"/>
                  <a:gd name="T98" fmla="*/ 0 w 6584"/>
                  <a:gd name="T99" fmla="*/ 0 h 3608"/>
                  <a:gd name="T100" fmla="*/ 0 w 6584"/>
                  <a:gd name="T101" fmla="*/ 0 h 3608"/>
                  <a:gd name="T102" fmla="*/ 0 w 6584"/>
                  <a:gd name="T103" fmla="*/ 0 h 3608"/>
                  <a:gd name="T104" fmla="*/ 0 w 6584"/>
                  <a:gd name="T105" fmla="*/ 0 h 3608"/>
                  <a:gd name="T106" fmla="*/ 0 w 6584"/>
                  <a:gd name="T107" fmla="*/ 0 h 360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6584"/>
                  <a:gd name="T163" fmla="*/ 0 h 3608"/>
                  <a:gd name="T164" fmla="*/ 6584 w 6584"/>
                  <a:gd name="T165" fmla="*/ 3608 h 3608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6584" h="3608">
                    <a:moveTo>
                      <a:pt x="4107" y="530"/>
                    </a:moveTo>
                    <a:lnTo>
                      <a:pt x="2481" y="189"/>
                    </a:lnTo>
                    <a:lnTo>
                      <a:pt x="2444" y="207"/>
                    </a:lnTo>
                    <a:lnTo>
                      <a:pt x="2342" y="259"/>
                    </a:lnTo>
                    <a:lnTo>
                      <a:pt x="2272" y="295"/>
                    </a:lnTo>
                    <a:lnTo>
                      <a:pt x="2191" y="338"/>
                    </a:lnTo>
                    <a:lnTo>
                      <a:pt x="2103" y="385"/>
                    </a:lnTo>
                    <a:lnTo>
                      <a:pt x="2008" y="437"/>
                    </a:lnTo>
                    <a:lnTo>
                      <a:pt x="1909" y="494"/>
                    </a:lnTo>
                    <a:lnTo>
                      <a:pt x="1807" y="552"/>
                    </a:lnTo>
                    <a:lnTo>
                      <a:pt x="1704" y="614"/>
                    </a:lnTo>
                    <a:lnTo>
                      <a:pt x="1603" y="676"/>
                    </a:lnTo>
                    <a:lnTo>
                      <a:pt x="1554" y="707"/>
                    </a:lnTo>
                    <a:lnTo>
                      <a:pt x="1506" y="739"/>
                    </a:lnTo>
                    <a:lnTo>
                      <a:pt x="1459" y="771"/>
                    </a:lnTo>
                    <a:lnTo>
                      <a:pt x="1413" y="803"/>
                    </a:lnTo>
                    <a:lnTo>
                      <a:pt x="1370" y="835"/>
                    </a:lnTo>
                    <a:lnTo>
                      <a:pt x="1328" y="865"/>
                    </a:lnTo>
                    <a:lnTo>
                      <a:pt x="1288" y="896"/>
                    </a:lnTo>
                    <a:lnTo>
                      <a:pt x="1252" y="927"/>
                    </a:lnTo>
                    <a:lnTo>
                      <a:pt x="1184" y="986"/>
                    </a:lnTo>
                    <a:lnTo>
                      <a:pt x="1122" y="1043"/>
                    </a:lnTo>
                    <a:lnTo>
                      <a:pt x="1065" y="1098"/>
                    </a:lnTo>
                    <a:lnTo>
                      <a:pt x="1014" y="1150"/>
                    </a:lnTo>
                    <a:lnTo>
                      <a:pt x="969" y="1201"/>
                    </a:lnTo>
                    <a:lnTo>
                      <a:pt x="928" y="1249"/>
                    </a:lnTo>
                    <a:lnTo>
                      <a:pt x="891" y="1294"/>
                    </a:lnTo>
                    <a:lnTo>
                      <a:pt x="860" y="1338"/>
                    </a:lnTo>
                    <a:lnTo>
                      <a:pt x="831" y="1380"/>
                    </a:lnTo>
                    <a:lnTo>
                      <a:pt x="806" y="1418"/>
                    </a:lnTo>
                    <a:lnTo>
                      <a:pt x="785" y="1456"/>
                    </a:lnTo>
                    <a:lnTo>
                      <a:pt x="768" y="1491"/>
                    </a:lnTo>
                    <a:lnTo>
                      <a:pt x="752" y="1524"/>
                    </a:lnTo>
                    <a:lnTo>
                      <a:pt x="741" y="1553"/>
                    </a:lnTo>
                    <a:lnTo>
                      <a:pt x="730" y="1582"/>
                    </a:lnTo>
                    <a:lnTo>
                      <a:pt x="723" y="1607"/>
                    </a:lnTo>
                    <a:lnTo>
                      <a:pt x="714" y="1633"/>
                    </a:lnTo>
                    <a:lnTo>
                      <a:pt x="705" y="1658"/>
                    </a:lnTo>
                    <a:lnTo>
                      <a:pt x="693" y="1683"/>
                    </a:lnTo>
                    <a:lnTo>
                      <a:pt x="680" y="1708"/>
                    </a:lnTo>
                    <a:lnTo>
                      <a:pt x="666" y="1733"/>
                    </a:lnTo>
                    <a:lnTo>
                      <a:pt x="652" y="1756"/>
                    </a:lnTo>
                    <a:lnTo>
                      <a:pt x="638" y="1778"/>
                    </a:lnTo>
                    <a:lnTo>
                      <a:pt x="623" y="1800"/>
                    </a:lnTo>
                    <a:lnTo>
                      <a:pt x="596" y="1837"/>
                    </a:lnTo>
                    <a:lnTo>
                      <a:pt x="573" y="1865"/>
                    </a:lnTo>
                    <a:lnTo>
                      <a:pt x="558" y="1885"/>
                    </a:lnTo>
                    <a:lnTo>
                      <a:pt x="552" y="1892"/>
                    </a:lnTo>
                    <a:lnTo>
                      <a:pt x="531" y="1906"/>
                    </a:lnTo>
                    <a:lnTo>
                      <a:pt x="472" y="1946"/>
                    </a:lnTo>
                    <a:lnTo>
                      <a:pt x="433" y="1977"/>
                    </a:lnTo>
                    <a:lnTo>
                      <a:pt x="388" y="2013"/>
                    </a:lnTo>
                    <a:lnTo>
                      <a:pt x="365" y="2034"/>
                    </a:lnTo>
                    <a:lnTo>
                      <a:pt x="342" y="2055"/>
                    </a:lnTo>
                    <a:lnTo>
                      <a:pt x="317" y="2080"/>
                    </a:lnTo>
                    <a:lnTo>
                      <a:pt x="292" y="2104"/>
                    </a:lnTo>
                    <a:lnTo>
                      <a:pt x="267" y="2131"/>
                    </a:lnTo>
                    <a:lnTo>
                      <a:pt x="243" y="2158"/>
                    </a:lnTo>
                    <a:lnTo>
                      <a:pt x="219" y="2188"/>
                    </a:lnTo>
                    <a:lnTo>
                      <a:pt x="194" y="2219"/>
                    </a:lnTo>
                    <a:lnTo>
                      <a:pt x="171" y="2251"/>
                    </a:lnTo>
                    <a:lnTo>
                      <a:pt x="147" y="2284"/>
                    </a:lnTo>
                    <a:lnTo>
                      <a:pt x="126" y="2319"/>
                    </a:lnTo>
                    <a:lnTo>
                      <a:pt x="106" y="2354"/>
                    </a:lnTo>
                    <a:lnTo>
                      <a:pt x="86" y="2392"/>
                    </a:lnTo>
                    <a:lnTo>
                      <a:pt x="69" y="2430"/>
                    </a:lnTo>
                    <a:lnTo>
                      <a:pt x="53" y="2469"/>
                    </a:lnTo>
                    <a:lnTo>
                      <a:pt x="38" y="2511"/>
                    </a:lnTo>
                    <a:lnTo>
                      <a:pt x="26" y="2552"/>
                    </a:lnTo>
                    <a:lnTo>
                      <a:pt x="16" y="2596"/>
                    </a:lnTo>
                    <a:lnTo>
                      <a:pt x="8" y="2640"/>
                    </a:lnTo>
                    <a:lnTo>
                      <a:pt x="4" y="2686"/>
                    </a:lnTo>
                    <a:lnTo>
                      <a:pt x="1" y="2732"/>
                    </a:lnTo>
                    <a:lnTo>
                      <a:pt x="0" y="2775"/>
                    </a:lnTo>
                    <a:lnTo>
                      <a:pt x="0" y="2818"/>
                    </a:lnTo>
                    <a:lnTo>
                      <a:pt x="1" y="2858"/>
                    </a:lnTo>
                    <a:lnTo>
                      <a:pt x="4" y="2897"/>
                    </a:lnTo>
                    <a:lnTo>
                      <a:pt x="8" y="2936"/>
                    </a:lnTo>
                    <a:lnTo>
                      <a:pt x="13" y="2973"/>
                    </a:lnTo>
                    <a:lnTo>
                      <a:pt x="19" y="3008"/>
                    </a:lnTo>
                    <a:lnTo>
                      <a:pt x="26" y="3042"/>
                    </a:lnTo>
                    <a:lnTo>
                      <a:pt x="34" y="3075"/>
                    </a:lnTo>
                    <a:lnTo>
                      <a:pt x="43" y="3106"/>
                    </a:lnTo>
                    <a:lnTo>
                      <a:pt x="53" y="3136"/>
                    </a:lnTo>
                    <a:lnTo>
                      <a:pt x="64" y="3166"/>
                    </a:lnTo>
                    <a:lnTo>
                      <a:pt x="74" y="3194"/>
                    </a:lnTo>
                    <a:lnTo>
                      <a:pt x="86" y="3220"/>
                    </a:lnTo>
                    <a:lnTo>
                      <a:pt x="99" y="3247"/>
                    </a:lnTo>
                    <a:lnTo>
                      <a:pt x="111" y="3271"/>
                    </a:lnTo>
                    <a:lnTo>
                      <a:pt x="124" y="3294"/>
                    </a:lnTo>
                    <a:lnTo>
                      <a:pt x="137" y="3318"/>
                    </a:lnTo>
                    <a:lnTo>
                      <a:pt x="151" y="3339"/>
                    </a:lnTo>
                    <a:lnTo>
                      <a:pt x="178" y="3380"/>
                    </a:lnTo>
                    <a:lnTo>
                      <a:pt x="206" y="3418"/>
                    </a:lnTo>
                    <a:lnTo>
                      <a:pt x="259" y="3482"/>
                    </a:lnTo>
                    <a:lnTo>
                      <a:pt x="307" y="3538"/>
                    </a:lnTo>
                    <a:lnTo>
                      <a:pt x="317" y="3549"/>
                    </a:lnTo>
                    <a:lnTo>
                      <a:pt x="329" y="3560"/>
                    </a:lnTo>
                    <a:lnTo>
                      <a:pt x="342" y="3568"/>
                    </a:lnTo>
                    <a:lnTo>
                      <a:pt x="354" y="3577"/>
                    </a:lnTo>
                    <a:lnTo>
                      <a:pt x="368" y="3584"/>
                    </a:lnTo>
                    <a:lnTo>
                      <a:pt x="382" y="3590"/>
                    </a:lnTo>
                    <a:lnTo>
                      <a:pt x="396" y="3595"/>
                    </a:lnTo>
                    <a:lnTo>
                      <a:pt x="411" y="3599"/>
                    </a:lnTo>
                    <a:lnTo>
                      <a:pt x="425" y="3602"/>
                    </a:lnTo>
                    <a:lnTo>
                      <a:pt x="440" y="3604"/>
                    </a:lnTo>
                    <a:lnTo>
                      <a:pt x="455" y="3607"/>
                    </a:lnTo>
                    <a:lnTo>
                      <a:pt x="470" y="3608"/>
                    </a:lnTo>
                    <a:lnTo>
                      <a:pt x="500" y="3608"/>
                    </a:lnTo>
                    <a:lnTo>
                      <a:pt x="528" y="3605"/>
                    </a:lnTo>
                    <a:lnTo>
                      <a:pt x="556" y="3602"/>
                    </a:lnTo>
                    <a:lnTo>
                      <a:pt x="581" y="3598"/>
                    </a:lnTo>
                    <a:lnTo>
                      <a:pt x="605" y="3593"/>
                    </a:lnTo>
                    <a:lnTo>
                      <a:pt x="625" y="3587"/>
                    </a:lnTo>
                    <a:lnTo>
                      <a:pt x="655" y="3579"/>
                    </a:lnTo>
                    <a:lnTo>
                      <a:pt x="665" y="3575"/>
                    </a:lnTo>
                    <a:lnTo>
                      <a:pt x="817" y="3329"/>
                    </a:lnTo>
                    <a:lnTo>
                      <a:pt x="6584" y="3329"/>
                    </a:lnTo>
                    <a:lnTo>
                      <a:pt x="6580" y="3243"/>
                    </a:lnTo>
                    <a:lnTo>
                      <a:pt x="6566" y="3015"/>
                    </a:lnTo>
                    <a:lnTo>
                      <a:pt x="6554" y="2861"/>
                    </a:lnTo>
                    <a:lnTo>
                      <a:pt x="6541" y="2686"/>
                    </a:lnTo>
                    <a:lnTo>
                      <a:pt x="6526" y="2496"/>
                    </a:lnTo>
                    <a:lnTo>
                      <a:pt x="6506" y="2295"/>
                    </a:lnTo>
                    <a:lnTo>
                      <a:pt x="6496" y="2193"/>
                    </a:lnTo>
                    <a:lnTo>
                      <a:pt x="6484" y="2092"/>
                    </a:lnTo>
                    <a:lnTo>
                      <a:pt x="6472" y="1989"/>
                    </a:lnTo>
                    <a:lnTo>
                      <a:pt x="6460" y="1888"/>
                    </a:lnTo>
                    <a:lnTo>
                      <a:pt x="6446" y="1787"/>
                    </a:lnTo>
                    <a:lnTo>
                      <a:pt x="6431" y="1689"/>
                    </a:lnTo>
                    <a:lnTo>
                      <a:pt x="6416" y="1594"/>
                    </a:lnTo>
                    <a:lnTo>
                      <a:pt x="6400" y="1501"/>
                    </a:lnTo>
                    <a:lnTo>
                      <a:pt x="6383" y="1414"/>
                    </a:lnTo>
                    <a:lnTo>
                      <a:pt x="6366" y="1330"/>
                    </a:lnTo>
                    <a:lnTo>
                      <a:pt x="6348" y="1253"/>
                    </a:lnTo>
                    <a:lnTo>
                      <a:pt x="6329" y="1181"/>
                    </a:lnTo>
                    <a:lnTo>
                      <a:pt x="6309" y="1115"/>
                    </a:lnTo>
                    <a:lnTo>
                      <a:pt x="6288" y="1056"/>
                    </a:lnTo>
                    <a:lnTo>
                      <a:pt x="6267" y="1007"/>
                    </a:lnTo>
                    <a:lnTo>
                      <a:pt x="6243" y="964"/>
                    </a:lnTo>
                    <a:lnTo>
                      <a:pt x="6218" y="927"/>
                    </a:lnTo>
                    <a:lnTo>
                      <a:pt x="6188" y="889"/>
                    </a:lnTo>
                    <a:lnTo>
                      <a:pt x="6154" y="849"/>
                    </a:lnTo>
                    <a:lnTo>
                      <a:pt x="6116" y="809"/>
                    </a:lnTo>
                    <a:lnTo>
                      <a:pt x="6074" y="769"/>
                    </a:lnTo>
                    <a:lnTo>
                      <a:pt x="6030" y="728"/>
                    </a:lnTo>
                    <a:lnTo>
                      <a:pt x="5983" y="687"/>
                    </a:lnTo>
                    <a:lnTo>
                      <a:pt x="5933" y="647"/>
                    </a:lnTo>
                    <a:lnTo>
                      <a:pt x="5881" y="605"/>
                    </a:lnTo>
                    <a:lnTo>
                      <a:pt x="5828" y="565"/>
                    </a:lnTo>
                    <a:lnTo>
                      <a:pt x="5773" y="525"/>
                    </a:lnTo>
                    <a:lnTo>
                      <a:pt x="5717" y="485"/>
                    </a:lnTo>
                    <a:lnTo>
                      <a:pt x="5661" y="446"/>
                    </a:lnTo>
                    <a:lnTo>
                      <a:pt x="5603" y="408"/>
                    </a:lnTo>
                    <a:lnTo>
                      <a:pt x="5546" y="370"/>
                    </a:lnTo>
                    <a:lnTo>
                      <a:pt x="5490" y="333"/>
                    </a:lnTo>
                    <a:lnTo>
                      <a:pt x="5379" y="264"/>
                    </a:lnTo>
                    <a:lnTo>
                      <a:pt x="5274" y="201"/>
                    </a:lnTo>
                    <a:lnTo>
                      <a:pt x="5178" y="143"/>
                    </a:lnTo>
                    <a:lnTo>
                      <a:pt x="5093" y="95"/>
                    </a:lnTo>
                    <a:lnTo>
                      <a:pt x="4967" y="26"/>
                    </a:lnTo>
                    <a:lnTo>
                      <a:pt x="4920" y="0"/>
                    </a:lnTo>
                    <a:lnTo>
                      <a:pt x="4107" y="530"/>
                    </a:lnTo>
                    <a:close/>
                  </a:path>
                </a:pathLst>
              </a:custGeom>
              <a:solidFill>
                <a:srgbClr val="DBDD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67" name="Freeform 235"/>
              <p:cNvSpPr>
                <a:spLocks/>
              </p:cNvSpPr>
              <p:nvPr/>
            </p:nvSpPr>
            <p:spPr bwMode="auto">
              <a:xfrm>
                <a:off x="4377" y="3657"/>
                <a:ext cx="439" cy="236"/>
              </a:xfrm>
              <a:custGeom>
                <a:avLst/>
                <a:gdLst>
                  <a:gd name="T0" fmla="*/ 0 w 6584"/>
                  <a:gd name="T1" fmla="*/ 0 h 3541"/>
                  <a:gd name="T2" fmla="*/ 0 w 6584"/>
                  <a:gd name="T3" fmla="*/ 0 h 3541"/>
                  <a:gd name="T4" fmla="*/ 0 w 6584"/>
                  <a:gd name="T5" fmla="*/ 0 h 3541"/>
                  <a:gd name="T6" fmla="*/ 0 w 6584"/>
                  <a:gd name="T7" fmla="*/ 0 h 3541"/>
                  <a:gd name="T8" fmla="*/ 0 w 6584"/>
                  <a:gd name="T9" fmla="*/ 0 h 3541"/>
                  <a:gd name="T10" fmla="*/ 0 w 6584"/>
                  <a:gd name="T11" fmla="*/ 0 h 3541"/>
                  <a:gd name="T12" fmla="*/ 0 w 6584"/>
                  <a:gd name="T13" fmla="*/ 0 h 3541"/>
                  <a:gd name="T14" fmla="*/ 0 w 6584"/>
                  <a:gd name="T15" fmla="*/ 0 h 3541"/>
                  <a:gd name="T16" fmla="*/ 0 w 6584"/>
                  <a:gd name="T17" fmla="*/ 0 h 3541"/>
                  <a:gd name="T18" fmla="*/ 0 w 6584"/>
                  <a:gd name="T19" fmla="*/ 0 h 3541"/>
                  <a:gd name="T20" fmla="*/ 0 w 6584"/>
                  <a:gd name="T21" fmla="*/ 0 h 3541"/>
                  <a:gd name="T22" fmla="*/ 0 w 6584"/>
                  <a:gd name="T23" fmla="*/ 0 h 3541"/>
                  <a:gd name="T24" fmla="*/ 0 w 6584"/>
                  <a:gd name="T25" fmla="*/ 0 h 3541"/>
                  <a:gd name="T26" fmla="*/ 0 w 6584"/>
                  <a:gd name="T27" fmla="*/ 0 h 3541"/>
                  <a:gd name="T28" fmla="*/ 0 w 6584"/>
                  <a:gd name="T29" fmla="*/ 0 h 3541"/>
                  <a:gd name="T30" fmla="*/ 0 w 6584"/>
                  <a:gd name="T31" fmla="*/ 0 h 3541"/>
                  <a:gd name="T32" fmla="*/ 0 w 6584"/>
                  <a:gd name="T33" fmla="*/ 0 h 3541"/>
                  <a:gd name="T34" fmla="*/ 0 w 6584"/>
                  <a:gd name="T35" fmla="*/ 0 h 3541"/>
                  <a:gd name="T36" fmla="*/ 0 w 6584"/>
                  <a:gd name="T37" fmla="*/ 0 h 3541"/>
                  <a:gd name="T38" fmla="*/ 0 w 6584"/>
                  <a:gd name="T39" fmla="*/ 0 h 3541"/>
                  <a:gd name="T40" fmla="*/ 0 w 6584"/>
                  <a:gd name="T41" fmla="*/ 0 h 3541"/>
                  <a:gd name="T42" fmla="*/ 0 w 6584"/>
                  <a:gd name="T43" fmla="*/ 0 h 3541"/>
                  <a:gd name="T44" fmla="*/ 0 w 6584"/>
                  <a:gd name="T45" fmla="*/ 0 h 3541"/>
                  <a:gd name="T46" fmla="*/ 0 w 6584"/>
                  <a:gd name="T47" fmla="*/ 0 h 3541"/>
                  <a:gd name="T48" fmla="*/ 0 w 6584"/>
                  <a:gd name="T49" fmla="*/ 0 h 3541"/>
                  <a:gd name="T50" fmla="*/ 0 w 6584"/>
                  <a:gd name="T51" fmla="*/ 0 h 3541"/>
                  <a:gd name="T52" fmla="*/ 0 w 6584"/>
                  <a:gd name="T53" fmla="*/ 0 h 3541"/>
                  <a:gd name="T54" fmla="*/ 0 w 6584"/>
                  <a:gd name="T55" fmla="*/ 0 h 3541"/>
                  <a:gd name="T56" fmla="*/ 0 w 6584"/>
                  <a:gd name="T57" fmla="*/ 0 h 3541"/>
                  <a:gd name="T58" fmla="*/ 0 w 6584"/>
                  <a:gd name="T59" fmla="*/ 0 h 3541"/>
                  <a:gd name="T60" fmla="*/ 0 w 6584"/>
                  <a:gd name="T61" fmla="*/ 0 h 3541"/>
                  <a:gd name="T62" fmla="*/ 0 w 6584"/>
                  <a:gd name="T63" fmla="*/ 0 h 3541"/>
                  <a:gd name="T64" fmla="*/ 0 w 6584"/>
                  <a:gd name="T65" fmla="*/ 0 h 3541"/>
                  <a:gd name="T66" fmla="*/ 0 w 6584"/>
                  <a:gd name="T67" fmla="*/ 0 h 3541"/>
                  <a:gd name="T68" fmla="*/ 0 w 6584"/>
                  <a:gd name="T69" fmla="*/ 0 h 3541"/>
                  <a:gd name="T70" fmla="*/ 0 w 6584"/>
                  <a:gd name="T71" fmla="*/ 0 h 3541"/>
                  <a:gd name="T72" fmla="*/ 0 w 6584"/>
                  <a:gd name="T73" fmla="*/ 0 h 3541"/>
                  <a:gd name="T74" fmla="*/ 0 w 6584"/>
                  <a:gd name="T75" fmla="*/ 0 h 3541"/>
                  <a:gd name="T76" fmla="*/ 0 w 6584"/>
                  <a:gd name="T77" fmla="*/ 0 h 3541"/>
                  <a:gd name="T78" fmla="*/ 0 w 6584"/>
                  <a:gd name="T79" fmla="*/ 0 h 3541"/>
                  <a:gd name="T80" fmla="*/ 0 w 6584"/>
                  <a:gd name="T81" fmla="*/ 0 h 3541"/>
                  <a:gd name="T82" fmla="*/ 0 w 6584"/>
                  <a:gd name="T83" fmla="*/ 0 h 3541"/>
                  <a:gd name="T84" fmla="*/ 0 w 6584"/>
                  <a:gd name="T85" fmla="*/ 0 h 3541"/>
                  <a:gd name="T86" fmla="*/ 0 w 6584"/>
                  <a:gd name="T87" fmla="*/ 0 h 3541"/>
                  <a:gd name="T88" fmla="*/ 0 w 6584"/>
                  <a:gd name="T89" fmla="*/ 0 h 3541"/>
                  <a:gd name="T90" fmla="*/ 0 w 6584"/>
                  <a:gd name="T91" fmla="*/ 0 h 3541"/>
                  <a:gd name="T92" fmla="*/ 0 w 6584"/>
                  <a:gd name="T93" fmla="*/ 0 h 3541"/>
                  <a:gd name="T94" fmla="*/ 0 w 6584"/>
                  <a:gd name="T95" fmla="*/ 0 h 3541"/>
                  <a:gd name="T96" fmla="*/ 0 w 6584"/>
                  <a:gd name="T97" fmla="*/ 0 h 3541"/>
                  <a:gd name="T98" fmla="*/ 0 w 6584"/>
                  <a:gd name="T99" fmla="*/ 0 h 3541"/>
                  <a:gd name="T100" fmla="*/ 0 w 6584"/>
                  <a:gd name="T101" fmla="*/ 0 h 3541"/>
                  <a:gd name="T102" fmla="*/ 0 w 6584"/>
                  <a:gd name="T103" fmla="*/ 0 h 3541"/>
                  <a:gd name="T104" fmla="*/ 0 w 6584"/>
                  <a:gd name="T105" fmla="*/ 0 h 3541"/>
                  <a:gd name="T106" fmla="*/ 0 w 6584"/>
                  <a:gd name="T107" fmla="*/ 0 h 3541"/>
                  <a:gd name="T108" fmla="*/ 0 w 6584"/>
                  <a:gd name="T109" fmla="*/ 0 h 3541"/>
                  <a:gd name="T110" fmla="*/ 0 w 6584"/>
                  <a:gd name="T111" fmla="*/ 0 h 354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6584"/>
                  <a:gd name="T169" fmla="*/ 0 h 3541"/>
                  <a:gd name="T170" fmla="*/ 6584 w 6584"/>
                  <a:gd name="T171" fmla="*/ 3541 h 354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6584" h="3541">
                    <a:moveTo>
                      <a:pt x="5043" y="0"/>
                    </a:moveTo>
                    <a:lnTo>
                      <a:pt x="4598" y="614"/>
                    </a:lnTo>
                    <a:lnTo>
                      <a:pt x="4277" y="1011"/>
                    </a:lnTo>
                    <a:lnTo>
                      <a:pt x="3748" y="765"/>
                    </a:lnTo>
                    <a:lnTo>
                      <a:pt x="2833" y="94"/>
                    </a:lnTo>
                    <a:lnTo>
                      <a:pt x="2481" y="122"/>
                    </a:lnTo>
                    <a:lnTo>
                      <a:pt x="2444" y="140"/>
                    </a:lnTo>
                    <a:lnTo>
                      <a:pt x="2342" y="192"/>
                    </a:lnTo>
                    <a:lnTo>
                      <a:pt x="2272" y="228"/>
                    </a:lnTo>
                    <a:lnTo>
                      <a:pt x="2191" y="271"/>
                    </a:lnTo>
                    <a:lnTo>
                      <a:pt x="2103" y="318"/>
                    </a:lnTo>
                    <a:lnTo>
                      <a:pt x="2008" y="370"/>
                    </a:lnTo>
                    <a:lnTo>
                      <a:pt x="1909" y="427"/>
                    </a:lnTo>
                    <a:lnTo>
                      <a:pt x="1807" y="485"/>
                    </a:lnTo>
                    <a:lnTo>
                      <a:pt x="1704" y="547"/>
                    </a:lnTo>
                    <a:lnTo>
                      <a:pt x="1603" y="609"/>
                    </a:lnTo>
                    <a:lnTo>
                      <a:pt x="1554" y="640"/>
                    </a:lnTo>
                    <a:lnTo>
                      <a:pt x="1506" y="672"/>
                    </a:lnTo>
                    <a:lnTo>
                      <a:pt x="1459" y="704"/>
                    </a:lnTo>
                    <a:lnTo>
                      <a:pt x="1413" y="736"/>
                    </a:lnTo>
                    <a:lnTo>
                      <a:pt x="1370" y="768"/>
                    </a:lnTo>
                    <a:lnTo>
                      <a:pt x="1328" y="798"/>
                    </a:lnTo>
                    <a:lnTo>
                      <a:pt x="1288" y="829"/>
                    </a:lnTo>
                    <a:lnTo>
                      <a:pt x="1252" y="860"/>
                    </a:lnTo>
                    <a:lnTo>
                      <a:pt x="1184" y="919"/>
                    </a:lnTo>
                    <a:lnTo>
                      <a:pt x="1122" y="976"/>
                    </a:lnTo>
                    <a:lnTo>
                      <a:pt x="1065" y="1031"/>
                    </a:lnTo>
                    <a:lnTo>
                      <a:pt x="1014" y="1083"/>
                    </a:lnTo>
                    <a:lnTo>
                      <a:pt x="969" y="1134"/>
                    </a:lnTo>
                    <a:lnTo>
                      <a:pt x="928" y="1182"/>
                    </a:lnTo>
                    <a:lnTo>
                      <a:pt x="891" y="1227"/>
                    </a:lnTo>
                    <a:lnTo>
                      <a:pt x="860" y="1271"/>
                    </a:lnTo>
                    <a:lnTo>
                      <a:pt x="831" y="1313"/>
                    </a:lnTo>
                    <a:lnTo>
                      <a:pt x="806" y="1351"/>
                    </a:lnTo>
                    <a:lnTo>
                      <a:pt x="785" y="1389"/>
                    </a:lnTo>
                    <a:lnTo>
                      <a:pt x="768" y="1424"/>
                    </a:lnTo>
                    <a:lnTo>
                      <a:pt x="752" y="1457"/>
                    </a:lnTo>
                    <a:lnTo>
                      <a:pt x="741" y="1486"/>
                    </a:lnTo>
                    <a:lnTo>
                      <a:pt x="730" y="1515"/>
                    </a:lnTo>
                    <a:lnTo>
                      <a:pt x="723" y="1540"/>
                    </a:lnTo>
                    <a:lnTo>
                      <a:pt x="714" y="1566"/>
                    </a:lnTo>
                    <a:lnTo>
                      <a:pt x="705" y="1591"/>
                    </a:lnTo>
                    <a:lnTo>
                      <a:pt x="693" y="1616"/>
                    </a:lnTo>
                    <a:lnTo>
                      <a:pt x="680" y="1641"/>
                    </a:lnTo>
                    <a:lnTo>
                      <a:pt x="666" y="1666"/>
                    </a:lnTo>
                    <a:lnTo>
                      <a:pt x="652" y="1689"/>
                    </a:lnTo>
                    <a:lnTo>
                      <a:pt x="638" y="1711"/>
                    </a:lnTo>
                    <a:lnTo>
                      <a:pt x="623" y="1733"/>
                    </a:lnTo>
                    <a:lnTo>
                      <a:pt x="596" y="1770"/>
                    </a:lnTo>
                    <a:lnTo>
                      <a:pt x="573" y="1798"/>
                    </a:lnTo>
                    <a:lnTo>
                      <a:pt x="558" y="1818"/>
                    </a:lnTo>
                    <a:lnTo>
                      <a:pt x="552" y="1825"/>
                    </a:lnTo>
                    <a:lnTo>
                      <a:pt x="531" y="1839"/>
                    </a:lnTo>
                    <a:lnTo>
                      <a:pt x="472" y="1879"/>
                    </a:lnTo>
                    <a:lnTo>
                      <a:pt x="433" y="1910"/>
                    </a:lnTo>
                    <a:lnTo>
                      <a:pt x="388" y="1946"/>
                    </a:lnTo>
                    <a:lnTo>
                      <a:pt x="365" y="1967"/>
                    </a:lnTo>
                    <a:lnTo>
                      <a:pt x="342" y="1988"/>
                    </a:lnTo>
                    <a:lnTo>
                      <a:pt x="317" y="2013"/>
                    </a:lnTo>
                    <a:lnTo>
                      <a:pt x="292" y="2037"/>
                    </a:lnTo>
                    <a:lnTo>
                      <a:pt x="267" y="2064"/>
                    </a:lnTo>
                    <a:lnTo>
                      <a:pt x="243" y="2091"/>
                    </a:lnTo>
                    <a:lnTo>
                      <a:pt x="219" y="2121"/>
                    </a:lnTo>
                    <a:lnTo>
                      <a:pt x="194" y="2152"/>
                    </a:lnTo>
                    <a:lnTo>
                      <a:pt x="171" y="2184"/>
                    </a:lnTo>
                    <a:lnTo>
                      <a:pt x="147" y="2217"/>
                    </a:lnTo>
                    <a:lnTo>
                      <a:pt x="126" y="2252"/>
                    </a:lnTo>
                    <a:lnTo>
                      <a:pt x="106" y="2287"/>
                    </a:lnTo>
                    <a:lnTo>
                      <a:pt x="86" y="2325"/>
                    </a:lnTo>
                    <a:lnTo>
                      <a:pt x="69" y="2363"/>
                    </a:lnTo>
                    <a:lnTo>
                      <a:pt x="53" y="2402"/>
                    </a:lnTo>
                    <a:lnTo>
                      <a:pt x="38" y="2444"/>
                    </a:lnTo>
                    <a:lnTo>
                      <a:pt x="26" y="2485"/>
                    </a:lnTo>
                    <a:lnTo>
                      <a:pt x="16" y="2529"/>
                    </a:lnTo>
                    <a:lnTo>
                      <a:pt x="8" y="2573"/>
                    </a:lnTo>
                    <a:lnTo>
                      <a:pt x="4" y="2619"/>
                    </a:lnTo>
                    <a:lnTo>
                      <a:pt x="1" y="2665"/>
                    </a:lnTo>
                    <a:lnTo>
                      <a:pt x="0" y="2708"/>
                    </a:lnTo>
                    <a:lnTo>
                      <a:pt x="0" y="2751"/>
                    </a:lnTo>
                    <a:lnTo>
                      <a:pt x="1" y="2791"/>
                    </a:lnTo>
                    <a:lnTo>
                      <a:pt x="4" y="2830"/>
                    </a:lnTo>
                    <a:lnTo>
                      <a:pt x="8" y="2869"/>
                    </a:lnTo>
                    <a:lnTo>
                      <a:pt x="13" y="2906"/>
                    </a:lnTo>
                    <a:lnTo>
                      <a:pt x="19" y="2941"/>
                    </a:lnTo>
                    <a:lnTo>
                      <a:pt x="26" y="2975"/>
                    </a:lnTo>
                    <a:lnTo>
                      <a:pt x="34" y="3008"/>
                    </a:lnTo>
                    <a:lnTo>
                      <a:pt x="43" y="3039"/>
                    </a:lnTo>
                    <a:lnTo>
                      <a:pt x="53" y="3069"/>
                    </a:lnTo>
                    <a:lnTo>
                      <a:pt x="64" y="3099"/>
                    </a:lnTo>
                    <a:lnTo>
                      <a:pt x="74" y="3127"/>
                    </a:lnTo>
                    <a:lnTo>
                      <a:pt x="86" y="3153"/>
                    </a:lnTo>
                    <a:lnTo>
                      <a:pt x="99" y="3180"/>
                    </a:lnTo>
                    <a:lnTo>
                      <a:pt x="111" y="3204"/>
                    </a:lnTo>
                    <a:lnTo>
                      <a:pt x="124" y="3227"/>
                    </a:lnTo>
                    <a:lnTo>
                      <a:pt x="137" y="3251"/>
                    </a:lnTo>
                    <a:lnTo>
                      <a:pt x="151" y="3272"/>
                    </a:lnTo>
                    <a:lnTo>
                      <a:pt x="178" y="3313"/>
                    </a:lnTo>
                    <a:lnTo>
                      <a:pt x="206" y="3351"/>
                    </a:lnTo>
                    <a:lnTo>
                      <a:pt x="259" y="3415"/>
                    </a:lnTo>
                    <a:lnTo>
                      <a:pt x="307" y="3471"/>
                    </a:lnTo>
                    <a:lnTo>
                      <a:pt x="317" y="3482"/>
                    </a:lnTo>
                    <a:lnTo>
                      <a:pt x="329" y="3493"/>
                    </a:lnTo>
                    <a:lnTo>
                      <a:pt x="342" y="3501"/>
                    </a:lnTo>
                    <a:lnTo>
                      <a:pt x="354" y="3510"/>
                    </a:lnTo>
                    <a:lnTo>
                      <a:pt x="368" y="3517"/>
                    </a:lnTo>
                    <a:lnTo>
                      <a:pt x="382" y="3523"/>
                    </a:lnTo>
                    <a:lnTo>
                      <a:pt x="396" y="3528"/>
                    </a:lnTo>
                    <a:lnTo>
                      <a:pt x="411" y="3532"/>
                    </a:lnTo>
                    <a:lnTo>
                      <a:pt x="425" y="3535"/>
                    </a:lnTo>
                    <a:lnTo>
                      <a:pt x="440" y="3537"/>
                    </a:lnTo>
                    <a:lnTo>
                      <a:pt x="455" y="3540"/>
                    </a:lnTo>
                    <a:lnTo>
                      <a:pt x="470" y="3541"/>
                    </a:lnTo>
                    <a:lnTo>
                      <a:pt x="500" y="3541"/>
                    </a:lnTo>
                    <a:lnTo>
                      <a:pt x="528" y="3538"/>
                    </a:lnTo>
                    <a:lnTo>
                      <a:pt x="556" y="3535"/>
                    </a:lnTo>
                    <a:lnTo>
                      <a:pt x="581" y="3531"/>
                    </a:lnTo>
                    <a:lnTo>
                      <a:pt x="605" y="3526"/>
                    </a:lnTo>
                    <a:lnTo>
                      <a:pt x="625" y="3520"/>
                    </a:lnTo>
                    <a:lnTo>
                      <a:pt x="655" y="3512"/>
                    </a:lnTo>
                    <a:lnTo>
                      <a:pt x="665" y="3508"/>
                    </a:lnTo>
                    <a:lnTo>
                      <a:pt x="1139" y="3277"/>
                    </a:lnTo>
                    <a:lnTo>
                      <a:pt x="2084" y="3280"/>
                    </a:lnTo>
                    <a:lnTo>
                      <a:pt x="6584" y="3262"/>
                    </a:lnTo>
                    <a:lnTo>
                      <a:pt x="6580" y="3176"/>
                    </a:lnTo>
                    <a:lnTo>
                      <a:pt x="6566" y="2948"/>
                    </a:lnTo>
                    <a:lnTo>
                      <a:pt x="6554" y="2794"/>
                    </a:lnTo>
                    <a:lnTo>
                      <a:pt x="6541" y="2619"/>
                    </a:lnTo>
                    <a:lnTo>
                      <a:pt x="6526" y="2429"/>
                    </a:lnTo>
                    <a:lnTo>
                      <a:pt x="6506" y="2228"/>
                    </a:lnTo>
                    <a:lnTo>
                      <a:pt x="6496" y="2126"/>
                    </a:lnTo>
                    <a:lnTo>
                      <a:pt x="6484" y="2025"/>
                    </a:lnTo>
                    <a:lnTo>
                      <a:pt x="6472" y="1922"/>
                    </a:lnTo>
                    <a:lnTo>
                      <a:pt x="6460" y="1821"/>
                    </a:lnTo>
                    <a:lnTo>
                      <a:pt x="6446" y="1720"/>
                    </a:lnTo>
                    <a:lnTo>
                      <a:pt x="6431" y="1622"/>
                    </a:lnTo>
                    <a:lnTo>
                      <a:pt x="6416" y="1527"/>
                    </a:lnTo>
                    <a:lnTo>
                      <a:pt x="6400" y="1434"/>
                    </a:lnTo>
                    <a:lnTo>
                      <a:pt x="6383" y="1347"/>
                    </a:lnTo>
                    <a:lnTo>
                      <a:pt x="6366" y="1263"/>
                    </a:lnTo>
                    <a:lnTo>
                      <a:pt x="6348" y="1186"/>
                    </a:lnTo>
                    <a:lnTo>
                      <a:pt x="6329" y="1114"/>
                    </a:lnTo>
                    <a:lnTo>
                      <a:pt x="6309" y="1048"/>
                    </a:lnTo>
                    <a:lnTo>
                      <a:pt x="6288" y="989"/>
                    </a:lnTo>
                    <a:lnTo>
                      <a:pt x="6267" y="940"/>
                    </a:lnTo>
                    <a:lnTo>
                      <a:pt x="6243" y="897"/>
                    </a:lnTo>
                    <a:lnTo>
                      <a:pt x="6224" y="867"/>
                    </a:lnTo>
                    <a:lnTo>
                      <a:pt x="6202" y="838"/>
                    </a:lnTo>
                    <a:lnTo>
                      <a:pt x="6176" y="807"/>
                    </a:lnTo>
                    <a:lnTo>
                      <a:pt x="6148" y="775"/>
                    </a:lnTo>
                    <a:lnTo>
                      <a:pt x="6118" y="744"/>
                    </a:lnTo>
                    <a:lnTo>
                      <a:pt x="6085" y="712"/>
                    </a:lnTo>
                    <a:lnTo>
                      <a:pt x="6051" y="679"/>
                    </a:lnTo>
                    <a:lnTo>
                      <a:pt x="6015" y="648"/>
                    </a:lnTo>
                    <a:lnTo>
                      <a:pt x="5977" y="615"/>
                    </a:lnTo>
                    <a:lnTo>
                      <a:pt x="5938" y="583"/>
                    </a:lnTo>
                    <a:lnTo>
                      <a:pt x="5896" y="550"/>
                    </a:lnTo>
                    <a:lnTo>
                      <a:pt x="5855" y="518"/>
                    </a:lnTo>
                    <a:lnTo>
                      <a:pt x="5811" y="486"/>
                    </a:lnTo>
                    <a:lnTo>
                      <a:pt x="5768" y="454"/>
                    </a:lnTo>
                    <a:lnTo>
                      <a:pt x="5724" y="422"/>
                    </a:lnTo>
                    <a:lnTo>
                      <a:pt x="5680" y="392"/>
                    </a:lnTo>
                    <a:lnTo>
                      <a:pt x="5590" y="331"/>
                    </a:lnTo>
                    <a:lnTo>
                      <a:pt x="5499" y="273"/>
                    </a:lnTo>
                    <a:lnTo>
                      <a:pt x="5411" y="217"/>
                    </a:lnTo>
                    <a:lnTo>
                      <a:pt x="5326" y="164"/>
                    </a:lnTo>
                    <a:lnTo>
                      <a:pt x="5245" y="116"/>
                    </a:lnTo>
                    <a:lnTo>
                      <a:pt x="5170" y="72"/>
                    </a:lnTo>
                    <a:lnTo>
                      <a:pt x="5102" y="34"/>
                    </a:lnTo>
                    <a:lnTo>
                      <a:pt x="5043" y="0"/>
                    </a:lnTo>
                    <a:close/>
                  </a:path>
                </a:pathLst>
              </a:custGeom>
              <a:solidFill>
                <a:srgbClr val="006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68" name="Freeform 236"/>
              <p:cNvSpPr>
                <a:spLocks/>
              </p:cNvSpPr>
              <p:nvPr/>
            </p:nvSpPr>
            <p:spPr bwMode="auto">
              <a:xfrm>
                <a:off x="4542" y="3638"/>
                <a:ext cx="109" cy="83"/>
              </a:xfrm>
              <a:custGeom>
                <a:avLst/>
                <a:gdLst>
                  <a:gd name="T0" fmla="*/ 0 w 1626"/>
                  <a:gd name="T1" fmla="*/ 0 h 1248"/>
                  <a:gd name="T2" fmla="*/ 0 w 1626"/>
                  <a:gd name="T3" fmla="*/ 0 h 1248"/>
                  <a:gd name="T4" fmla="*/ 0 w 1626"/>
                  <a:gd name="T5" fmla="*/ 0 h 1248"/>
                  <a:gd name="T6" fmla="*/ 0 w 1626"/>
                  <a:gd name="T7" fmla="*/ 0 h 1248"/>
                  <a:gd name="T8" fmla="*/ 0 w 1626"/>
                  <a:gd name="T9" fmla="*/ 0 h 1248"/>
                  <a:gd name="T10" fmla="*/ 0 w 1626"/>
                  <a:gd name="T11" fmla="*/ 0 h 1248"/>
                  <a:gd name="T12" fmla="*/ 0 w 1626"/>
                  <a:gd name="T13" fmla="*/ 0 h 1248"/>
                  <a:gd name="T14" fmla="*/ 0 w 1626"/>
                  <a:gd name="T15" fmla="*/ 0 h 1248"/>
                  <a:gd name="T16" fmla="*/ 0 w 1626"/>
                  <a:gd name="T17" fmla="*/ 0 h 1248"/>
                  <a:gd name="T18" fmla="*/ 0 w 1626"/>
                  <a:gd name="T19" fmla="*/ 0 h 1248"/>
                  <a:gd name="T20" fmla="*/ 0 w 1626"/>
                  <a:gd name="T21" fmla="*/ 0 h 1248"/>
                  <a:gd name="T22" fmla="*/ 0 w 1626"/>
                  <a:gd name="T23" fmla="*/ 0 h 1248"/>
                  <a:gd name="T24" fmla="*/ 0 w 1626"/>
                  <a:gd name="T25" fmla="*/ 0 h 1248"/>
                  <a:gd name="T26" fmla="*/ 0 w 1626"/>
                  <a:gd name="T27" fmla="*/ 0 h 1248"/>
                  <a:gd name="T28" fmla="*/ 0 w 1626"/>
                  <a:gd name="T29" fmla="*/ 0 h 1248"/>
                  <a:gd name="T30" fmla="*/ 0 w 1626"/>
                  <a:gd name="T31" fmla="*/ 0 h 1248"/>
                  <a:gd name="T32" fmla="*/ 0 w 1626"/>
                  <a:gd name="T33" fmla="*/ 0 h 1248"/>
                  <a:gd name="T34" fmla="*/ 0 w 1626"/>
                  <a:gd name="T35" fmla="*/ 0 h 1248"/>
                  <a:gd name="T36" fmla="*/ 0 w 1626"/>
                  <a:gd name="T37" fmla="*/ 0 h 1248"/>
                  <a:gd name="T38" fmla="*/ 0 w 1626"/>
                  <a:gd name="T39" fmla="*/ 0 h 1248"/>
                  <a:gd name="T40" fmla="*/ 0 w 1626"/>
                  <a:gd name="T41" fmla="*/ 0 h 1248"/>
                  <a:gd name="T42" fmla="*/ 0 w 1626"/>
                  <a:gd name="T43" fmla="*/ 0 h 1248"/>
                  <a:gd name="T44" fmla="*/ 0 w 1626"/>
                  <a:gd name="T45" fmla="*/ 0 h 1248"/>
                  <a:gd name="T46" fmla="*/ 0 w 1626"/>
                  <a:gd name="T47" fmla="*/ 0 h 1248"/>
                  <a:gd name="T48" fmla="*/ 0 w 1626"/>
                  <a:gd name="T49" fmla="*/ 0 h 1248"/>
                  <a:gd name="T50" fmla="*/ 0 w 1626"/>
                  <a:gd name="T51" fmla="*/ 0 h 1248"/>
                  <a:gd name="T52" fmla="*/ 0 w 1626"/>
                  <a:gd name="T53" fmla="*/ 0 h 1248"/>
                  <a:gd name="T54" fmla="*/ 0 w 1626"/>
                  <a:gd name="T55" fmla="*/ 0 h 1248"/>
                  <a:gd name="T56" fmla="*/ 0 w 1626"/>
                  <a:gd name="T57" fmla="*/ 0 h 1248"/>
                  <a:gd name="T58" fmla="*/ 0 w 1626"/>
                  <a:gd name="T59" fmla="*/ 0 h 1248"/>
                  <a:gd name="T60" fmla="*/ 0 w 1626"/>
                  <a:gd name="T61" fmla="*/ 0 h 1248"/>
                  <a:gd name="T62" fmla="*/ 0 w 1626"/>
                  <a:gd name="T63" fmla="*/ 0 h 1248"/>
                  <a:gd name="T64" fmla="*/ 0 w 1626"/>
                  <a:gd name="T65" fmla="*/ 0 h 1248"/>
                  <a:gd name="T66" fmla="*/ 0 w 1626"/>
                  <a:gd name="T67" fmla="*/ 0 h 1248"/>
                  <a:gd name="T68" fmla="*/ 0 w 1626"/>
                  <a:gd name="T69" fmla="*/ 0 h 1248"/>
                  <a:gd name="T70" fmla="*/ 0 w 1626"/>
                  <a:gd name="T71" fmla="*/ 0 h 1248"/>
                  <a:gd name="T72" fmla="*/ 0 w 1626"/>
                  <a:gd name="T73" fmla="*/ 0 h 1248"/>
                  <a:gd name="T74" fmla="*/ 0 w 1626"/>
                  <a:gd name="T75" fmla="*/ 0 h 1248"/>
                  <a:gd name="T76" fmla="*/ 0 w 1626"/>
                  <a:gd name="T77" fmla="*/ 0 h 1248"/>
                  <a:gd name="T78" fmla="*/ 0 w 1626"/>
                  <a:gd name="T79" fmla="*/ 0 h 1248"/>
                  <a:gd name="T80" fmla="*/ 0 w 1626"/>
                  <a:gd name="T81" fmla="*/ 0 h 1248"/>
                  <a:gd name="T82" fmla="*/ 0 w 1626"/>
                  <a:gd name="T83" fmla="*/ 0 h 1248"/>
                  <a:gd name="T84" fmla="*/ 0 w 1626"/>
                  <a:gd name="T85" fmla="*/ 0 h 1248"/>
                  <a:gd name="T86" fmla="*/ 0 w 1626"/>
                  <a:gd name="T87" fmla="*/ 0 h 1248"/>
                  <a:gd name="T88" fmla="*/ 0 w 1626"/>
                  <a:gd name="T89" fmla="*/ 0 h 1248"/>
                  <a:gd name="T90" fmla="*/ 0 w 1626"/>
                  <a:gd name="T91" fmla="*/ 0 h 1248"/>
                  <a:gd name="T92" fmla="*/ 0 w 1626"/>
                  <a:gd name="T93" fmla="*/ 0 h 1248"/>
                  <a:gd name="T94" fmla="*/ 0 w 1626"/>
                  <a:gd name="T95" fmla="*/ 0 h 124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626"/>
                  <a:gd name="T145" fmla="*/ 0 h 1248"/>
                  <a:gd name="T146" fmla="*/ 1626 w 1626"/>
                  <a:gd name="T147" fmla="*/ 1248 h 124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626" h="1248">
                    <a:moveTo>
                      <a:pt x="472" y="0"/>
                    </a:moveTo>
                    <a:lnTo>
                      <a:pt x="483" y="16"/>
                    </a:lnTo>
                    <a:lnTo>
                      <a:pt x="514" y="58"/>
                    </a:lnTo>
                    <a:lnTo>
                      <a:pt x="536" y="88"/>
                    </a:lnTo>
                    <a:lnTo>
                      <a:pt x="564" y="122"/>
                    </a:lnTo>
                    <a:lnTo>
                      <a:pt x="595" y="160"/>
                    </a:lnTo>
                    <a:lnTo>
                      <a:pt x="630" y="201"/>
                    </a:lnTo>
                    <a:lnTo>
                      <a:pt x="671" y="243"/>
                    </a:lnTo>
                    <a:lnTo>
                      <a:pt x="715" y="287"/>
                    </a:lnTo>
                    <a:lnTo>
                      <a:pt x="739" y="309"/>
                    </a:lnTo>
                    <a:lnTo>
                      <a:pt x="763" y="331"/>
                    </a:lnTo>
                    <a:lnTo>
                      <a:pt x="789" y="354"/>
                    </a:lnTo>
                    <a:lnTo>
                      <a:pt x="815" y="375"/>
                    </a:lnTo>
                    <a:lnTo>
                      <a:pt x="843" y="396"/>
                    </a:lnTo>
                    <a:lnTo>
                      <a:pt x="871" y="417"/>
                    </a:lnTo>
                    <a:lnTo>
                      <a:pt x="900" y="438"/>
                    </a:lnTo>
                    <a:lnTo>
                      <a:pt x="931" y="458"/>
                    </a:lnTo>
                    <a:lnTo>
                      <a:pt x="962" y="477"/>
                    </a:lnTo>
                    <a:lnTo>
                      <a:pt x="993" y="496"/>
                    </a:lnTo>
                    <a:lnTo>
                      <a:pt x="1025" y="513"/>
                    </a:lnTo>
                    <a:lnTo>
                      <a:pt x="1059" y="530"/>
                    </a:lnTo>
                    <a:lnTo>
                      <a:pt x="1124" y="559"/>
                    </a:lnTo>
                    <a:lnTo>
                      <a:pt x="1187" y="587"/>
                    </a:lnTo>
                    <a:lnTo>
                      <a:pt x="1245" y="611"/>
                    </a:lnTo>
                    <a:lnTo>
                      <a:pt x="1299" y="634"/>
                    </a:lnTo>
                    <a:lnTo>
                      <a:pt x="1350" y="653"/>
                    </a:lnTo>
                    <a:lnTo>
                      <a:pt x="1396" y="670"/>
                    </a:lnTo>
                    <a:lnTo>
                      <a:pt x="1439" y="685"/>
                    </a:lnTo>
                    <a:lnTo>
                      <a:pt x="1477" y="697"/>
                    </a:lnTo>
                    <a:lnTo>
                      <a:pt x="1541" y="717"/>
                    </a:lnTo>
                    <a:lnTo>
                      <a:pt x="1588" y="729"/>
                    </a:lnTo>
                    <a:lnTo>
                      <a:pt x="1616" y="736"/>
                    </a:lnTo>
                    <a:lnTo>
                      <a:pt x="1626" y="738"/>
                    </a:lnTo>
                    <a:lnTo>
                      <a:pt x="1267" y="1154"/>
                    </a:lnTo>
                    <a:lnTo>
                      <a:pt x="1261" y="1158"/>
                    </a:lnTo>
                    <a:lnTo>
                      <a:pt x="1244" y="1169"/>
                    </a:lnTo>
                    <a:lnTo>
                      <a:pt x="1217" y="1184"/>
                    </a:lnTo>
                    <a:lnTo>
                      <a:pt x="1181" y="1201"/>
                    </a:lnTo>
                    <a:lnTo>
                      <a:pt x="1161" y="1210"/>
                    </a:lnTo>
                    <a:lnTo>
                      <a:pt x="1139" y="1219"/>
                    </a:lnTo>
                    <a:lnTo>
                      <a:pt x="1115" y="1226"/>
                    </a:lnTo>
                    <a:lnTo>
                      <a:pt x="1091" y="1234"/>
                    </a:lnTo>
                    <a:lnTo>
                      <a:pt x="1066" y="1240"/>
                    </a:lnTo>
                    <a:lnTo>
                      <a:pt x="1039" y="1244"/>
                    </a:lnTo>
                    <a:lnTo>
                      <a:pt x="1011" y="1247"/>
                    </a:lnTo>
                    <a:lnTo>
                      <a:pt x="983" y="1248"/>
                    </a:lnTo>
                    <a:lnTo>
                      <a:pt x="968" y="1247"/>
                    </a:lnTo>
                    <a:lnTo>
                      <a:pt x="952" y="1245"/>
                    </a:lnTo>
                    <a:lnTo>
                      <a:pt x="934" y="1241"/>
                    </a:lnTo>
                    <a:lnTo>
                      <a:pt x="916" y="1235"/>
                    </a:lnTo>
                    <a:lnTo>
                      <a:pt x="896" y="1227"/>
                    </a:lnTo>
                    <a:lnTo>
                      <a:pt x="876" y="1219"/>
                    </a:lnTo>
                    <a:lnTo>
                      <a:pt x="853" y="1209"/>
                    </a:lnTo>
                    <a:lnTo>
                      <a:pt x="831" y="1198"/>
                    </a:lnTo>
                    <a:lnTo>
                      <a:pt x="809" y="1186"/>
                    </a:lnTo>
                    <a:lnTo>
                      <a:pt x="784" y="1172"/>
                    </a:lnTo>
                    <a:lnTo>
                      <a:pt x="761" y="1158"/>
                    </a:lnTo>
                    <a:lnTo>
                      <a:pt x="737" y="1142"/>
                    </a:lnTo>
                    <a:lnTo>
                      <a:pt x="686" y="1109"/>
                    </a:lnTo>
                    <a:lnTo>
                      <a:pt x="636" y="1073"/>
                    </a:lnTo>
                    <a:lnTo>
                      <a:pt x="585" y="1035"/>
                    </a:lnTo>
                    <a:lnTo>
                      <a:pt x="536" y="995"/>
                    </a:lnTo>
                    <a:lnTo>
                      <a:pt x="488" y="954"/>
                    </a:lnTo>
                    <a:lnTo>
                      <a:pt x="444" y="913"/>
                    </a:lnTo>
                    <a:lnTo>
                      <a:pt x="401" y="872"/>
                    </a:lnTo>
                    <a:lnTo>
                      <a:pt x="363" y="832"/>
                    </a:lnTo>
                    <a:lnTo>
                      <a:pt x="346" y="812"/>
                    </a:lnTo>
                    <a:lnTo>
                      <a:pt x="330" y="793"/>
                    </a:lnTo>
                    <a:lnTo>
                      <a:pt x="315" y="775"/>
                    </a:lnTo>
                    <a:lnTo>
                      <a:pt x="303" y="757"/>
                    </a:lnTo>
                    <a:lnTo>
                      <a:pt x="277" y="721"/>
                    </a:lnTo>
                    <a:lnTo>
                      <a:pt x="252" y="687"/>
                    </a:lnTo>
                    <a:lnTo>
                      <a:pt x="225" y="653"/>
                    </a:lnTo>
                    <a:lnTo>
                      <a:pt x="200" y="620"/>
                    </a:lnTo>
                    <a:lnTo>
                      <a:pt x="149" y="559"/>
                    </a:lnTo>
                    <a:lnTo>
                      <a:pt x="102" y="505"/>
                    </a:lnTo>
                    <a:lnTo>
                      <a:pt x="61" y="461"/>
                    </a:lnTo>
                    <a:lnTo>
                      <a:pt x="29" y="427"/>
                    </a:lnTo>
                    <a:lnTo>
                      <a:pt x="8" y="404"/>
                    </a:lnTo>
                    <a:lnTo>
                      <a:pt x="0" y="397"/>
                    </a:lnTo>
                    <a:lnTo>
                      <a:pt x="10" y="384"/>
                    </a:lnTo>
                    <a:lnTo>
                      <a:pt x="39" y="351"/>
                    </a:lnTo>
                    <a:lnTo>
                      <a:pt x="60" y="328"/>
                    </a:lnTo>
                    <a:lnTo>
                      <a:pt x="85" y="301"/>
                    </a:lnTo>
                    <a:lnTo>
                      <a:pt x="113" y="272"/>
                    </a:lnTo>
                    <a:lnTo>
                      <a:pt x="144" y="241"/>
                    </a:lnTo>
                    <a:lnTo>
                      <a:pt x="178" y="209"/>
                    </a:lnTo>
                    <a:lnTo>
                      <a:pt x="214" y="175"/>
                    </a:lnTo>
                    <a:lnTo>
                      <a:pt x="254" y="142"/>
                    </a:lnTo>
                    <a:lnTo>
                      <a:pt x="295" y="109"/>
                    </a:lnTo>
                    <a:lnTo>
                      <a:pt x="338" y="79"/>
                    </a:lnTo>
                    <a:lnTo>
                      <a:pt x="382" y="50"/>
                    </a:lnTo>
                    <a:lnTo>
                      <a:pt x="404" y="36"/>
                    </a:lnTo>
                    <a:lnTo>
                      <a:pt x="427" y="23"/>
                    </a:lnTo>
                    <a:lnTo>
                      <a:pt x="450" y="11"/>
                    </a:lnTo>
                    <a:lnTo>
                      <a:pt x="472" y="0"/>
                    </a:lnTo>
                    <a:close/>
                  </a:path>
                </a:pathLst>
              </a:custGeom>
              <a:solidFill>
                <a:srgbClr val="F8F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69" name="Freeform 237"/>
              <p:cNvSpPr>
                <a:spLocks/>
              </p:cNvSpPr>
              <p:nvPr/>
            </p:nvSpPr>
            <p:spPr bwMode="auto">
              <a:xfrm>
                <a:off x="4651" y="3643"/>
                <a:ext cx="73" cy="68"/>
              </a:xfrm>
              <a:custGeom>
                <a:avLst/>
                <a:gdLst>
                  <a:gd name="T0" fmla="*/ 0 w 1097"/>
                  <a:gd name="T1" fmla="*/ 0 h 1028"/>
                  <a:gd name="T2" fmla="*/ 0 w 1097"/>
                  <a:gd name="T3" fmla="*/ 0 h 1028"/>
                  <a:gd name="T4" fmla="*/ 0 w 1097"/>
                  <a:gd name="T5" fmla="*/ 0 h 1028"/>
                  <a:gd name="T6" fmla="*/ 0 w 1097"/>
                  <a:gd name="T7" fmla="*/ 0 h 1028"/>
                  <a:gd name="T8" fmla="*/ 0 w 1097"/>
                  <a:gd name="T9" fmla="*/ 0 h 1028"/>
                  <a:gd name="T10" fmla="*/ 0 w 1097"/>
                  <a:gd name="T11" fmla="*/ 0 h 1028"/>
                  <a:gd name="T12" fmla="*/ 0 w 1097"/>
                  <a:gd name="T13" fmla="*/ 0 h 1028"/>
                  <a:gd name="T14" fmla="*/ 0 w 1097"/>
                  <a:gd name="T15" fmla="*/ 0 h 1028"/>
                  <a:gd name="T16" fmla="*/ 0 w 1097"/>
                  <a:gd name="T17" fmla="*/ 0 h 1028"/>
                  <a:gd name="T18" fmla="*/ 0 w 1097"/>
                  <a:gd name="T19" fmla="*/ 0 h 1028"/>
                  <a:gd name="T20" fmla="*/ 0 w 1097"/>
                  <a:gd name="T21" fmla="*/ 0 h 1028"/>
                  <a:gd name="T22" fmla="*/ 0 w 1097"/>
                  <a:gd name="T23" fmla="*/ 0 h 1028"/>
                  <a:gd name="T24" fmla="*/ 0 w 1097"/>
                  <a:gd name="T25" fmla="*/ 0 h 1028"/>
                  <a:gd name="T26" fmla="*/ 0 w 1097"/>
                  <a:gd name="T27" fmla="*/ 0 h 1028"/>
                  <a:gd name="T28" fmla="*/ 0 w 1097"/>
                  <a:gd name="T29" fmla="*/ 0 h 1028"/>
                  <a:gd name="T30" fmla="*/ 0 w 1097"/>
                  <a:gd name="T31" fmla="*/ 0 h 1028"/>
                  <a:gd name="T32" fmla="*/ 0 w 1097"/>
                  <a:gd name="T33" fmla="*/ 0 h 1028"/>
                  <a:gd name="T34" fmla="*/ 0 w 1097"/>
                  <a:gd name="T35" fmla="*/ 0 h 1028"/>
                  <a:gd name="T36" fmla="*/ 0 w 1097"/>
                  <a:gd name="T37" fmla="*/ 0 h 1028"/>
                  <a:gd name="T38" fmla="*/ 0 w 1097"/>
                  <a:gd name="T39" fmla="*/ 0 h 1028"/>
                  <a:gd name="T40" fmla="*/ 0 w 1097"/>
                  <a:gd name="T41" fmla="*/ 0 h 1028"/>
                  <a:gd name="T42" fmla="*/ 0 w 1097"/>
                  <a:gd name="T43" fmla="*/ 0 h 1028"/>
                  <a:gd name="T44" fmla="*/ 0 w 1097"/>
                  <a:gd name="T45" fmla="*/ 0 h 1028"/>
                  <a:gd name="T46" fmla="*/ 0 w 1097"/>
                  <a:gd name="T47" fmla="*/ 0 h 1028"/>
                  <a:gd name="T48" fmla="*/ 0 w 1097"/>
                  <a:gd name="T49" fmla="*/ 0 h 1028"/>
                  <a:gd name="T50" fmla="*/ 0 w 1097"/>
                  <a:gd name="T51" fmla="*/ 0 h 1028"/>
                  <a:gd name="T52" fmla="*/ 0 w 1097"/>
                  <a:gd name="T53" fmla="*/ 0 h 1028"/>
                  <a:gd name="T54" fmla="*/ 0 w 1097"/>
                  <a:gd name="T55" fmla="*/ 0 h 1028"/>
                  <a:gd name="T56" fmla="*/ 0 w 1097"/>
                  <a:gd name="T57" fmla="*/ 0 h 1028"/>
                  <a:gd name="T58" fmla="*/ 0 w 1097"/>
                  <a:gd name="T59" fmla="*/ 0 h 1028"/>
                  <a:gd name="T60" fmla="*/ 0 w 1097"/>
                  <a:gd name="T61" fmla="*/ 0 h 1028"/>
                  <a:gd name="T62" fmla="*/ 0 w 1097"/>
                  <a:gd name="T63" fmla="*/ 0 h 1028"/>
                  <a:gd name="T64" fmla="*/ 0 w 1097"/>
                  <a:gd name="T65" fmla="*/ 0 h 1028"/>
                  <a:gd name="T66" fmla="*/ 0 w 1097"/>
                  <a:gd name="T67" fmla="*/ 0 h 1028"/>
                  <a:gd name="T68" fmla="*/ 0 w 1097"/>
                  <a:gd name="T69" fmla="*/ 0 h 1028"/>
                  <a:gd name="T70" fmla="*/ 0 w 1097"/>
                  <a:gd name="T71" fmla="*/ 0 h 1028"/>
                  <a:gd name="T72" fmla="*/ 0 w 1097"/>
                  <a:gd name="T73" fmla="*/ 0 h 1028"/>
                  <a:gd name="T74" fmla="*/ 0 w 1097"/>
                  <a:gd name="T75" fmla="*/ 0 h 1028"/>
                  <a:gd name="T76" fmla="*/ 0 w 1097"/>
                  <a:gd name="T77" fmla="*/ 0 h 1028"/>
                  <a:gd name="T78" fmla="*/ 0 w 1097"/>
                  <a:gd name="T79" fmla="*/ 0 h 1028"/>
                  <a:gd name="T80" fmla="*/ 0 w 1097"/>
                  <a:gd name="T81" fmla="*/ 0 h 1028"/>
                  <a:gd name="T82" fmla="*/ 0 w 1097"/>
                  <a:gd name="T83" fmla="*/ 0 h 1028"/>
                  <a:gd name="T84" fmla="*/ 0 w 1097"/>
                  <a:gd name="T85" fmla="*/ 0 h 1028"/>
                  <a:gd name="T86" fmla="*/ 0 w 1097"/>
                  <a:gd name="T87" fmla="*/ 0 h 1028"/>
                  <a:gd name="T88" fmla="*/ 0 w 1097"/>
                  <a:gd name="T89" fmla="*/ 0 h 1028"/>
                  <a:gd name="T90" fmla="*/ 0 w 1097"/>
                  <a:gd name="T91" fmla="*/ 0 h 1028"/>
                  <a:gd name="T92" fmla="*/ 0 w 1097"/>
                  <a:gd name="T93" fmla="*/ 0 h 1028"/>
                  <a:gd name="T94" fmla="*/ 0 w 1097"/>
                  <a:gd name="T95" fmla="*/ 0 h 1028"/>
                  <a:gd name="T96" fmla="*/ 0 w 1097"/>
                  <a:gd name="T97" fmla="*/ 0 h 1028"/>
                  <a:gd name="T98" fmla="*/ 0 w 1097"/>
                  <a:gd name="T99" fmla="*/ 0 h 1028"/>
                  <a:gd name="T100" fmla="*/ 0 w 1097"/>
                  <a:gd name="T101" fmla="*/ 0 h 1028"/>
                  <a:gd name="T102" fmla="*/ 0 w 1097"/>
                  <a:gd name="T103" fmla="*/ 0 h 1028"/>
                  <a:gd name="T104" fmla="*/ 0 w 1097"/>
                  <a:gd name="T105" fmla="*/ 0 h 1028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097"/>
                  <a:gd name="T160" fmla="*/ 0 h 1028"/>
                  <a:gd name="T161" fmla="*/ 1097 w 1097"/>
                  <a:gd name="T162" fmla="*/ 1028 h 1028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097" h="1028">
                    <a:moveTo>
                      <a:pt x="0" y="674"/>
                    </a:moveTo>
                    <a:lnTo>
                      <a:pt x="7" y="670"/>
                    </a:lnTo>
                    <a:lnTo>
                      <a:pt x="26" y="659"/>
                    </a:lnTo>
                    <a:lnTo>
                      <a:pt x="57" y="641"/>
                    </a:lnTo>
                    <a:lnTo>
                      <a:pt x="97" y="614"/>
                    </a:lnTo>
                    <a:lnTo>
                      <a:pt x="120" y="598"/>
                    </a:lnTo>
                    <a:lnTo>
                      <a:pt x="145" y="580"/>
                    </a:lnTo>
                    <a:lnTo>
                      <a:pt x="172" y="560"/>
                    </a:lnTo>
                    <a:lnTo>
                      <a:pt x="199" y="538"/>
                    </a:lnTo>
                    <a:lnTo>
                      <a:pt x="228" y="514"/>
                    </a:lnTo>
                    <a:lnTo>
                      <a:pt x="259" y="487"/>
                    </a:lnTo>
                    <a:lnTo>
                      <a:pt x="290" y="458"/>
                    </a:lnTo>
                    <a:lnTo>
                      <a:pt x="321" y="428"/>
                    </a:lnTo>
                    <a:lnTo>
                      <a:pt x="337" y="412"/>
                    </a:lnTo>
                    <a:lnTo>
                      <a:pt x="352" y="395"/>
                    </a:lnTo>
                    <a:lnTo>
                      <a:pt x="366" y="378"/>
                    </a:lnTo>
                    <a:lnTo>
                      <a:pt x="379" y="361"/>
                    </a:lnTo>
                    <a:lnTo>
                      <a:pt x="392" y="344"/>
                    </a:lnTo>
                    <a:lnTo>
                      <a:pt x="404" y="326"/>
                    </a:lnTo>
                    <a:lnTo>
                      <a:pt x="415" y="309"/>
                    </a:lnTo>
                    <a:lnTo>
                      <a:pt x="425" y="291"/>
                    </a:lnTo>
                    <a:lnTo>
                      <a:pt x="445" y="256"/>
                    </a:lnTo>
                    <a:lnTo>
                      <a:pt x="462" y="222"/>
                    </a:lnTo>
                    <a:lnTo>
                      <a:pt x="476" y="188"/>
                    </a:lnTo>
                    <a:lnTo>
                      <a:pt x="489" y="156"/>
                    </a:lnTo>
                    <a:lnTo>
                      <a:pt x="500" y="126"/>
                    </a:lnTo>
                    <a:lnTo>
                      <a:pt x="508" y="98"/>
                    </a:lnTo>
                    <a:lnTo>
                      <a:pt x="516" y="74"/>
                    </a:lnTo>
                    <a:lnTo>
                      <a:pt x="521" y="53"/>
                    </a:lnTo>
                    <a:lnTo>
                      <a:pt x="527" y="22"/>
                    </a:lnTo>
                    <a:lnTo>
                      <a:pt x="529" y="11"/>
                    </a:lnTo>
                    <a:lnTo>
                      <a:pt x="539" y="9"/>
                    </a:lnTo>
                    <a:lnTo>
                      <a:pt x="563" y="5"/>
                    </a:lnTo>
                    <a:lnTo>
                      <a:pt x="582" y="3"/>
                    </a:lnTo>
                    <a:lnTo>
                      <a:pt x="602" y="1"/>
                    </a:lnTo>
                    <a:lnTo>
                      <a:pt x="624" y="0"/>
                    </a:lnTo>
                    <a:lnTo>
                      <a:pt x="647" y="0"/>
                    </a:lnTo>
                    <a:lnTo>
                      <a:pt x="673" y="2"/>
                    </a:lnTo>
                    <a:lnTo>
                      <a:pt x="699" y="5"/>
                    </a:lnTo>
                    <a:lnTo>
                      <a:pt x="713" y="8"/>
                    </a:lnTo>
                    <a:lnTo>
                      <a:pt x="726" y="11"/>
                    </a:lnTo>
                    <a:lnTo>
                      <a:pt x="740" y="15"/>
                    </a:lnTo>
                    <a:lnTo>
                      <a:pt x="752" y="20"/>
                    </a:lnTo>
                    <a:lnTo>
                      <a:pt x="766" y="25"/>
                    </a:lnTo>
                    <a:lnTo>
                      <a:pt x="779" y="32"/>
                    </a:lnTo>
                    <a:lnTo>
                      <a:pt x="792" y="38"/>
                    </a:lnTo>
                    <a:lnTo>
                      <a:pt x="804" y="46"/>
                    </a:lnTo>
                    <a:lnTo>
                      <a:pt x="817" y="55"/>
                    </a:lnTo>
                    <a:lnTo>
                      <a:pt x="829" y="64"/>
                    </a:lnTo>
                    <a:lnTo>
                      <a:pt x="840" y="75"/>
                    </a:lnTo>
                    <a:lnTo>
                      <a:pt x="851" y="87"/>
                    </a:lnTo>
                    <a:lnTo>
                      <a:pt x="872" y="111"/>
                    </a:lnTo>
                    <a:lnTo>
                      <a:pt x="895" y="131"/>
                    </a:lnTo>
                    <a:lnTo>
                      <a:pt x="916" y="150"/>
                    </a:lnTo>
                    <a:lnTo>
                      <a:pt x="937" y="166"/>
                    </a:lnTo>
                    <a:lnTo>
                      <a:pt x="958" y="181"/>
                    </a:lnTo>
                    <a:lnTo>
                      <a:pt x="978" y="193"/>
                    </a:lnTo>
                    <a:lnTo>
                      <a:pt x="998" y="204"/>
                    </a:lnTo>
                    <a:lnTo>
                      <a:pt x="1017" y="212"/>
                    </a:lnTo>
                    <a:lnTo>
                      <a:pt x="1034" y="219"/>
                    </a:lnTo>
                    <a:lnTo>
                      <a:pt x="1048" y="226"/>
                    </a:lnTo>
                    <a:lnTo>
                      <a:pt x="1062" y="230"/>
                    </a:lnTo>
                    <a:lnTo>
                      <a:pt x="1074" y="233"/>
                    </a:lnTo>
                    <a:lnTo>
                      <a:pt x="1091" y="237"/>
                    </a:lnTo>
                    <a:lnTo>
                      <a:pt x="1097" y="239"/>
                    </a:lnTo>
                    <a:lnTo>
                      <a:pt x="1091" y="249"/>
                    </a:lnTo>
                    <a:lnTo>
                      <a:pt x="1074" y="278"/>
                    </a:lnTo>
                    <a:lnTo>
                      <a:pt x="1048" y="323"/>
                    </a:lnTo>
                    <a:lnTo>
                      <a:pt x="1017" y="383"/>
                    </a:lnTo>
                    <a:lnTo>
                      <a:pt x="978" y="454"/>
                    </a:lnTo>
                    <a:lnTo>
                      <a:pt x="937" y="534"/>
                    </a:lnTo>
                    <a:lnTo>
                      <a:pt x="895" y="621"/>
                    </a:lnTo>
                    <a:lnTo>
                      <a:pt x="851" y="711"/>
                    </a:lnTo>
                    <a:lnTo>
                      <a:pt x="830" y="756"/>
                    </a:lnTo>
                    <a:lnTo>
                      <a:pt x="810" y="797"/>
                    </a:lnTo>
                    <a:lnTo>
                      <a:pt x="791" y="835"/>
                    </a:lnTo>
                    <a:lnTo>
                      <a:pt x="771" y="870"/>
                    </a:lnTo>
                    <a:lnTo>
                      <a:pt x="753" y="902"/>
                    </a:lnTo>
                    <a:lnTo>
                      <a:pt x="735" y="930"/>
                    </a:lnTo>
                    <a:lnTo>
                      <a:pt x="717" y="955"/>
                    </a:lnTo>
                    <a:lnTo>
                      <a:pt x="699" y="976"/>
                    </a:lnTo>
                    <a:lnTo>
                      <a:pt x="691" y="986"/>
                    </a:lnTo>
                    <a:lnTo>
                      <a:pt x="682" y="994"/>
                    </a:lnTo>
                    <a:lnTo>
                      <a:pt x="673" y="1002"/>
                    </a:lnTo>
                    <a:lnTo>
                      <a:pt x="664" y="1008"/>
                    </a:lnTo>
                    <a:lnTo>
                      <a:pt x="655" y="1014"/>
                    </a:lnTo>
                    <a:lnTo>
                      <a:pt x="646" y="1019"/>
                    </a:lnTo>
                    <a:lnTo>
                      <a:pt x="637" y="1022"/>
                    </a:lnTo>
                    <a:lnTo>
                      <a:pt x="627" y="1025"/>
                    </a:lnTo>
                    <a:lnTo>
                      <a:pt x="619" y="1027"/>
                    </a:lnTo>
                    <a:lnTo>
                      <a:pt x="609" y="1028"/>
                    </a:lnTo>
                    <a:lnTo>
                      <a:pt x="600" y="1028"/>
                    </a:lnTo>
                    <a:lnTo>
                      <a:pt x="589" y="1027"/>
                    </a:lnTo>
                    <a:lnTo>
                      <a:pt x="579" y="1025"/>
                    </a:lnTo>
                    <a:lnTo>
                      <a:pt x="569" y="1023"/>
                    </a:lnTo>
                    <a:lnTo>
                      <a:pt x="559" y="1019"/>
                    </a:lnTo>
                    <a:lnTo>
                      <a:pt x="549" y="1014"/>
                    </a:lnTo>
                    <a:lnTo>
                      <a:pt x="523" y="1001"/>
                    </a:lnTo>
                    <a:lnTo>
                      <a:pt x="492" y="983"/>
                    </a:lnTo>
                    <a:lnTo>
                      <a:pt x="455" y="962"/>
                    </a:lnTo>
                    <a:lnTo>
                      <a:pt x="415" y="937"/>
                    </a:lnTo>
                    <a:lnTo>
                      <a:pt x="325" y="881"/>
                    </a:lnTo>
                    <a:lnTo>
                      <a:pt x="231" y="822"/>
                    </a:lnTo>
                    <a:lnTo>
                      <a:pt x="143" y="766"/>
                    </a:lnTo>
                    <a:lnTo>
                      <a:pt x="70" y="718"/>
                    </a:lnTo>
                    <a:lnTo>
                      <a:pt x="19" y="686"/>
                    </a:lnTo>
                    <a:lnTo>
                      <a:pt x="0" y="674"/>
                    </a:lnTo>
                    <a:close/>
                  </a:path>
                </a:pathLst>
              </a:custGeom>
              <a:solidFill>
                <a:srgbClr val="F8F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70" name="Freeform 238"/>
              <p:cNvSpPr>
                <a:spLocks/>
              </p:cNvSpPr>
              <p:nvPr/>
            </p:nvSpPr>
            <p:spPr bwMode="auto">
              <a:xfrm>
                <a:off x="4493" y="3370"/>
                <a:ext cx="257" cy="284"/>
              </a:xfrm>
              <a:custGeom>
                <a:avLst/>
                <a:gdLst>
                  <a:gd name="T0" fmla="*/ 0 w 3845"/>
                  <a:gd name="T1" fmla="*/ 0 h 4250"/>
                  <a:gd name="T2" fmla="*/ 0 w 3845"/>
                  <a:gd name="T3" fmla="*/ 0 h 4250"/>
                  <a:gd name="T4" fmla="*/ 0 w 3845"/>
                  <a:gd name="T5" fmla="*/ 0 h 4250"/>
                  <a:gd name="T6" fmla="*/ 0 w 3845"/>
                  <a:gd name="T7" fmla="*/ 0 h 4250"/>
                  <a:gd name="T8" fmla="*/ 0 w 3845"/>
                  <a:gd name="T9" fmla="*/ 0 h 4250"/>
                  <a:gd name="T10" fmla="*/ 0 w 3845"/>
                  <a:gd name="T11" fmla="*/ 0 h 4250"/>
                  <a:gd name="T12" fmla="*/ 0 w 3845"/>
                  <a:gd name="T13" fmla="*/ 0 h 4250"/>
                  <a:gd name="T14" fmla="*/ 0 w 3845"/>
                  <a:gd name="T15" fmla="*/ 0 h 4250"/>
                  <a:gd name="T16" fmla="*/ 0 w 3845"/>
                  <a:gd name="T17" fmla="*/ 0 h 4250"/>
                  <a:gd name="T18" fmla="*/ 0 w 3845"/>
                  <a:gd name="T19" fmla="*/ 0 h 4250"/>
                  <a:gd name="T20" fmla="*/ 0 w 3845"/>
                  <a:gd name="T21" fmla="*/ 0 h 4250"/>
                  <a:gd name="T22" fmla="*/ 0 w 3845"/>
                  <a:gd name="T23" fmla="*/ 0 h 4250"/>
                  <a:gd name="T24" fmla="*/ 0 w 3845"/>
                  <a:gd name="T25" fmla="*/ 0 h 4250"/>
                  <a:gd name="T26" fmla="*/ 0 w 3845"/>
                  <a:gd name="T27" fmla="*/ 0 h 4250"/>
                  <a:gd name="T28" fmla="*/ 0 w 3845"/>
                  <a:gd name="T29" fmla="*/ 0 h 4250"/>
                  <a:gd name="T30" fmla="*/ 0 w 3845"/>
                  <a:gd name="T31" fmla="*/ 0 h 4250"/>
                  <a:gd name="T32" fmla="*/ 0 w 3845"/>
                  <a:gd name="T33" fmla="*/ 0 h 4250"/>
                  <a:gd name="T34" fmla="*/ 0 w 3845"/>
                  <a:gd name="T35" fmla="*/ 0 h 4250"/>
                  <a:gd name="T36" fmla="*/ 0 w 3845"/>
                  <a:gd name="T37" fmla="*/ 0 h 4250"/>
                  <a:gd name="T38" fmla="*/ 0 w 3845"/>
                  <a:gd name="T39" fmla="*/ 0 h 4250"/>
                  <a:gd name="T40" fmla="*/ 0 w 3845"/>
                  <a:gd name="T41" fmla="*/ 0 h 4250"/>
                  <a:gd name="T42" fmla="*/ 0 w 3845"/>
                  <a:gd name="T43" fmla="*/ 0 h 4250"/>
                  <a:gd name="T44" fmla="*/ 0 w 3845"/>
                  <a:gd name="T45" fmla="*/ 0 h 4250"/>
                  <a:gd name="T46" fmla="*/ 0 w 3845"/>
                  <a:gd name="T47" fmla="*/ 0 h 4250"/>
                  <a:gd name="T48" fmla="*/ 0 w 3845"/>
                  <a:gd name="T49" fmla="*/ 0 h 4250"/>
                  <a:gd name="T50" fmla="*/ 0 w 3845"/>
                  <a:gd name="T51" fmla="*/ 0 h 4250"/>
                  <a:gd name="T52" fmla="*/ 0 w 3845"/>
                  <a:gd name="T53" fmla="*/ 0 h 4250"/>
                  <a:gd name="T54" fmla="*/ 0 w 3845"/>
                  <a:gd name="T55" fmla="*/ 0 h 4250"/>
                  <a:gd name="T56" fmla="*/ 0 w 3845"/>
                  <a:gd name="T57" fmla="*/ 0 h 4250"/>
                  <a:gd name="T58" fmla="*/ 0 w 3845"/>
                  <a:gd name="T59" fmla="*/ 0 h 4250"/>
                  <a:gd name="T60" fmla="*/ 0 w 3845"/>
                  <a:gd name="T61" fmla="*/ 0 h 4250"/>
                  <a:gd name="T62" fmla="*/ 0 w 3845"/>
                  <a:gd name="T63" fmla="*/ 0 h 4250"/>
                  <a:gd name="T64" fmla="*/ 0 w 3845"/>
                  <a:gd name="T65" fmla="*/ 0 h 4250"/>
                  <a:gd name="T66" fmla="*/ 0 w 3845"/>
                  <a:gd name="T67" fmla="*/ 0 h 4250"/>
                  <a:gd name="T68" fmla="*/ 0 w 3845"/>
                  <a:gd name="T69" fmla="*/ 0 h 4250"/>
                  <a:gd name="T70" fmla="*/ 0 w 3845"/>
                  <a:gd name="T71" fmla="*/ 0 h 4250"/>
                  <a:gd name="T72" fmla="*/ 0 w 3845"/>
                  <a:gd name="T73" fmla="*/ 0 h 4250"/>
                  <a:gd name="T74" fmla="*/ 0 w 3845"/>
                  <a:gd name="T75" fmla="*/ 0 h 4250"/>
                  <a:gd name="T76" fmla="*/ 0 w 3845"/>
                  <a:gd name="T77" fmla="*/ 0 h 4250"/>
                  <a:gd name="T78" fmla="*/ 0 w 3845"/>
                  <a:gd name="T79" fmla="*/ 0 h 4250"/>
                  <a:gd name="T80" fmla="*/ 0 w 3845"/>
                  <a:gd name="T81" fmla="*/ 0 h 4250"/>
                  <a:gd name="T82" fmla="*/ 0 w 3845"/>
                  <a:gd name="T83" fmla="*/ 0 h 4250"/>
                  <a:gd name="T84" fmla="*/ 0 w 3845"/>
                  <a:gd name="T85" fmla="*/ 0 h 4250"/>
                  <a:gd name="T86" fmla="*/ 0 w 3845"/>
                  <a:gd name="T87" fmla="*/ 0 h 4250"/>
                  <a:gd name="T88" fmla="*/ 0 w 3845"/>
                  <a:gd name="T89" fmla="*/ 0 h 4250"/>
                  <a:gd name="T90" fmla="*/ 0 w 3845"/>
                  <a:gd name="T91" fmla="*/ 0 h 4250"/>
                  <a:gd name="T92" fmla="*/ 0 w 3845"/>
                  <a:gd name="T93" fmla="*/ 0 h 4250"/>
                  <a:gd name="T94" fmla="*/ 0 w 3845"/>
                  <a:gd name="T95" fmla="*/ 0 h 4250"/>
                  <a:gd name="T96" fmla="*/ 0 w 3845"/>
                  <a:gd name="T97" fmla="*/ 0 h 4250"/>
                  <a:gd name="T98" fmla="*/ 0 w 3845"/>
                  <a:gd name="T99" fmla="*/ 0 h 425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845"/>
                  <a:gd name="T151" fmla="*/ 0 h 4250"/>
                  <a:gd name="T152" fmla="*/ 3845 w 3845"/>
                  <a:gd name="T153" fmla="*/ 4250 h 425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845" h="4250">
                    <a:moveTo>
                      <a:pt x="3474" y="858"/>
                    </a:moveTo>
                    <a:lnTo>
                      <a:pt x="3482" y="899"/>
                    </a:lnTo>
                    <a:lnTo>
                      <a:pt x="3503" y="1007"/>
                    </a:lnTo>
                    <a:lnTo>
                      <a:pt x="3534" y="1164"/>
                    </a:lnTo>
                    <a:lnTo>
                      <a:pt x="3572" y="1351"/>
                    </a:lnTo>
                    <a:lnTo>
                      <a:pt x="3592" y="1449"/>
                    </a:lnTo>
                    <a:lnTo>
                      <a:pt x="3614" y="1547"/>
                    </a:lnTo>
                    <a:lnTo>
                      <a:pt x="3636" y="1645"/>
                    </a:lnTo>
                    <a:lnTo>
                      <a:pt x="3658" y="1736"/>
                    </a:lnTo>
                    <a:lnTo>
                      <a:pt x="3680" y="1822"/>
                    </a:lnTo>
                    <a:lnTo>
                      <a:pt x="3700" y="1898"/>
                    </a:lnTo>
                    <a:lnTo>
                      <a:pt x="3711" y="1932"/>
                    </a:lnTo>
                    <a:lnTo>
                      <a:pt x="3721" y="1963"/>
                    </a:lnTo>
                    <a:lnTo>
                      <a:pt x="3730" y="1989"/>
                    </a:lnTo>
                    <a:lnTo>
                      <a:pt x="3740" y="2012"/>
                    </a:lnTo>
                    <a:lnTo>
                      <a:pt x="3748" y="2036"/>
                    </a:lnTo>
                    <a:lnTo>
                      <a:pt x="3757" y="2061"/>
                    </a:lnTo>
                    <a:lnTo>
                      <a:pt x="3765" y="2089"/>
                    </a:lnTo>
                    <a:lnTo>
                      <a:pt x="3774" y="2120"/>
                    </a:lnTo>
                    <a:lnTo>
                      <a:pt x="3781" y="2153"/>
                    </a:lnTo>
                    <a:lnTo>
                      <a:pt x="3790" y="2188"/>
                    </a:lnTo>
                    <a:lnTo>
                      <a:pt x="3797" y="2225"/>
                    </a:lnTo>
                    <a:lnTo>
                      <a:pt x="3803" y="2264"/>
                    </a:lnTo>
                    <a:lnTo>
                      <a:pt x="3810" y="2304"/>
                    </a:lnTo>
                    <a:lnTo>
                      <a:pt x="3816" y="2346"/>
                    </a:lnTo>
                    <a:lnTo>
                      <a:pt x="3822" y="2389"/>
                    </a:lnTo>
                    <a:lnTo>
                      <a:pt x="3827" y="2433"/>
                    </a:lnTo>
                    <a:lnTo>
                      <a:pt x="3832" y="2479"/>
                    </a:lnTo>
                    <a:lnTo>
                      <a:pt x="3835" y="2524"/>
                    </a:lnTo>
                    <a:lnTo>
                      <a:pt x="3838" y="2571"/>
                    </a:lnTo>
                    <a:lnTo>
                      <a:pt x="3842" y="2618"/>
                    </a:lnTo>
                    <a:lnTo>
                      <a:pt x="3844" y="2664"/>
                    </a:lnTo>
                    <a:lnTo>
                      <a:pt x="3845" y="2711"/>
                    </a:lnTo>
                    <a:lnTo>
                      <a:pt x="3845" y="2759"/>
                    </a:lnTo>
                    <a:lnTo>
                      <a:pt x="3845" y="2806"/>
                    </a:lnTo>
                    <a:lnTo>
                      <a:pt x="3843" y="2851"/>
                    </a:lnTo>
                    <a:lnTo>
                      <a:pt x="3840" y="2897"/>
                    </a:lnTo>
                    <a:lnTo>
                      <a:pt x="3837" y="2941"/>
                    </a:lnTo>
                    <a:lnTo>
                      <a:pt x="3833" y="2985"/>
                    </a:lnTo>
                    <a:lnTo>
                      <a:pt x="3828" y="3028"/>
                    </a:lnTo>
                    <a:lnTo>
                      <a:pt x="3821" y="3070"/>
                    </a:lnTo>
                    <a:lnTo>
                      <a:pt x="3814" y="3109"/>
                    </a:lnTo>
                    <a:lnTo>
                      <a:pt x="3805" y="3147"/>
                    </a:lnTo>
                    <a:lnTo>
                      <a:pt x="3795" y="3184"/>
                    </a:lnTo>
                    <a:lnTo>
                      <a:pt x="3784" y="3219"/>
                    </a:lnTo>
                    <a:lnTo>
                      <a:pt x="3771" y="3250"/>
                    </a:lnTo>
                    <a:lnTo>
                      <a:pt x="3759" y="3280"/>
                    </a:lnTo>
                    <a:lnTo>
                      <a:pt x="3736" y="3323"/>
                    </a:lnTo>
                    <a:lnTo>
                      <a:pt x="3712" y="3365"/>
                    </a:lnTo>
                    <a:lnTo>
                      <a:pt x="3688" y="3406"/>
                    </a:lnTo>
                    <a:lnTo>
                      <a:pt x="3661" y="3448"/>
                    </a:lnTo>
                    <a:lnTo>
                      <a:pt x="3632" y="3488"/>
                    </a:lnTo>
                    <a:lnTo>
                      <a:pt x="3604" y="3529"/>
                    </a:lnTo>
                    <a:lnTo>
                      <a:pt x="3573" y="3569"/>
                    </a:lnTo>
                    <a:lnTo>
                      <a:pt x="3541" y="3607"/>
                    </a:lnTo>
                    <a:lnTo>
                      <a:pt x="3509" y="3645"/>
                    </a:lnTo>
                    <a:lnTo>
                      <a:pt x="3475" y="3684"/>
                    </a:lnTo>
                    <a:lnTo>
                      <a:pt x="3441" y="3720"/>
                    </a:lnTo>
                    <a:lnTo>
                      <a:pt x="3406" y="3756"/>
                    </a:lnTo>
                    <a:lnTo>
                      <a:pt x="3370" y="3791"/>
                    </a:lnTo>
                    <a:lnTo>
                      <a:pt x="3333" y="3825"/>
                    </a:lnTo>
                    <a:lnTo>
                      <a:pt x="3296" y="3858"/>
                    </a:lnTo>
                    <a:lnTo>
                      <a:pt x="3259" y="3890"/>
                    </a:lnTo>
                    <a:lnTo>
                      <a:pt x="3221" y="3920"/>
                    </a:lnTo>
                    <a:lnTo>
                      <a:pt x="3182" y="3950"/>
                    </a:lnTo>
                    <a:lnTo>
                      <a:pt x="3144" y="3978"/>
                    </a:lnTo>
                    <a:lnTo>
                      <a:pt x="3106" y="4005"/>
                    </a:lnTo>
                    <a:lnTo>
                      <a:pt x="3068" y="4031"/>
                    </a:lnTo>
                    <a:lnTo>
                      <a:pt x="3029" y="4055"/>
                    </a:lnTo>
                    <a:lnTo>
                      <a:pt x="2990" y="4077"/>
                    </a:lnTo>
                    <a:lnTo>
                      <a:pt x="2952" y="4099"/>
                    </a:lnTo>
                    <a:lnTo>
                      <a:pt x="2914" y="4118"/>
                    </a:lnTo>
                    <a:lnTo>
                      <a:pt x="2876" y="4136"/>
                    </a:lnTo>
                    <a:lnTo>
                      <a:pt x="2839" y="4153"/>
                    </a:lnTo>
                    <a:lnTo>
                      <a:pt x="2803" y="4167"/>
                    </a:lnTo>
                    <a:lnTo>
                      <a:pt x="2765" y="4180"/>
                    </a:lnTo>
                    <a:lnTo>
                      <a:pt x="2730" y="4191"/>
                    </a:lnTo>
                    <a:lnTo>
                      <a:pt x="2695" y="4200"/>
                    </a:lnTo>
                    <a:lnTo>
                      <a:pt x="2661" y="4207"/>
                    </a:lnTo>
                    <a:lnTo>
                      <a:pt x="2603" y="4217"/>
                    </a:lnTo>
                    <a:lnTo>
                      <a:pt x="2543" y="4226"/>
                    </a:lnTo>
                    <a:lnTo>
                      <a:pt x="2482" y="4233"/>
                    </a:lnTo>
                    <a:lnTo>
                      <a:pt x="2420" y="4239"/>
                    </a:lnTo>
                    <a:lnTo>
                      <a:pt x="2358" y="4244"/>
                    </a:lnTo>
                    <a:lnTo>
                      <a:pt x="2295" y="4247"/>
                    </a:lnTo>
                    <a:lnTo>
                      <a:pt x="2233" y="4249"/>
                    </a:lnTo>
                    <a:lnTo>
                      <a:pt x="2169" y="4250"/>
                    </a:lnTo>
                    <a:lnTo>
                      <a:pt x="2105" y="4249"/>
                    </a:lnTo>
                    <a:lnTo>
                      <a:pt x="2043" y="4248"/>
                    </a:lnTo>
                    <a:lnTo>
                      <a:pt x="1979" y="4245"/>
                    </a:lnTo>
                    <a:lnTo>
                      <a:pt x="1916" y="4241"/>
                    </a:lnTo>
                    <a:lnTo>
                      <a:pt x="1854" y="4236"/>
                    </a:lnTo>
                    <a:lnTo>
                      <a:pt x="1792" y="4229"/>
                    </a:lnTo>
                    <a:lnTo>
                      <a:pt x="1732" y="4221"/>
                    </a:lnTo>
                    <a:lnTo>
                      <a:pt x="1671" y="4212"/>
                    </a:lnTo>
                    <a:lnTo>
                      <a:pt x="1612" y="4202"/>
                    </a:lnTo>
                    <a:lnTo>
                      <a:pt x="1553" y="4190"/>
                    </a:lnTo>
                    <a:lnTo>
                      <a:pt x="1496" y="4177"/>
                    </a:lnTo>
                    <a:lnTo>
                      <a:pt x="1441" y="4163"/>
                    </a:lnTo>
                    <a:lnTo>
                      <a:pt x="1387" y="4147"/>
                    </a:lnTo>
                    <a:lnTo>
                      <a:pt x="1334" y="4132"/>
                    </a:lnTo>
                    <a:lnTo>
                      <a:pt x="1283" y="4114"/>
                    </a:lnTo>
                    <a:lnTo>
                      <a:pt x="1234" y="4095"/>
                    </a:lnTo>
                    <a:lnTo>
                      <a:pt x="1186" y="4075"/>
                    </a:lnTo>
                    <a:lnTo>
                      <a:pt x="1142" y="4054"/>
                    </a:lnTo>
                    <a:lnTo>
                      <a:pt x="1098" y="4032"/>
                    </a:lnTo>
                    <a:lnTo>
                      <a:pt x="1058" y="4008"/>
                    </a:lnTo>
                    <a:lnTo>
                      <a:pt x="1020" y="3984"/>
                    </a:lnTo>
                    <a:lnTo>
                      <a:pt x="985" y="3959"/>
                    </a:lnTo>
                    <a:lnTo>
                      <a:pt x="952" y="3932"/>
                    </a:lnTo>
                    <a:lnTo>
                      <a:pt x="922" y="3904"/>
                    </a:lnTo>
                    <a:lnTo>
                      <a:pt x="893" y="3875"/>
                    </a:lnTo>
                    <a:lnTo>
                      <a:pt x="863" y="3843"/>
                    </a:lnTo>
                    <a:lnTo>
                      <a:pt x="832" y="3810"/>
                    </a:lnTo>
                    <a:lnTo>
                      <a:pt x="800" y="3775"/>
                    </a:lnTo>
                    <a:lnTo>
                      <a:pt x="734" y="3698"/>
                    </a:lnTo>
                    <a:lnTo>
                      <a:pt x="665" y="3618"/>
                    </a:lnTo>
                    <a:lnTo>
                      <a:pt x="596" y="3532"/>
                    </a:lnTo>
                    <a:lnTo>
                      <a:pt x="527" y="3441"/>
                    </a:lnTo>
                    <a:lnTo>
                      <a:pt x="492" y="3396"/>
                    </a:lnTo>
                    <a:lnTo>
                      <a:pt x="458" y="3349"/>
                    </a:lnTo>
                    <a:lnTo>
                      <a:pt x="425" y="3302"/>
                    </a:lnTo>
                    <a:lnTo>
                      <a:pt x="392" y="3256"/>
                    </a:lnTo>
                    <a:lnTo>
                      <a:pt x="361" y="3209"/>
                    </a:lnTo>
                    <a:lnTo>
                      <a:pt x="329" y="3162"/>
                    </a:lnTo>
                    <a:lnTo>
                      <a:pt x="299" y="3114"/>
                    </a:lnTo>
                    <a:lnTo>
                      <a:pt x="269" y="3069"/>
                    </a:lnTo>
                    <a:lnTo>
                      <a:pt x="242" y="3022"/>
                    </a:lnTo>
                    <a:lnTo>
                      <a:pt x="215" y="2976"/>
                    </a:lnTo>
                    <a:lnTo>
                      <a:pt x="190" y="2932"/>
                    </a:lnTo>
                    <a:lnTo>
                      <a:pt x="166" y="2887"/>
                    </a:lnTo>
                    <a:lnTo>
                      <a:pt x="145" y="2845"/>
                    </a:lnTo>
                    <a:lnTo>
                      <a:pt x="125" y="2802"/>
                    </a:lnTo>
                    <a:lnTo>
                      <a:pt x="107" y="2762"/>
                    </a:lnTo>
                    <a:lnTo>
                      <a:pt x="91" y="2722"/>
                    </a:lnTo>
                    <a:lnTo>
                      <a:pt x="78" y="2685"/>
                    </a:lnTo>
                    <a:lnTo>
                      <a:pt x="67" y="2647"/>
                    </a:lnTo>
                    <a:lnTo>
                      <a:pt x="58" y="2613"/>
                    </a:lnTo>
                    <a:lnTo>
                      <a:pt x="52" y="2580"/>
                    </a:lnTo>
                    <a:lnTo>
                      <a:pt x="37" y="2473"/>
                    </a:lnTo>
                    <a:lnTo>
                      <a:pt x="24" y="2367"/>
                    </a:lnTo>
                    <a:lnTo>
                      <a:pt x="15" y="2262"/>
                    </a:lnTo>
                    <a:lnTo>
                      <a:pt x="6" y="2159"/>
                    </a:lnTo>
                    <a:lnTo>
                      <a:pt x="2" y="2057"/>
                    </a:lnTo>
                    <a:lnTo>
                      <a:pt x="0" y="1957"/>
                    </a:lnTo>
                    <a:lnTo>
                      <a:pt x="1" y="1859"/>
                    </a:lnTo>
                    <a:lnTo>
                      <a:pt x="6" y="1762"/>
                    </a:lnTo>
                    <a:lnTo>
                      <a:pt x="15" y="1666"/>
                    </a:lnTo>
                    <a:lnTo>
                      <a:pt x="27" y="1573"/>
                    </a:lnTo>
                    <a:lnTo>
                      <a:pt x="43" y="1482"/>
                    </a:lnTo>
                    <a:lnTo>
                      <a:pt x="65" y="1392"/>
                    </a:lnTo>
                    <a:lnTo>
                      <a:pt x="89" y="1304"/>
                    </a:lnTo>
                    <a:lnTo>
                      <a:pt x="120" y="1218"/>
                    </a:lnTo>
                    <a:lnTo>
                      <a:pt x="154" y="1134"/>
                    </a:lnTo>
                    <a:lnTo>
                      <a:pt x="194" y="1053"/>
                    </a:lnTo>
                    <a:lnTo>
                      <a:pt x="240" y="973"/>
                    </a:lnTo>
                    <a:lnTo>
                      <a:pt x="289" y="896"/>
                    </a:lnTo>
                    <a:lnTo>
                      <a:pt x="347" y="820"/>
                    </a:lnTo>
                    <a:lnTo>
                      <a:pt x="409" y="747"/>
                    </a:lnTo>
                    <a:lnTo>
                      <a:pt x="477" y="677"/>
                    </a:lnTo>
                    <a:lnTo>
                      <a:pt x="553" y="608"/>
                    </a:lnTo>
                    <a:lnTo>
                      <a:pt x="634" y="542"/>
                    </a:lnTo>
                    <a:lnTo>
                      <a:pt x="722" y="478"/>
                    </a:lnTo>
                    <a:lnTo>
                      <a:pt x="818" y="418"/>
                    </a:lnTo>
                    <a:lnTo>
                      <a:pt x="920" y="359"/>
                    </a:lnTo>
                    <a:lnTo>
                      <a:pt x="1030" y="303"/>
                    </a:lnTo>
                    <a:lnTo>
                      <a:pt x="1147" y="250"/>
                    </a:lnTo>
                    <a:lnTo>
                      <a:pt x="1272" y="199"/>
                    </a:lnTo>
                    <a:lnTo>
                      <a:pt x="1406" y="151"/>
                    </a:lnTo>
                    <a:lnTo>
                      <a:pt x="1547" y="107"/>
                    </a:lnTo>
                    <a:lnTo>
                      <a:pt x="1698" y="64"/>
                    </a:lnTo>
                    <a:lnTo>
                      <a:pt x="1817" y="37"/>
                    </a:lnTo>
                    <a:lnTo>
                      <a:pt x="1931" y="17"/>
                    </a:lnTo>
                    <a:lnTo>
                      <a:pt x="2041" y="5"/>
                    </a:lnTo>
                    <a:lnTo>
                      <a:pt x="2147" y="0"/>
                    </a:lnTo>
                    <a:lnTo>
                      <a:pt x="2248" y="2"/>
                    </a:lnTo>
                    <a:lnTo>
                      <a:pt x="2343" y="10"/>
                    </a:lnTo>
                    <a:lnTo>
                      <a:pt x="2435" y="24"/>
                    </a:lnTo>
                    <a:lnTo>
                      <a:pt x="2522" y="44"/>
                    </a:lnTo>
                    <a:lnTo>
                      <a:pt x="2606" y="69"/>
                    </a:lnTo>
                    <a:lnTo>
                      <a:pt x="2685" y="96"/>
                    </a:lnTo>
                    <a:lnTo>
                      <a:pt x="2759" y="129"/>
                    </a:lnTo>
                    <a:lnTo>
                      <a:pt x="2830" y="165"/>
                    </a:lnTo>
                    <a:lnTo>
                      <a:pt x="2897" y="203"/>
                    </a:lnTo>
                    <a:lnTo>
                      <a:pt x="2960" y="245"/>
                    </a:lnTo>
                    <a:lnTo>
                      <a:pt x="3018" y="288"/>
                    </a:lnTo>
                    <a:lnTo>
                      <a:pt x="3073" y="333"/>
                    </a:lnTo>
                    <a:lnTo>
                      <a:pt x="3124" y="379"/>
                    </a:lnTo>
                    <a:lnTo>
                      <a:pt x="3171" y="425"/>
                    </a:lnTo>
                    <a:lnTo>
                      <a:pt x="3214" y="471"/>
                    </a:lnTo>
                    <a:lnTo>
                      <a:pt x="3255" y="517"/>
                    </a:lnTo>
                    <a:lnTo>
                      <a:pt x="3291" y="562"/>
                    </a:lnTo>
                    <a:lnTo>
                      <a:pt x="3324" y="606"/>
                    </a:lnTo>
                    <a:lnTo>
                      <a:pt x="3353" y="647"/>
                    </a:lnTo>
                    <a:lnTo>
                      <a:pt x="3380" y="686"/>
                    </a:lnTo>
                    <a:lnTo>
                      <a:pt x="3402" y="723"/>
                    </a:lnTo>
                    <a:lnTo>
                      <a:pt x="3422" y="757"/>
                    </a:lnTo>
                    <a:lnTo>
                      <a:pt x="3438" y="785"/>
                    </a:lnTo>
                    <a:lnTo>
                      <a:pt x="3452" y="811"/>
                    </a:lnTo>
                    <a:lnTo>
                      <a:pt x="3469" y="847"/>
                    </a:lnTo>
                    <a:lnTo>
                      <a:pt x="3474" y="858"/>
                    </a:lnTo>
                    <a:close/>
                  </a:path>
                </a:pathLst>
              </a:custGeom>
              <a:solidFill>
                <a:srgbClr val="F7D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71" name="Freeform 239"/>
              <p:cNvSpPr>
                <a:spLocks/>
              </p:cNvSpPr>
              <p:nvPr/>
            </p:nvSpPr>
            <p:spPr bwMode="auto">
              <a:xfrm>
                <a:off x="4458" y="3312"/>
                <a:ext cx="286" cy="277"/>
              </a:xfrm>
              <a:custGeom>
                <a:avLst/>
                <a:gdLst>
                  <a:gd name="T0" fmla="*/ 0 w 4286"/>
                  <a:gd name="T1" fmla="*/ 0 h 4162"/>
                  <a:gd name="T2" fmla="*/ 0 w 4286"/>
                  <a:gd name="T3" fmla="*/ 0 h 4162"/>
                  <a:gd name="T4" fmla="*/ 0 w 4286"/>
                  <a:gd name="T5" fmla="*/ 0 h 4162"/>
                  <a:gd name="T6" fmla="*/ 0 w 4286"/>
                  <a:gd name="T7" fmla="*/ 0 h 4162"/>
                  <a:gd name="T8" fmla="*/ 0 w 4286"/>
                  <a:gd name="T9" fmla="*/ 0 h 4162"/>
                  <a:gd name="T10" fmla="*/ 0 w 4286"/>
                  <a:gd name="T11" fmla="*/ 0 h 4162"/>
                  <a:gd name="T12" fmla="*/ 0 w 4286"/>
                  <a:gd name="T13" fmla="*/ 0 h 4162"/>
                  <a:gd name="T14" fmla="*/ 0 w 4286"/>
                  <a:gd name="T15" fmla="*/ 0 h 4162"/>
                  <a:gd name="T16" fmla="*/ 0 w 4286"/>
                  <a:gd name="T17" fmla="*/ 0 h 4162"/>
                  <a:gd name="T18" fmla="*/ 0 w 4286"/>
                  <a:gd name="T19" fmla="*/ 0 h 4162"/>
                  <a:gd name="T20" fmla="*/ 0 w 4286"/>
                  <a:gd name="T21" fmla="*/ 0 h 4162"/>
                  <a:gd name="T22" fmla="*/ 0 w 4286"/>
                  <a:gd name="T23" fmla="*/ 0 h 4162"/>
                  <a:gd name="T24" fmla="*/ 0 w 4286"/>
                  <a:gd name="T25" fmla="*/ 0 h 4162"/>
                  <a:gd name="T26" fmla="*/ 0 w 4286"/>
                  <a:gd name="T27" fmla="*/ 0 h 4162"/>
                  <a:gd name="T28" fmla="*/ 0 w 4286"/>
                  <a:gd name="T29" fmla="*/ 0 h 4162"/>
                  <a:gd name="T30" fmla="*/ 0 w 4286"/>
                  <a:gd name="T31" fmla="*/ 0 h 4162"/>
                  <a:gd name="T32" fmla="*/ 0 w 4286"/>
                  <a:gd name="T33" fmla="*/ 0 h 4162"/>
                  <a:gd name="T34" fmla="*/ 0 w 4286"/>
                  <a:gd name="T35" fmla="*/ 0 h 4162"/>
                  <a:gd name="T36" fmla="*/ 0 w 4286"/>
                  <a:gd name="T37" fmla="*/ 0 h 4162"/>
                  <a:gd name="T38" fmla="*/ 0 w 4286"/>
                  <a:gd name="T39" fmla="*/ 0 h 4162"/>
                  <a:gd name="T40" fmla="*/ 0 w 4286"/>
                  <a:gd name="T41" fmla="*/ 0 h 4162"/>
                  <a:gd name="T42" fmla="*/ 0 w 4286"/>
                  <a:gd name="T43" fmla="*/ 0 h 4162"/>
                  <a:gd name="T44" fmla="*/ 0 w 4286"/>
                  <a:gd name="T45" fmla="*/ 0 h 4162"/>
                  <a:gd name="T46" fmla="*/ 0 w 4286"/>
                  <a:gd name="T47" fmla="*/ 0 h 4162"/>
                  <a:gd name="T48" fmla="*/ 0 w 4286"/>
                  <a:gd name="T49" fmla="*/ 0 h 4162"/>
                  <a:gd name="T50" fmla="*/ 0 w 4286"/>
                  <a:gd name="T51" fmla="*/ 0 h 4162"/>
                  <a:gd name="T52" fmla="*/ 0 w 4286"/>
                  <a:gd name="T53" fmla="*/ 0 h 4162"/>
                  <a:gd name="T54" fmla="*/ 0 w 4286"/>
                  <a:gd name="T55" fmla="*/ 0 h 4162"/>
                  <a:gd name="T56" fmla="*/ 0 w 4286"/>
                  <a:gd name="T57" fmla="*/ 0 h 4162"/>
                  <a:gd name="T58" fmla="*/ 0 w 4286"/>
                  <a:gd name="T59" fmla="*/ 0 h 4162"/>
                  <a:gd name="T60" fmla="*/ 0 w 4286"/>
                  <a:gd name="T61" fmla="*/ 0 h 4162"/>
                  <a:gd name="T62" fmla="*/ 0 w 4286"/>
                  <a:gd name="T63" fmla="*/ 0 h 4162"/>
                  <a:gd name="T64" fmla="*/ 0 w 4286"/>
                  <a:gd name="T65" fmla="*/ 0 h 4162"/>
                  <a:gd name="T66" fmla="*/ 0 w 4286"/>
                  <a:gd name="T67" fmla="*/ 0 h 4162"/>
                  <a:gd name="T68" fmla="*/ 0 w 4286"/>
                  <a:gd name="T69" fmla="*/ 0 h 4162"/>
                  <a:gd name="T70" fmla="*/ 0 w 4286"/>
                  <a:gd name="T71" fmla="*/ 0 h 4162"/>
                  <a:gd name="T72" fmla="*/ 0 w 4286"/>
                  <a:gd name="T73" fmla="*/ 0 h 4162"/>
                  <a:gd name="T74" fmla="*/ 0 w 4286"/>
                  <a:gd name="T75" fmla="*/ 0 h 4162"/>
                  <a:gd name="T76" fmla="*/ 0 w 4286"/>
                  <a:gd name="T77" fmla="*/ 0 h 4162"/>
                  <a:gd name="T78" fmla="*/ 0 w 4286"/>
                  <a:gd name="T79" fmla="*/ 0 h 4162"/>
                  <a:gd name="T80" fmla="*/ 0 w 4286"/>
                  <a:gd name="T81" fmla="*/ 0 h 4162"/>
                  <a:gd name="T82" fmla="*/ 0 w 4286"/>
                  <a:gd name="T83" fmla="*/ 0 h 4162"/>
                  <a:gd name="T84" fmla="*/ 0 w 4286"/>
                  <a:gd name="T85" fmla="*/ 0 h 4162"/>
                  <a:gd name="T86" fmla="*/ 0 w 4286"/>
                  <a:gd name="T87" fmla="*/ 0 h 4162"/>
                  <a:gd name="T88" fmla="*/ 0 w 4286"/>
                  <a:gd name="T89" fmla="*/ 0 h 4162"/>
                  <a:gd name="T90" fmla="*/ 0 w 4286"/>
                  <a:gd name="T91" fmla="*/ 0 h 4162"/>
                  <a:gd name="T92" fmla="*/ 0 w 4286"/>
                  <a:gd name="T93" fmla="*/ 0 h 4162"/>
                  <a:gd name="T94" fmla="*/ 0 w 4286"/>
                  <a:gd name="T95" fmla="*/ 0 h 4162"/>
                  <a:gd name="T96" fmla="*/ 0 w 4286"/>
                  <a:gd name="T97" fmla="*/ 0 h 4162"/>
                  <a:gd name="T98" fmla="*/ 0 w 4286"/>
                  <a:gd name="T99" fmla="*/ 0 h 4162"/>
                  <a:gd name="T100" fmla="*/ 0 w 4286"/>
                  <a:gd name="T101" fmla="*/ 0 h 4162"/>
                  <a:gd name="T102" fmla="*/ 0 w 4286"/>
                  <a:gd name="T103" fmla="*/ 0 h 4162"/>
                  <a:gd name="T104" fmla="*/ 0 w 4286"/>
                  <a:gd name="T105" fmla="*/ 0 h 4162"/>
                  <a:gd name="T106" fmla="*/ 0 w 4286"/>
                  <a:gd name="T107" fmla="*/ 0 h 4162"/>
                  <a:gd name="T108" fmla="*/ 0 w 4286"/>
                  <a:gd name="T109" fmla="*/ 0 h 4162"/>
                  <a:gd name="T110" fmla="*/ 0 w 4286"/>
                  <a:gd name="T111" fmla="*/ 0 h 4162"/>
                  <a:gd name="T112" fmla="*/ 0 w 4286"/>
                  <a:gd name="T113" fmla="*/ 0 h 4162"/>
                  <a:gd name="T114" fmla="*/ 0 w 4286"/>
                  <a:gd name="T115" fmla="*/ 0 h 416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286"/>
                  <a:gd name="T175" fmla="*/ 0 h 4162"/>
                  <a:gd name="T176" fmla="*/ 4286 w 4286"/>
                  <a:gd name="T177" fmla="*/ 4162 h 4162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286" h="4162">
                    <a:moveTo>
                      <a:pt x="1884" y="1590"/>
                    </a:moveTo>
                    <a:lnTo>
                      <a:pt x="1889" y="1601"/>
                    </a:lnTo>
                    <a:lnTo>
                      <a:pt x="1902" y="1634"/>
                    </a:lnTo>
                    <a:lnTo>
                      <a:pt x="1910" y="1660"/>
                    </a:lnTo>
                    <a:lnTo>
                      <a:pt x="1918" y="1689"/>
                    </a:lnTo>
                    <a:lnTo>
                      <a:pt x="1926" y="1725"/>
                    </a:lnTo>
                    <a:lnTo>
                      <a:pt x="1931" y="1765"/>
                    </a:lnTo>
                    <a:lnTo>
                      <a:pt x="1934" y="1786"/>
                    </a:lnTo>
                    <a:lnTo>
                      <a:pt x="1935" y="1809"/>
                    </a:lnTo>
                    <a:lnTo>
                      <a:pt x="1937" y="1834"/>
                    </a:lnTo>
                    <a:lnTo>
                      <a:pt x="1937" y="1859"/>
                    </a:lnTo>
                    <a:lnTo>
                      <a:pt x="1937" y="1886"/>
                    </a:lnTo>
                    <a:lnTo>
                      <a:pt x="1936" y="1914"/>
                    </a:lnTo>
                    <a:lnTo>
                      <a:pt x="1934" y="1942"/>
                    </a:lnTo>
                    <a:lnTo>
                      <a:pt x="1932" y="1973"/>
                    </a:lnTo>
                    <a:lnTo>
                      <a:pt x="1928" y="2004"/>
                    </a:lnTo>
                    <a:lnTo>
                      <a:pt x="1922" y="2036"/>
                    </a:lnTo>
                    <a:lnTo>
                      <a:pt x="1917" y="2070"/>
                    </a:lnTo>
                    <a:lnTo>
                      <a:pt x="1910" y="2104"/>
                    </a:lnTo>
                    <a:lnTo>
                      <a:pt x="1900" y="2140"/>
                    </a:lnTo>
                    <a:lnTo>
                      <a:pt x="1890" y="2176"/>
                    </a:lnTo>
                    <a:lnTo>
                      <a:pt x="1879" y="2213"/>
                    </a:lnTo>
                    <a:lnTo>
                      <a:pt x="1865" y="2251"/>
                    </a:lnTo>
                    <a:lnTo>
                      <a:pt x="1836" y="2328"/>
                    </a:lnTo>
                    <a:lnTo>
                      <a:pt x="1807" y="2400"/>
                    </a:lnTo>
                    <a:lnTo>
                      <a:pt x="1777" y="2468"/>
                    </a:lnTo>
                    <a:lnTo>
                      <a:pt x="1748" y="2530"/>
                    </a:lnTo>
                    <a:lnTo>
                      <a:pt x="1719" y="2590"/>
                    </a:lnTo>
                    <a:lnTo>
                      <a:pt x="1691" y="2644"/>
                    </a:lnTo>
                    <a:lnTo>
                      <a:pt x="1663" y="2694"/>
                    </a:lnTo>
                    <a:lnTo>
                      <a:pt x="1638" y="2738"/>
                    </a:lnTo>
                    <a:lnTo>
                      <a:pt x="1615" y="2779"/>
                    </a:lnTo>
                    <a:lnTo>
                      <a:pt x="1592" y="2814"/>
                    </a:lnTo>
                    <a:lnTo>
                      <a:pt x="1573" y="2845"/>
                    </a:lnTo>
                    <a:lnTo>
                      <a:pt x="1556" y="2869"/>
                    </a:lnTo>
                    <a:lnTo>
                      <a:pt x="1533" y="2902"/>
                    </a:lnTo>
                    <a:lnTo>
                      <a:pt x="1524" y="2914"/>
                    </a:lnTo>
                    <a:lnTo>
                      <a:pt x="1528" y="2903"/>
                    </a:lnTo>
                    <a:lnTo>
                      <a:pt x="1536" y="2871"/>
                    </a:lnTo>
                    <a:lnTo>
                      <a:pt x="1540" y="2849"/>
                    </a:lnTo>
                    <a:lnTo>
                      <a:pt x="1546" y="2822"/>
                    </a:lnTo>
                    <a:lnTo>
                      <a:pt x="1551" y="2792"/>
                    </a:lnTo>
                    <a:lnTo>
                      <a:pt x="1555" y="2758"/>
                    </a:lnTo>
                    <a:lnTo>
                      <a:pt x="1559" y="2720"/>
                    </a:lnTo>
                    <a:lnTo>
                      <a:pt x="1563" y="2681"/>
                    </a:lnTo>
                    <a:lnTo>
                      <a:pt x="1565" y="2639"/>
                    </a:lnTo>
                    <a:lnTo>
                      <a:pt x="1565" y="2594"/>
                    </a:lnTo>
                    <a:lnTo>
                      <a:pt x="1563" y="2548"/>
                    </a:lnTo>
                    <a:lnTo>
                      <a:pt x="1559" y="2501"/>
                    </a:lnTo>
                    <a:lnTo>
                      <a:pt x="1556" y="2477"/>
                    </a:lnTo>
                    <a:lnTo>
                      <a:pt x="1553" y="2453"/>
                    </a:lnTo>
                    <a:lnTo>
                      <a:pt x="1549" y="2427"/>
                    </a:lnTo>
                    <a:lnTo>
                      <a:pt x="1543" y="2403"/>
                    </a:lnTo>
                    <a:lnTo>
                      <a:pt x="1532" y="2354"/>
                    </a:lnTo>
                    <a:lnTo>
                      <a:pt x="1518" y="2305"/>
                    </a:lnTo>
                    <a:lnTo>
                      <a:pt x="1503" y="2257"/>
                    </a:lnTo>
                    <a:lnTo>
                      <a:pt x="1487" y="2212"/>
                    </a:lnTo>
                    <a:lnTo>
                      <a:pt x="1470" y="2167"/>
                    </a:lnTo>
                    <a:lnTo>
                      <a:pt x="1453" y="2125"/>
                    </a:lnTo>
                    <a:lnTo>
                      <a:pt x="1435" y="2085"/>
                    </a:lnTo>
                    <a:lnTo>
                      <a:pt x="1418" y="2048"/>
                    </a:lnTo>
                    <a:lnTo>
                      <a:pt x="1386" y="1984"/>
                    </a:lnTo>
                    <a:lnTo>
                      <a:pt x="1360" y="1935"/>
                    </a:lnTo>
                    <a:lnTo>
                      <a:pt x="1342" y="1903"/>
                    </a:lnTo>
                    <a:lnTo>
                      <a:pt x="1335" y="1892"/>
                    </a:lnTo>
                    <a:lnTo>
                      <a:pt x="1333" y="1914"/>
                    </a:lnTo>
                    <a:lnTo>
                      <a:pt x="1327" y="1973"/>
                    </a:lnTo>
                    <a:lnTo>
                      <a:pt x="1322" y="2013"/>
                    </a:lnTo>
                    <a:lnTo>
                      <a:pt x="1314" y="2060"/>
                    </a:lnTo>
                    <a:lnTo>
                      <a:pt x="1306" y="2111"/>
                    </a:lnTo>
                    <a:lnTo>
                      <a:pt x="1295" y="2166"/>
                    </a:lnTo>
                    <a:lnTo>
                      <a:pt x="1282" y="2225"/>
                    </a:lnTo>
                    <a:lnTo>
                      <a:pt x="1269" y="2284"/>
                    </a:lnTo>
                    <a:lnTo>
                      <a:pt x="1260" y="2314"/>
                    </a:lnTo>
                    <a:lnTo>
                      <a:pt x="1252" y="2343"/>
                    </a:lnTo>
                    <a:lnTo>
                      <a:pt x="1242" y="2373"/>
                    </a:lnTo>
                    <a:lnTo>
                      <a:pt x="1231" y="2403"/>
                    </a:lnTo>
                    <a:lnTo>
                      <a:pt x="1221" y="2432"/>
                    </a:lnTo>
                    <a:lnTo>
                      <a:pt x="1210" y="2460"/>
                    </a:lnTo>
                    <a:lnTo>
                      <a:pt x="1197" y="2488"/>
                    </a:lnTo>
                    <a:lnTo>
                      <a:pt x="1186" y="2515"/>
                    </a:lnTo>
                    <a:lnTo>
                      <a:pt x="1172" y="2541"/>
                    </a:lnTo>
                    <a:lnTo>
                      <a:pt x="1158" y="2565"/>
                    </a:lnTo>
                    <a:lnTo>
                      <a:pt x="1143" y="2589"/>
                    </a:lnTo>
                    <a:lnTo>
                      <a:pt x="1127" y="2611"/>
                    </a:lnTo>
                    <a:lnTo>
                      <a:pt x="1067" y="2693"/>
                    </a:lnTo>
                    <a:lnTo>
                      <a:pt x="1014" y="2766"/>
                    </a:lnTo>
                    <a:lnTo>
                      <a:pt x="969" y="2831"/>
                    </a:lnTo>
                    <a:lnTo>
                      <a:pt x="931" y="2885"/>
                    </a:lnTo>
                    <a:lnTo>
                      <a:pt x="901" y="2930"/>
                    </a:lnTo>
                    <a:lnTo>
                      <a:pt x="880" y="2962"/>
                    </a:lnTo>
                    <a:lnTo>
                      <a:pt x="867" y="2983"/>
                    </a:lnTo>
                    <a:lnTo>
                      <a:pt x="863" y="2989"/>
                    </a:lnTo>
                    <a:lnTo>
                      <a:pt x="861" y="3002"/>
                    </a:lnTo>
                    <a:lnTo>
                      <a:pt x="858" y="3036"/>
                    </a:lnTo>
                    <a:lnTo>
                      <a:pt x="853" y="3088"/>
                    </a:lnTo>
                    <a:lnTo>
                      <a:pt x="848" y="3157"/>
                    </a:lnTo>
                    <a:lnTo>
                      <a:pt x="847" y="3197"/>
                    </a:lnTo>
                    <a:lnTo>
                      <a:pt x="846" y="3240"/>
                    </a:lnTo>
                    <a:lnTo>
                      <a:pt x="846" y="3285"/>
                    </a:lnTo>
                    <a:lnTo>
                      <a:pt x="847" y="3333"/>
                    </a:lnTo>
                    <a:lnTo>
                      <a:pt x="848" y="3382"/>
                    </a:lnTo>
                    <a:lnTo>
                      <a:pt x="852" y="3433"/>
                    </a:lnTo>
                    <a:lnTo>
                      <a:pt x="857" y="3485"/>
                    </a:lnTo>
                    <a:lnTo>
                      <a:pt x="863" y="3538"/>
                    </a:lnTo>
                    <a:lnTo>
                      <a:pt x="877" y="3646"/>
                    </a:lnTo>
                    <a:lnTo>
                      <a:pt x="891" y="3755"/>
                    </a:lnTo>
                    <a:lnTo>
                      <a:pt x="904" y="3861"/>
                    </a:lnTo>
                    <a:lnTo>
                      <a:pt x="915" y="3956"/>
                    </a:lnTo>
                    <a:lnTo>
                      <a:pt x="925" y="4039"/>
                    </a:lnTo>
                    <a:lnTo>
                      <a:pt x="932" y="4105"/>
                    </a:lnTo>
                    <a:lnTo>
                      <a:pt x="936" y="4147"/>
                    </a:lnTo>
                    <a:lnTo>
                      <a:pt x="939" y="4162"/>
                    </a:lnTo>
                    <a:lnTo>
                      <a:pt x="927" y="4159"/>
                    </a:lnTo>
                    <a:lnTo>
                      <a:pt x="892" y="4147"/>
                    </a:lnTo>
                    <a:lnTo>
                      <a:pt x="866" y="4137"/>
                    </a:lnTo>
                    <a:lnTo>
                      <a:pt x="837" y="4122"/>
                    </a:lnTo>
                    <a:lnTo>
                      <a:pt x="803" y="4105"/>
                    </a:lnTo>
                    <a:lnTo>
                      <a:pt x="763" y="4081"/>
                    </a:lnTo>
                    <a:lnTo>
                      <a:pt x="721" y="4055"/>
                    </a:lnTo>
                    <a:lnTo>
                      <a:pt x="674" y="4022"/>
                    </a:lnTo>
                    <a:lnTo>
                      <a:pt x="650" y="4003"/>
                    </a:lnTo>
                    <a:lnTo>
                      <a:pt x="624" y="3984"/>
                    </a:lnTo>
                    <a:lnTo>
                      <a:pt x="598" y="3961"/>
                    </a:lnTo>
                    <a:lnTo>
                      <a:pt x="571" y="3939"/>
                    </a:lnTo>
                    <a:lnTo>
                      <a:pt x="544" y="3914"/>
                    </a:lnTo>
                    <a:lnTo>
                      <a:pt x="515" y="3887"/>
                    </a:lnTo>
                    <a:lnTo>
                      <a:pt x="486" y="3860"/>
                    </a:lnTo>
                    <a:lnTo>
                      <a:pt x="457" y="3829"/>
                    </a:lnTo>
                    <a:lnTo>
                      <a:pt x="427" y="3797"/>
                    </a:lnTo>
                    <a:lnTo>
                      <a:pt x="396" y="3763"/>
                    </a:lnTo>
                    <a:lnTo>
                      <a:pt x="365" y="3727"/>
                    </a:lnTo>
                    <a:lnTo>
                      <a:pt x="334" y="3690"/>
                    </a:lnTo>
                    <a:lnTo>
                      <a:pt x="307" y="3655"/>
                    </a:lnTo>
                    <a:lnTo>
                      <a:pt x="280" y="3616"/>
                    </a:lnTo>
                    <a:lnTo>
                      <a:pt x="253" y="3574"/>
                    </a:lnTo>
                    <a:lnTo>
                      <a:pt x="228" y="3528"/>
                    </a:lnTo>
                    <a:lnTo>
                      <a:pt x="201" y="3479"/>
                    </a:lnTo>
                    <a:lnTo>
                      <a:pt x="177" y="3427"/>
                    </a:lnTo>
                    <a:lnTo>
                      <a:pt x="152" y="3371"/>
                    </a:lnTo>
                    <a:lnTo>
                      <a:pt x="129" y="3313"/>
                    </a:lnTo>
                    <a:lnTo>
                      <a:pt x="107" y="3252"/>
                    </a:lnTo>
                    <a:lnTo>
                      <a:pt x="86" y="3188"/>
                    </a:lnTo>
                    <a:lnTo>
                      <a:pt x="68" y="3122"/>
                    </a:lnTo>
                    <a:lnTo>
                      <a:pt x="51" y="3053"/>
                    </a:lnTo>
                    <a:lnTo>
                      <a:pt x="36" y="2983"/>
                    </a:lnTo>
                    <a:lnTo>
                      <a:pt x="24" y="2909"/>
                    </a:lnTo>
                    <a:lnTo>
                      <a:pt x="14" y="2835"/>
                    </a:lnTo>
                    <a:lnTo>
                      <a:pt x="7" y="2760"/>
                    </a:lnTo>
                    <a:lnTo>
                      <a:pt x="1" y="2682"/>
                    </a:lnTo>
                    <a:lnTo>
                      <a:pt x="0" y="2603"/>
                    </a:lnTo>
                    <a:lnTo>
                      <a:pt x="1" y="2523"/>
                    </a:lnTo>
                    <a:lnTo>
                      <a:pt x="7" y="2442"/>
                    </a:lnTo>
                    <a:lnTo>
                      <a:pt x="15" y="2360"/>
                    </a:lnTo>
                    <a:lnTo>
                      <a:pt x="28" y="2278"/>
                    </a:lnTo>
                    <a:lnTo>
                      <a:pt x="44" y="2195"/>
                    </a:lnTo>
                    <a:lnTo>
                      <a:pt x="65" y="2111"/>
                    </a:lnTo>
                    <a:lnTo>
                      <a:pt x="90" y="2027"/>
                    </a:lnTo>
                    <a:lnTo>
                      <a:pt x="119" y="1944"/>
                    </a:lnTo>
                    <a:lnTo>
                      <a:pt x="153" y="1860"/>
                    </a:lnTo>
                    <a:lnTo>
                      <a:pt x="192" y="1778"/>
                    </a:lnTo>
                    <a:lnTo>
                      <a:pt x="237" y="1695"/>
                    </a:lnTo>
                    <a:lnTo>
                      <a:pt x="287" y="1612"/>
                    </a:lnTo>
                    <a:lnTo>
                      <a:pt x="342" y="1531"/>
                    </a:lnTo>
                    <a:lnTo>
                      <a:pt x="403" y="1451"/>
                    </a:lnTo>
                    <a:lnTo>
                      <a:pt x="463" y="1377"/>
                    </a:lnTo>
                    <a:lnTo>
                      <a:pt x="524" y="1308"/>
                    </a:lnTo>
                    <a:lnTo>
                      <a:pt x="584" y="1244"/>
                    </a:lnTo>
                    <a:lnTo>
                      <a:pt x="645" y="1183"/>
                    </a:lnTo>
                    <a:lnTo>
                      <a:pt x="704" y="1127"/>
                    </a:lnTo>
                    <a:lnTo>
                      <a:pt x="763" y="1075"/>
                    </a:lnTo>
                    <a:lnTo>
                      <a:pt x="822" y="1026"/>
                    </a:lnTo>
                    <a:lnTo>
                      <a:pt x="880" y="981"/>
                    </a:lnTo>
                    <a:lnTo>
                      <a:pt x="936" y="940"/>
                    </a:lnTo>
                    <a:lnTo>
                      <a:pt x="993" y="902"/>
                    </a:lnTo>
                    <a:lnTo>
                      <a:pt x="1048" y="867"/>
                    </a:lnTo>
                    <a:lnTo>
                      <a:pt x="1101" y="835"/>
                    </a:lnTo>
                    <a:lnTo>
                      <a:pt x="1153" y="806"/>
                    </a:lnTo>
                    <a:lnTo>
                      <a:pt x="1204" y="780"/>
                    </a:lnTo>
                    <a:lnTo>
                      <a:pt x="1253" y="756"/>
                    </a:lnTo>
                    <a:lnTo>
                      <a:pt x="1300" y="735"/>
                    </a:lnTo>
                    <a:lnTo>
                      <a:pt x="1346" y="716"/>
                    </a:lnTo>
                    <a:lnTo>
                      <a:pt x="1389" y="700"/>
                    </a:lnTo>
                    <a:lnTo>
                      <a:pt x="1430" y="686"/>
                    </a:lnTo>
                    <a:lnTo>
                      <a:pt x="1469" y="673"/>
                    </a:lnTo>
                    <a:lnTo>
                      <a:pt x="1505" y="663"/>
                    </a:lnTo>
                    <a:lnTo>
                      <a:pt x="1539" y="654"/>
                    </a:lnTo>
                    <a:lnTo>
                      <a:pt x="1571" y="647"/>
                    </a:lnTo>
                    <a:lnTo>
                      <a:pt x="1600" y="641"/>
                    </a:lnTo>
                    <a:lnTo>
                      <a:pt x="1649" y="632"/>
                    </a:lnTo>
                    <a:lnTo>
                      <a:pt x="1684" y="627"/>
                    </a:lnTo>
                    <a:lnTo>
                      <a:pt x="1706" y="626"/>
                    </a:lnTo>
                    <a:lnTo>
                      <a:pt x="1713" y="625"/>
                    </a:lnTo>
                    <a:lnTo>
                      <a:pt x="1710" y="621"/>
                    </a:lnTo>
                    <a:lnTo>
                      <a:pt x="1698" y="613"/>
                    </a:lnTo>
                    <a:lnTo>
                      <a:pt x="1679" y="599"/>
                    </a:lnTo>
                    <a:lnTo>
                      <a:pt x="1653" y="582"/>
                    </a:lnTo>
                    <a:lnTo>
                      <a:pt x="1635" y="574"/>
                    </a:lnTo>
                    <a:lnTo>
                      <a:pt x="1616" y="564"/>
                    </a:lnTo>
                    <a:lnTo>
                      <a:pt x="1594" y="555"/>
                    </a:lnTo>
                    <a:lnTo>
                      <a:pt x="1570" y="545"/>
                    </a:lnTo>
                    <a:lnTo>
                      <a:pt x="1543" y="535"/>
                    </a:lnTo>
                    <a:lnTo>
                      <a:pt x="1515" y="527"/>
                    </a:lnTo>
                    <a:lnTo>
                      <a:pt x="1483" y="518"/>
                    </a:lnTo>
                    <a:lnTo>
                      <a:pt x="1449" y="511"/>
                    </a:lnTo>
                    <a:lnTo>
                      <a:pt x="1372" y="496"/>
                    </a:lnTo>
                    <a:lnTo>
                      <a:pt x="1283" y="480"/>
                    </a:lnTo>
                    <a:lnTo>
                      <a:pt x="1192" y="465"/>
                    </a:lnTo>
                    <a:lnTo>
                      <a:pt x="1104" y="449"/>
                    </a:lnTo>
                    <a:lnTo>
                      <a:pt x="1025" y="437"/>
                    </a:lnTo>
                    <a:lnTo>
                      <a:pt x="960" y="426"/>
                    </a:lnTo>
                    <a:lnTo>
                      <a:pt x="916" y="420"/>
                    </a:lnTo>
                    <a:lnTo>
                      <a:pt x="900" y="417"/>
                    </a:lnTo>
                    <a:lnTo>
                      <a:pt x="922" y="411"/>
                    </a:lnTo>
                    <a:lnTo>
                      <a:pt x="979" y="397"/>
                    </a:lnTo>
                    <a:lnTo>
                      <a:pt x="1019" y="389"/>
                    </a:lnTo>
                    <a:lnTo>
                      <a:pt x="1065" y="379"/>
                    </a:lnTo>
                    <a:lnTo>
                      <a:pt x="1117" y="370"/>
                    </a:lnTo>
                    <a:lnTo>
                      <a:pt x="1172" y="360"/>
                    </a:lnTo>
                    <a:lnTo>
                      <a:pt x="1231" y="352"/>
                    </a:lnTo>
                    <a:lnTo>
                      <a:pt x="1293" y="344"/>
                    </a:lnTo>
                    <a:lnTo>
                      <a:pt x="1324" y="342"/>
                    </a:lnTo>
                    <a:lnTo>
                      <a:pt x="1356" y="340"/>
                    </a:lnTo>
                    <a:lnTo>
                      <a:pt x="1387" y="338"/>
                    </a:lnTo>
                    <a:lnTo>
                      <a:pt x="1419" y="337"/>
                    </a:lnTo>
                    <a:lnTo>
                      <a:pt x="1450" y="337"/>
                    </a:lnTo>
                    <a:lnTo>
                      <a:pt x="1482" y="337"/>
                    </a:lnTo>
                    <a:lnTo>
                      <a:pt x="1513" y="339"/>
                    </a:lnTo>
                    <a:lnTo>
                      <a:pt x="1543" y="341"/>
                    </a:lnTo>
                    <a:lnTo>
                      <a:pt x="1573" y="344"/>
                    </a:lnTo>
                    <a:lnTo>
                      <a:pt x="1602" y="349"/>
                    </a:lnTo>
                    <a:lnTo>
                      <a:pt x="1629" y="354"/>
                    </a:lnTo>
                    <a:lnTo>
                      <a:pt x="1657" y="360"/>
                    </a:lnTo>
                    <a:lnTo>
                      <a:pt x="1761" y="388"/>
                    </a:lnTo>
                    <a:lnTo>
                      <a:pt x="1860" y="416"/>
                    </a:lnTo>
                    <a:lnTo>
                      <a:pt x="1949" y="441"/>
                    </a:lnTo>
                    <a:lnTo>
                      <a:pt x="2028" y="464"/>
                    </a:lnTo>
                    <a:lnTo>
                      <a:pt x="2093" y="483"/>
                    </a:lnTo>
                    <a:lnTo>
                      <a:pt x="2143" y="498"/>
                    </a:lnTo>
                    <a:lnTo>
                      <a:pt x="2175" y="508"/>
                    </a:lnTo>
                    <a:lnTo>
                      <a:pt x="2187" y="511"/>
                    </a:lnTo>
                    <a:lnTo>
                      <a:pt x="2181" y="512"/>
                    </a:lnTo>
                    <a:lnTo>
                      <a:pt x="2171" y="511"/>
                    </a:lnTo>
                    <a:lnTo>
                      <a:pt x="2165" y="509"/>
                    </a:lnTo>
                    <a:lnTo>
                      <a:pt x="2160" y="506"/>
                    </a:lnTo>
                    <a:lnTo>
                      <a:pt x="2159" y="503"/>
                    </a:lnTo>
                    <a:lnTo>
                      <a:pt x="2158" y="500"/>
                    </a:lnTo>
                    <a:lnTo>
                      <a:pt x="2158" y="496"/>
                    </a:lnTo>
                    <a:lnTo>
                      <a:pt x="2158" y="493"/>
                    </a:lnTo>
                    <a:lnTo>
                      <a:pt x="2159" y="488"/>
                    </a:lnTo>
                    <a:lnTo>
                      <a:pt x="2162" y="482"/>
                    </a:lnTo>
                    <a:lnTo>
                      <a:pt x="2165" y="476"/>
                    </a:lnTo>
                    <a:lnTo>
                      <a:pt x="2170" y="469"/>
                    </a:lnTo>
                    <a:lnTo>
                      <a:pt x="2183" y="453"/>
                    </a:lnTo>
                    <a:lnTo>
                      <a:pt x="2202" y="431"/>
                    </a:lnTo>
                    <a:lnTo>
                      <a:pt x="2229" y="407"/>
                    </a:lnTo>
                    <a:lnTo>
                      <a:pt x="2262" y="377"/>
                    </a:lnTo>
                    <a:lnTo>
                      <a:pt x="2304" y="343"/>
                    </a:lnTo>
                    <a:lnTo>
                      <a:pt x="2356" y="303"/>
                    </a:lnTo>
                    <a:lnTo>
                      <a:pt x="2412" y="263"/>
                    </a:lnTo>
                    <a:lnTo>
                      <a:pt x="2462" y="225"/>
                    </a:lnTo>
                    <a:lnTo>
                      <a:pt x="2510" y="191"/>
                    </a:lnTo>
                    <a:lnTo>
                      <a:pt x="2555" y="161"/>
                    </a:lnTo>
                    <a:lnTo>
                      <a:pt x="2633" y="108"/>
                    </a:lnTo>
                    <a:lnTo>
                      <a:pt x="2697" y="67"/>
                    </a:lnTo>
                    <a:lnTo>
                      <a:pt x="2747" y="36"/>
                    </a:lnTo>
                    <a:lnTo>
                      <a:pt x="2782" y="16"/>
                    </a:lnTo>
                    <a:lnTo>
                      <a:pt x="2803" y="5"/>
                    </a:lnTo>
                    <a:lnTo>
                      <a:pt x="2811" y="0"/>
                    </a:lnTo>
                    <a:lnTo>
                      <a:pt x="2804" y="10"/>
                    </a:lnTo>
                    <a:lnTo>
                      <a:pt x="2789" y="34"/>
                    </a:lnTo>
                    <a:lnTo>
                      <a:pt x="2766" y="70"/>
                    </a:lnTo>
                    <a:lnTo>
                      <a:pt x="2737" y="114"/>
                    </a:lnTo>
                    <a:lnTo>
                      <a:pt x="2706" y="162"/>
                    </a:lnTo>
                    <a:lnTo>
                      <a:pt x="2675" y="208"/>
                    </a:lnTo>
                    <a:lnTo>
                      <a:pt x="2646" y="251"/>
                    </a:lnTo>
                    <a:lnTo>
                      <a:pt x="2622" y="285"/>
                    </a:lnTo>
                    <a:lnTo>
                      <a:pt x="2611" y="300"/>
                    </a:lnTo>
                    <a:lnTo>
                      <a:pt x="2602" y="316"/>
                    </a:lnTo>
                    <a:lnTo>
                      <a:pt x="2593" y="334"/>
                    </a:lnTo>
                    <a:lnTo>
                      <a:pt x="2586" y="352"/>
                    </a:lnTo>
                    <a:lnTo>
                      <a:pt x="2578" y="371"/>
                    </a:lnTo>
                    <a:lnTo>
                      <a:pt x="2573" y="390"/>
                    </a:lnTo>
                    <a:lnTo>
                      <a:pt x="2566" y="408"/>
                    </a:lnTo>
                    <a:lnTo>
                      <a:pt x="2562" y="426"/>
                    </a:lnTo>
                    <a:lnTo>
                      <a:pt x="2555" y="460"/>
                    </a:lnTo>
                    <a:lnTo>
                      <a:pt x="2550" y="487"/>
                    </a:lnTo>
                    <a:lnTo>
                      <a:pt x="2546" y="505"/>
                    </a:lnTo>
                    <a:lnTo>
                      <a:pt x="2545" y="511"/>
                    </a:lnTo>
                    <a:lnTo>
                      <a:pt x="2568" y="507"/>
                    </a:lnTo>
                    <a:lnTo>
                      <a:pt x="2630" y="496"/>
                    </a:lnTo>
                    <a:lnTo>
                      <a:pt x="2675" y="491"/>
                    </a:lnTo>
                    <a:lnTo>
                      <a:pt x="2726" y="486"/>
                    </a:lnTo>
                    <a:lnTo>
                      <a:pt x="2784" y="481"/>
                    </a:lnTo>
                    <a:lnTo>
                      <a:pt x="2847" y="478"/>
                    </a:lnTo>
                    <a:lnTo>
                      <a:pt x="2881" y="478"/>
                    </a:lnTo>
                    <a:lnTo>
                      <a:pt x="2916" y="478"/>
                    </a:lnTo>
                    <a:lnTo>
                      <a:pt x="2951" y="478"/>
                    </a:lnTo>
                    <a:lnTo>
                      <a:pt x="2988" y="480"/>
                    </a:lnTo>
                    <a:lnTo>
                      <a:pt x="3025" y="482"/>
                    </a:lnTo>
                    <a:lnTo>
                      <a:pt x="3062" y="486"/>
                    </a:lnTo>
                    <a:lnTo>
                      <a:pt x="3101" y="490"/>
                    </a:lnTo>
                    <a:lnTo>
                      <a:pt x="3140" y="495"/>
                    </a:lnTo>
                    <a:lnTo>
                      <a:pt x="3179" y="503"/>
                    </a:lnTo>
                    <a:lnTo>
                      <a:pt x="3218" y="510"/>
                    </a:lnTo>
                    <a:lnTo>
                      <a:pt x="3258" y="520"/>
                    </a:lnTo>
                    <a:lnTo>
                      <a:pt x="3298" y="529"/>
                    </a:lnTo>
                    <a:lnTo>
                      <a:pt x="3337" y="542"/>
                    </a:lnTo>
                    <a:lnTo>
                      <a:pt x="3376" y="555"/>
                    </a:lnTo>
                    <a:lnTo>
                      <a:pt x="3414" y="571"/>
                    </a:lnTo>
                    <a:lnTo>
                      <a:pt x="3454" y="587"/>
                    </a:lnTo>
                    <a:lnTo>
                      <a:pt x="3527" y="624"/>
                    </a:lnTo>
                    <a:lnTo>
                      <a:pt x="3597" y="664"/>
                    </a:lnTo>
                    <a:lnTo>
                      <a:pt x="3662" y="705"/>
                    </a:lnTo>
                    <a:lnTo>
                      <a:pt x="3722" y="750"/>
                    </a:lnTo>
                    <a:lnTo>
                      <a:pt x="3780" y="797"/>
                    </a:lnTo>
                    <a:lnTo>
                      <a:pt x="3832" y="844"/>
                    </a:lnTo>
                    <a:lnTo>
                      <a:pt x="3881" y="894"/>
                    </a:lnTo>
                    <a:lnTo>
                      <a:pt x="3926" y="945"/>
                    </a:lnTo>
                    <a:lnTo>
                      <a:pt x="3968" y="996"/>
                    </a:lnTo>
                    <a:lnTo>
                      <a:pt x="4007" y="1048"/>
                    </a:lnTo>
                    <a:lnTo>
                      <a:pt x="4042" y="1101"/>
                    </a:lnTo>
                    <a:lnTo>
                      <a:pt x="4073" y="1154"/>
                    </a:lnTo>
                    <a:lnTo>
                      <a:pt x="4103" y="1208"/>
                    </a:lnTo>
                    <a:lnTo>
                      <a:pt x="4130" y="1260"/>
                    </a:lnTo>
                    <a:lnTo>
                      <a:pt x="4153" y="1312"/>
                    </a:lnTo>
                    <a:lnTo>
                      <a:pt x="4174" y="1363"/>
                    </a:lnTo>
                    <a:lnTo>
                      <a:pt x="4193" y="1412"/>
                    </a:lnTo>
                    <a:lnTo>
                      <a:pt x="4209" y="1461"/>
                    </a:lnTo>
                    <a:lnTo>
                      <a:pt x="4224" y="1508"/>
                    </a:lnTo>
                    <a:lnTo>
                      <a:pt x="4237" y="1554"/>
                    </a:lnTo>
                    <a:lnTo>
                      <a:pt x="4248" y="1596"/>
                    </a:lnTo>
                    <a:lnTo>
                      <a:pt x="4256" y="1636"/>
                    </a:lnTo>
                    <a:lnTo>
                      <a:pt x="4263" y="1675"/>
                    </a:lnTo>
                    <a:lnTo>
                      <a:pt x="4270" y="1710"/>
                    </a:lnTo>
                    <a:lnTo>
                      <a:pt x="4278" y="1770"/>
                    </a:lnTo>
                    <a:lnTo>
                      <a:pt x="4283" y="1816"/>
                    </a:lnTo>
                    <a:lnTo>
                      <a:pt x="4285" y="1845"/>
                    </a:lnTo>
                    <a:lnTo>
                      <a:pt x="4286" y="1854"/>
                    </a:lnTo>
                    <a:lnTo>
                      <a:pt x="4277" y="1840"/>
                    </a:lnTo>
                    <a:lnTo>
                      <a:pt x="4253" y="1803"/>
                    </a:lnTo>
                    <a:lnTo>
                      <a:pt x="4218" y="1748"/>
                    </a:lnTo>
                    <a:lnTo>
                      <a:pt x="4172" y="1682"/>
                    </a:lnTo>
                    <a:lnTo>
                      <a:pt x="4146" y="1647"/>
                    </a:lnTo>
                    <a:lnTo>
                      <a:pt x="4119" y="1612"/>
                    </a:lnTo>
                    <a:lnTo>
                      <a:pt x="4090" y="1577"/>
                    </a:lnTo>
                    <a:lnTo>
                      <a:pt x="4062" y="1543"/>
                    </a:lnTo>
                    <a:lnTo>
                      <a:pt x="4032" y="1512"/>
                    </a:lnTo>
                    <a:lnTo>
                      <a:pt x="4003" y="1484"/>
                    </a:lnTo>
                    <a:lnTo>
                      <a:pt x="3989" y="1471"/>
                    </a:lnTo>
                    <a:lnTo>
                      <a:pt x="3974" y="1459"/>
                    </a:lnTo>
                    <a:lnTo>
                      <a:pt x="3959" y="1447"/>
                    </a:lnTo>
                    <a:lnTo>
                      <a:pt x="3945" y="1438"/>
                    </a:lnTo>
                    <a:lnTo>
                      <a:pt x="3889" y="1404"/>
                    </a:lnTo>
                    <a:lnTo>
                      <a:pt x="3837" y="1372"/>
                    </a:lnTo>
                    <a:lnTo>
                      <a:pt x="3789" y="1343"/>
                    </a:lnTo>
                    <a:lnTo>
                      <a:pt x="3747" y="1318"/>
                    </a:lnTo>
                    <a:lnTo>
                      <a:pt x="3712" y="1297"/>
                    </a:lnTo>
                    <a:lnTo>
                      <a:pt x="3684" y="1282"/>
                    </a:lnTo>
                    <a:lnTo>
                      <a:pt x="3667" y="1271"/>
                    </a:lnTo>
                    <a:lnTo>
                      <a:pt x="3662" y="1268"/>
                    </a:lnTo>
                    <a:lnTo>
                      <a:pt x="3659" y="1266"/>
                    </a:lnTo>
                    <a:lnTo>
                      <a:pt x="3651" y="1263"/>
                    </a:lnTo>
                    <a:lnTo>
                      <a:pt x="3646" y="1262"/>
                    </a:lnTo>
                    <a:lnTo>
                      <a:pt x="3642" y="1262"/>
                    </a:lnTo>
                    <a:lnTo>
                      <a:pt x="3637" y="1264"/>
                    </a:lnTo>
                    <a:lnTo>
                      <a:pt x="3633" y="1268"/>
                    </a:lnTo>
                    <a:lnTo>
                      <a:pt x="3630" y="1274"/>
                    </a:lnTo>
                    <a:lnTo>
                      <a:pt x="3628" y="1285"/>
                    </a:lnTo>
                    <a:lnTo>
                      <a:pt x="3628" y="1299"/>
                    </a:lnTo>
                    <a:lnTo>
                      <a:pt x="3630" y="1316"/>
                    </a:lnTo>
                    <a:lnTo>
                      <a:pt x="3633" y="1338"/>
                    </a:lnTo>
                    <a:lnTo>
                      <a:pt x="3639" y="1366"/>
                    </a:lnTo>
                    <a:lnTo>
                      <a:pt x="3649" y="1399"/>
                    </a:lnTo>
                    <a:lnTo>
                      <a:pt x="3662" y="1438"/>
                    </a:lnTo>
                    <a:lnTo>
                      <a:pt x="3668" y="1460"/>
                    </a:lnTo>
                    <a:lnTo>
                      <a:pt x="3674" y="1485"/>
                    </a:lnTo>
                    <a:lnTo>
                      <a:pt x="3679" y="1510"/>
                    </a:lnTo>
                    <a:lnTo>
                      <a:pt x="3684" y="1538"/>
                    </a:lnTo>
                    <a:lnTo>
                      <a:pt x="3688" y="1566"/>
                    </a:lnTo>
                    <a:lnTo>
                      <a:pt x="3691" y="1596"/>
                    </a:lnTo>
                    <a:lnTo>
                      <a:pt x="3694" y="1627"/>
                    </a:lnTo>
                    <a:lnTo>
                      <a:pt x="3696" y="1659"/>
                    </a:lnTo>
                    <a:lnTo>
                      <a:pt x="3699" y="1723"/>
                    </a:lnTo>
                    <a:lnTo>
                      <a:pt x="3701" y="1789"/>
                    </a:lnTo>
                    <a:lnTo>
                      <a:pt x="3700" y="1856"/>
                    </a:lnTo>
                    <a:lnTo>
                      <a:pt x="3699" y="1921"/>
                    </a:lnTo>
                    <a:lnTo>
                      <a:pt x="3697" y="1983"/>
                    </a:lnTo>
                    <a:lnTo>
                      <a:pt x="3695" y="2041"/>
                    </a:lnTo>
                    <a:lnTo>
                      <a:pt x="3691" y="2094"/>
                    </a:lnTo>
                    <a:lnTo>
                      <a:pt x="3688" y="2141"/>
                    </a:lnTo>
                    <a:lnTo>
                      <a:pt x="3683" y="2208"/>
                    </a:lnTo>
                    <a:lnTo>
                      <a:pt x="3680" y="2233"/>
                    </a:lnTo>
                    <a:lnTo>
                      <a:pt x="3677" y="2221"/>
                    </a:lnTo>
                    <a:lnTo>
                      <a:pt x="3666" y="2187"/>
                    </a:lnTo>
                    <a:lnTo>
                      <a:pt x="3647" y="2138"/>
                    </a:lnTo>
                    <a:lnTo>
                      <a:pt x="3621" y="2072"/>
                    </a:lnTo>
                    <a:lnTo>
                      <a:pt x="3605" y="2036"/>
                    </a:lnTo>
                    <a:lnTo>
                      <a:pt x="3587" y="1996"/>
                    </a:lnTo>
                    <a:lnTo>
                      <a:pt x="3567" y="1956"/>
                    </a:lnTo>
                    <a:lnTo>
                      <a:pt x="3545" y="1914"/>
                    </a:lnTo>
                    <a:lnTo>
                      <a:pt x="3521" y="1871"/>
                    </a:lnTo>
                    <a:lnTo>
                      <a:pt x="3494" y="1828"/>
                    </a:lnTo>
                    <a:lnTo>
                      <a:pt x="3465" y="1784"/>
                    </a:lnTo>
                    <a:lnTo>
                      <a:pt x="3435" y="1740"/>
                    </a:lnTo>
                    <a:lnTo>
                      <a:pt x="3418" y="1719"/>
                    </a:lnTo>
                    <a:lnTo>
                      <a:pt x="3401" y="1699"/>
                    </a:lnTo>
                    <a:lnTo>
                      <a:pt x="3383" y="1678"/>
                    </a:lnTo>
                    <a:lnTo>
                      <a:pt x="3363" y="1657"/>
                    </a:lnTo>
                    <a:lnTo>
                      <a:pt x="3324" y="1616"/>
                    </a:lnTo>
                    <a:lnTo>
                      <a:pt x="3283" y="1577"/>
                    </a:lnTo>
                    <a:lnTo>
                      <a:pt x="3240" y="1540"/>
                    </a:lnTo>
                    <a:lnTo>
                      <a:pt x="3198" y="1504"/>
                    </a:lnTo>
                    <a:lnTo>
                      <a:pt x="3157" y="1470"/>
                    </a:lnTo>
                    <a:lnTo>
                      <a:pt x="3115" y="1438"/>
                    </a:lnTo>
                    <a:lnTo>
                      <a:pt x="3041" y="1384"/>
                    </a:lnTo>
                    <a:lnTo>
                      <a:pt x="2979" y="1342"/>
                    </a:lnTo>
                    <a:lnTo>
                      <a:pt x="2939" y="1316"/>
                    </a:lnTo>
                    <a:lnTo>
                      <a:pt x="2924" y="1306"/>
                    </a:lnTo>
                    <a:lnTo>
                      <a:pt x="2935" y="1321"/>
                    </a:lnTo>
                    <a:lnTo>
                      <a:pt x="2961" y="1364"/>
                    </a:lnTo>
                    <a:lnTo>
                      <a:pt x="2979" y="1393"/>
                    </a:lnTo>
                    <a:lnTo>
                      <a:pt x="2999" y="1428"/>
                    </a:lnTo>
                    <a:lnTo>
                      <a:pt x="3021" y="1469"/>
                    </a:lnTo>
                    <a:lnTo>
                      <a:pt x="3042" y="1511"/>
                    </a:lnTo>
                    <a:lnTo>
                      <a:pt x="3063" y="1559"/>
                    </a:lnTo>
                    <a:lnTo>
                      <a:pt x="3082" y="1608"/>
                    </a:lnTo>
                    <a:lnTo>
                      <a:pt x="3092" y="1633"/>
                    </a:lnTo>
                    <a:lnTo>
                      <a:pt x="3100" y="1660"/>
                    </a:lnTo>
                    <a:lnTo>
                      <a:pt x="3108" y="1686"/>
                    </a:lnTo>
                    <a:lnTo>
                      <a:pt x="3115" y="1713"/>
                    </a:lnTo>
                    <a:lnTo>
                      <a:pt x="3122" y="1740"/>
                    </a:lnTo>
                    <a:lnTo>
                      <a:pt x="3127" y="1767"/>
                    </a:lnTo>
                    <a:lnTo>
                      <a:pt x="3131" y="1795"/>
                    </a:lnTo>
                    <a:lnTo>
                      <a:pt x="3134" y="1822"/>
                    </a:lnTo>
                    <a:lnTo>
                      <a:pt x="3135" y="1849"/>
                    </a:lnTo>
                    <a:lnTo>
                      <a:pt x="3135" y="1876"/>
                    </a:lnTo>
                    <a:lnTo>
                      <a:pt x="3134" y="1903"/>
                    </a:lnTo>
                    <a:lnTo>
                      <a:pt x="3132" y="1930"/>
                    </a:lnTo>
                    <a:lnTo>
                      <a:pt x="3128" y="1957"/>
                    </a:lnTo>
                    <a:lnTo>
                      <a:pt x="3124" y="1984"/>
                    </a:lnTo>
                    <a:lnTo>
                      <a:pt x="3118" y="2010"/>
                    </a:lnTo>
                    <a:lnTo>
                      <a:pt x="3112" y="2037"/>
                    </a:lnTo>
                    <a:lnTo>
                      <a:pt x="3098" y="2090"/>
                    </a:lnTo>
                    <a:lnTo>
                      <a:pt x="3083" y="2142"/>
                    </a:lnTo>
                    <a:lnTo>
                      <a:pt x="3066" y="2192"/>
                    </a:lnTo>
                    <a:lnTo>
                      <a:pt x="3049" y="2241"/>
                    </a:lnTo>
                    <a:lnTo>
                      <a:pt x="3031" y="2286"/>
                    </a:lnTo>
                    <a:lnTo>
                      <a:pt x="3013" y="2330"/>
                    </a:lnTo>
                    <a:lnTo>
                      <a:pt x="2979" y="2406"/>
                    </a:lnTo>
                    <a:lnTo>
                      <a:pt x="2951" y="2465"/>
                    </a:lnTo>
                    <a:lnTo>
                      <a:pt x="2932" y="2503"/>
                    </a:lnTo>
                    <a:lnTo>
                      <a:pt x="2924" y="2517"/>
                    </a:lnTo>
                    <a:lnTo>
                      <a:pt x="2918" y="2500"/>
                    </a:lnTo>
                    <a:lnTo>
                      <a:pt x="2902" y="2452"/>
                    </a:lnTo>
                    <a:lnTo>
                      <a:pt x="2879" y="2382"/>
                    </a:lnTo>
                    <a:lnTo>
                      <a:pt x="2851" y="2297"/>
                    </a:lnTo>
                    <a:lnTo>
                      <a:pt x="2819" y="2203"/>
                    </a:lnTo>
                    <a:lnTo>
                      <a:pt x="2788" y="2110"/>
                    </a:lnTo>
                    <a:lnTo>
                      <a:pt x="2760" y="2022"/>
                    </a:lnTo>
                    <a:lnTo>
                      <a:pt x="2735" y="1949"/>
                    </a:lnTo>
                    <a:lnTo>
                      <a:pt x="2729" y="1933"/>
                    </a:lnTo>
                    <a:lnTo>
                      <a:pt x="2723" y="1916"/>
                    </a:lnTo>
                    <a:lnTo>
                      <a:pt x="2714" y="1899"/>
                    </a:lnTo>
                    <a:lnTo>
                      <a:pt x="2706" y="1881"/>
                    </a:lnTo>
                    <a:lnTo>
                      <a:pt x="2685" y="1843"/>
                    </a:lnTo>
                    <a:lnTo>
                      <a:pt x="2663" y="1806"/>
                    </a:lnTo>
                    <a:lnTo>
                      <a:pt x="2640" y="1768"/>
                    </a:lnTo>
                    <a:lnTo>
                      <a:pt x="2614" y="1731"/>
                    </a:lnTo>
                    <a:lnTo>
                      <a:pt x="2588" y="1694"/>
                    </a:lnTo>
                    <a:lnTo>
                      <a:pt x="2562" y="1659"/>
                    </a:lnTo>
                    <a:lnTo>
                      <a:pt x="2513" y="1594"/>
                    </a:lnTo>
                    <a:lnTo>
                      <a:pt x="2472" y="1542"/>
                    </a:lnTo>
                    <a:lnTo>
                      <a:pt x="2443" y="1508"/>
                    </a:lnTo>
                    <a:lnTo>
                      <a:pt x="2433" y="1495"/>
                    </a:lnTo>
                    <a:lnTo>
                      <a:pt x="2441" y="1512"/>
                    </a:lnTo>
                    <a:lnTo>
                      <a:pt x="2465" y="1558"/>
                    </a:lnTo>
                    <a:lnTo>
                      <a:pt x="2479" y="1591"/>
                    </a:lnTo>
                    <a:lnTo>
                      <a:pt x="2496" y="1629"/>
                    </a:lnTo>
                    <a:lnTo>
                      <a:pt x="2513" y="1671"/>
                    </a:lnTo>
                    <a:lnTo>
                      <a:pt x="2531" y="1717"/>
                    </a:lnTo>
                    <a:lnTo>
                      <a:pt x="2548" y="1767"/>
                    </a:lnTo>
                    <a:lnTo>
                      <a:pt x="2565" y="1818"/>
                    </a:lnTo>
                    <a:lnTo>
                      <a:pt x="2573" y="1845"/>
                    </a:lnTo>
                    <a:lnTo>
                      <a:pt x="2579" y="1872"/>
                    </a:lnTo>
                    <a:lnTo>
                      <a:pt x="2586" y="1899"/>
                    </a:lnTo>
                    <a:lnTo>
                      <a:pt x="2592" y="1926"/>
                    </a:lnTo>
                    <a:lnTo>
                      <a:pt x="2596" y="1953"/>
                    </a:lnTo>
                    <a:lnTo>
                      <a:pt x="2600" y="1980"/>
                    </a:lnTo>
                    <a:lnTo>
                      <a:pt x="2604" y="2008"/>
                    </a:lnTo>
                    <a:lnTo>
                      <a:pt x="2606" y="2035"/>
                    </a:lnTo>
                    <a:lnTo>
                      <a:pt x="2607" y="2061"/>
                    </a:lnTo>
                    <a:lnTo>
                      <a:pt x="2607" y="2088"/>
                    </a:lnTo>
                    <a:lnTo>
                      <a:pt x="2606" y="2113"/>
                    </a:lnTo>
                    <a:lnTo>
                      <a:pt x="2603" y="2139"/>
                    </a:lnTo>
                    <a:lnTo>
                      <a:pt x="2594" y="2188"/>
                    </a:lnTo>
                    <a:lnTo>
                      <a:pt x="2585" y="2238"/>
                    </a:lnTo>
                    <a:lnTo>
                      <a:pt x="2573" y="2289"/>
                    </a:lnTo>
                    <a:lnTo>
                      <a:pt x="2560" y="2338"/>
                    </a:lnTo>
                    <a:lnTo>
                      <a:pt x="2546" y="2387"/>
                    </a:lnTo>
                    <a:lnTo>
                      <a:pt x="2531" y="2434"/>
                    </a:lnTo>
                    <a:lnTo>
                      <a:pt x="2518" y="2479"/>
                    </a:lnTo>
                    <a:lnTo>
                      <a:pt x="2503" y="2521"/>
                    </a:lnTo>
                    <a:lnTo>
                      <a:pt x="2476" y="2596"/>
                    </a:lnTo>
                    <a:lnTo>
                      <a:pt x="2454" y="2655"/>
                    </a:lnTo>
                    <a:lnTo>
                      <a:pt x="2438" y="2692"/>
                    </a:lnTo>
                    <a:lnTo>
                      <a:pt x="2433" y="2706"/>
                    </a:lnTo>
                    <a:lnTo>
                      <a:pt x="2425" y="2682"/>
                    </a:lnTo>
                    <a:lnTo>
                      <a:pt x="2407" y="2621"/>
                    </a:lnTo>
                    <a:lnTo>
                      <a:pt x="2381" y="2529"/>
                    </a:lnTo>
                    <a:lnTo>
                      <a:pt x="2347" y="2420"/>
                    </a:lnTo>
                    <a:lnTo>
                      <a:pt x="2311" y="2302"/>
                    </a:lnTo>
                    <a:lnTo>
                      <a:pt x="2273" y="2187"/>
                    </a:lnTo>
                    <a:lnTo>
                      <a:pt x="2254" y="2133"/>
                    </a:lnTo>
                    <a:lnTo>
                      <a:pt x="2236" y="2084"/>
                    </a:lnTo>
                    <a:lnTo>
                      <a:pt x="2221" y="2042"/>
                    </a:lnTo>
                    <a:lnTo>
                      <a:pt x="2206" y="2006"/>
                    </a:lnTo>
                    <a:lnTo>
                      <a:pt x="2190" y="1973"/>
                    </a:lnTo>
                    <a:lnTo>
                      <a:pt x="2170" y="1939"/>
                    </a:lnTo>
                    <a:lnTo>
                      <a:pt x="2147" y="1904"/>
                    </a:lnTo>
                    <a:lnTo>
                      <a:pt x="2123" y="1869"/>
                    </a:lnTo>
                    <a:lnTo>
                      <a:pt x="2097" y="1834"/>
                    </a:lnTo>
                    <a:lnTo>
                      <a:pt x="2071" y="1799"/>
                    </a:lnTo>
                    <a:lnTo>
                      <a:pt x="2043" y="1766"/>
                    </a:lnTo>
                    <a:lnTo>
                      <a:pt x="2017" y="1734"/>
                    </a:lnTo>
                    <a:lnTo>
                      <a:pt x="1966" y="1677"/>
                    </a:lnTo>
                    <a:lnTo>
                      <a:pt x="1923" y="1631"/>
                    </a:lnTo>
                    <a:lnTo>
                      <a:pt x="1895" y="1600"/>
                    </a:lnTo>
                    <a:lnTo>
                      <a:pt x="1884" y="1590"/>
                    </a:lnTo>
                    <a:close/>
                  </a:path>
                </a:pathLst>
              </a:custGeom>
              <a:solidFill>
                <a:srgbClr val="5312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72" name="Freeform 240"/>
              <p:cNvSpPr>
                <a:spLocks/>
              </p:cNvSpPr>
              <p:nvPr/>
            </p:nvSpPr>
            <p:spPr bwMode="auto">
              <a:xfrm>
                <a:off x="4480" y="3560"/>
                <a:ext cx="65" cy="59"/>
              </a:xfrm>
              <a:custGeom>
                <a:avLst/>
                <a:gdLst>
                  <a:gd name="T0" fmla="*/ 0 w 967"/>
                  <a:gd name="T1" fmla="*/ 0 h 880"/>
                  <a:gd name="T2" fmla="*/ 0 w 967"/>
                  <a:gd name="T3" fmla="*/ 0 h 880"/>
                  <a:gd name="T4" fmla="*/ 0 w 967"/>
                  <a:gd name="T5" fmla="*/ 0 h 880"/>
                  <a:gd name="T6" fmla="*/ 0 w 967"/>
                  <a:gd name="T7" fmla="*/ 0 h 880"/>
                  <a:gd name="T8" fmla="*/ 0 w 967"/>
                  <a:gd name="T9" fmla="*/ 0 h 880"/>
                  <a:gd name="T10" fmla="*/ 0 w 967"/>
                  <a:gd name="T11" fmla="*/ 0 h 880"/>
                  <a:gd name="T12" fmla="*/ 0 w 967"/>
                  <a:gd name="T13" fmla="*/ 0 h 880"/>
                  <a:gd name="T14" fmla="*/ 0 w 967"/>
                  <a:gd name="T15" fmla="*/ 0 h 880"/>
                  <a:gd name="T16" fmla="*/ 0 w 967"/>
                  <a:gd name="T17" fmla="*/ 0 h 880"/>
                  <a:gd name="T18" fmla="*/ 0 w 967"/>
                  <a:gd name="T19" fmla="*/ 0 h 880"/>
                  <a:gd name="T20" fmla="*/ 0 w 967"/>
                  <a:gd name="T21" fmla="*/ 0 h 880"/>
                  <a:gd name="T22" fmla="*/ 0 w 967"/>
                  <a:gd name="T23" fmla="*/ 0 h 880"/>
                  <a:gd name="T24" fmla="*/ 0 w 967"/>
                  <a:gd name="T25" fmla="*/ 0 h 880"/>
                  <a:gd name="T26" fmla="*/ 0 w 967"/>
                  <a:gd name="T27" fmla="*/ 0 h 880"/>
                  <a:gd name="T28" fmla="*/ 0 w 967"/>
                  <a:gd name="T29" fmla="*/ 0 h 880"/>
                  <a:gd name="T30" fmla="*/ 0 w 967"/>
                  <a:gd name="T31" fmla="*/ 0 h 880"/>
                  <a:gd name="T32" fmla="*/ 0 w 967"/>
                  <a:gd name="T33" fmla="*/ 0 h 880"/>
                  <a:gd name="T34" fmla="*/ 0 w 967"/>
                  <a:gd name="T35" fmla="*/ 0 h 880"/>
                  <a:gd name="T36" fmla="*/ 0 w 967"/>
                  <a:gd name="T37" fmla="*/ 0 h 880"/>
                  <a:gd name="T38" fmla="*/ 0 w 967"/>
                  <a:gd name="T39" fmla="*/ 0 h 880"/>
                  <a:gd name="T40" fmla="*/ 0 w 967"/>
                  <a:gd name="T41" fmla="*/ 0 h 880"/>
                  <a:gd name="T42" fmla="*/ 0 w 967"/>
                  <a:gd name="T43" fmla="*/ 0 h 880"/>
                  <a:gd name="T44" fmla="*/ 0 w 967"/>
                  <a:gd name="T45" fmla="*/ 0 h 880"/>
                  <a:gd name="T46" fmla="*/ 0 w 967"/>
                  <a:gd name="T47" fmla="*/ 0 h 880"/>
                  <a:gd name="T48" fmla="*/ 0 w 967"/>
                  <a:gd name="T49" fmla="*/ 0 h 880"/>
                  <a:gd name="T50" fmla="*/ 0 w 967"/>
                  <a:gd name="T51" fmla="*/ 0 h 880"/>
                  <a:gd name="T52" fmla="*/ 0 w 967"/>
                  <a:gd name="T53" fmla="*/ 0 h 880"/>
                  <a:gd name="T54" fmla="*/ 0 w 967"/>
                  <a:gd name="T55" fmla="*/ 0 h 880"/>
                  <a:gd name="T56" fmla="*/ 0 w 967"/>
                  <a:gd name="T57" fmla="*/ 0 h 880"/>
                  <a:gd name="T58" fmla="*/ 0 w 967"/>
                  <a:gd name="T59" fmla="*/ 0 h 880"/>
                  <a:gd name="T60" fmla="*/ 0 w 967"/>
                  <a:gd name="T61" fmla="*/ 0 h 880"/>
                  <a:gd name="T62" fmla="*/ 0 w 967"/>
                  <a:gd name="T63" fmla="*/ 0 h 880"/>
                  <a:gd name="T64" fmla="*/ 0 w 967"/>
                  <a:gd name="T65" fmla="*/ 0 h 880"/>
                  <a:gd name="T66" fmla="*/ 0 w 967"/>
                  <a:gd name="T67" fmla="*/ 0 h 880"/>
                  <a:gd name="T68" fmla="*/ 0 w 967"/>
                  <a:gd name="T69" fmla="*/ 0 h 880"/>
                  <a:gd name="T70" fmla="*/ 0 w 967"/>
                  <a:gd name="T71" fmla="*/ 0 h 880"/>
                  <a:gd name="T72" fmla="*/ 0 w 967"/>
                  <a:gd name="T73" fmla="*/ 0 h 880"/>
                  <a:gd name="T74" fmla="*/ 0 w 967"/>
                  <a:gd name="T75" fmla="*/ 0 h 880"/>
                  <a:gd name="T76" fmla="*/ 0 w 967"/>
                  <a:gd name="T77" fmla="*/ 0 h 880"/>
                  <a:gd name="T78" fmla="*/ 0 w 967"/>
                  <a:gd name="T79" fmla="*/ 0 h 880"/>
                  <a:gd name="T80" fmla="*/ 0 w 967"/>
                  <a:gd name="T81" fmla="*/ 0 h 880"/>
                  <a:gd name="T82" fmla="*/ 0 w 967"/>
                  <a:gd name="T83" fmla="*/ 0 h 88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967"/>
                  <a:gd name="T127" fmla="*/ 0 h 880"/>
                  <a:gd name="T128" fmla="*/ 967 w 967"/>
                  <a:gd name="T129" fmla="*/ 880 h 88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967" h="880">
                    <a:moveTo>
                      <a:pt x="570" y="129"/>
                    </a:moveTo>
                    <a:lnTo>
                      <a:pt x="558" y="118"/>
                    </a:lnTo>
                    <a:lnTo>
                      <a:pt x="520" y="94"/>
                    </a:lnTo>
                    <a:lnTo>
                      <a:pt x="495" y="78"/>
                    </a:lnTo>
                    <a:lnTo>
                      <a:pt x="465" y="61"/>
                    </a:lnTo>
                    <a:lnTo>
                      <a:pt x="431" y="45"/>
                    </a:lnTo>
                    <a:lnTo>
                      <a:pt x="395" y="29"/>
                    </a:lnTo>
                    <a:lnTo>
                      <a:pt x="377" y="22"/>
                    </a:lnTo>
                    <a:lnTo>
                      <a:pt x="357" y="16"/>
                    </a:lnTo>
                    <a:lnTo>
                      <a:pt x="338" y="11"/>
                    </a:lnTo>
                    <a:lnTo>
                      <a:pt x="318" y="6"/>
                    </a:lnTo>
                    <a:lnTo>
                      <a:pt x="298" y="3"/>
                    </a:lnTo>
                    <a:lnTo>
                      <a:pt x="276" y="1"/>
                    </a:lnTo>
                    <a:lnTo>
                      <a:pt x="256" y="0"/>
                    </a:lnTo>
                    <a:lnTo>
                      <a:pt x="236" y="1"/>
                    </a:lnTo>
                    <a:lnTo>
                      <a:pt x="215" y="3"/>
                    </a:lnTo>
                    <a:lnTo>
                      <a:pt x="195" y="6"/>
                    </a:lnTo>
                    <a:lnTo>
                      <a:pt x="174" y="13"/>
                    </a:lnTo>
                    <a:lnTo>
                      <a:pt x="154" y="20"/>
                    </a:lnTo>
                    <a:lnTo>
                      <a:pt x="135" y="30"/>
                    </a:lnTo>
                    <a:lnTo>
                      <a:pt x="116" y="41"/>
                    </a:lnTo>
                    <a:lnTo>
                      <a:pt x="97" y="55"/>
                    </a:lnTo>
                    <a:lnTo>
                      <a:pt x="79" y="71"/>
                    </a:lnTo>
                    <a:lnTo>
                      <a:pt x="62" y="90"/>
                    </a:lnTo>
                    <a:lnTo>
                      <a:pt x="48" y="109"/>
                    </a:lnTo>
                    <a:lnTo>
                      <a:pt x="35" y="131"/>
                    </a:lnTo>
                    <a:lnTo>
                      <a:pt x="25" y="152"/>
                    </a:lnTo>
                    <a:lnTo>
                      <a:pt x="16" y="175"/>
                    </a:lnTo>
                    <a:lnTo>
                      <a:pt x="9" y="199"/>
                    </a:lnTo>
                    <a:lnTo>
                      <a:pt x="5" y="223"/>
                    </a:lnTo>
                    <a:lnTo>
                      <a:pt x="2" y="249"/>
                    </a:lnTo>
                    <a:lnTo>
                      <a:pt x="0" y="274"/>
                    </a:lnTo>
                    <a:lnTo>
                      <a:pt x="0" y="301"/>
                    </a:lnTo>
                    <a:lnTo>
                      <a:pt x="3" y="327"/>
                    </a:lnTo>
                    <a:lnTo>
                      <a:pt x="7" y="354"/>
                    </a:lnTo>
                    <a:lnTo>
                      <a:pt x="12" y="380"/>
                    </a:lnTo>
                    <a:lnTo>
                      <a:pt x="20" y="408"/>
                    </a:lnTo>
                    <a:lnTo>
                      <a:pt x="28" y="434"/>
                    </a:lnTo>
                    <a:lnTo>
                      <a:pt x="39" y="462"/>
                    </a:lnTo>
                    <a:lnTo>
                      <a:pt x="50" y="488"/>
                    </a:lnTo>
                    <a:lnTo>
                      <a:pt x="64" y="516"/>
                    </a:lnTo>
                    <a:lnTo>
                      <a:pt x="79" y="542"/>
                    </a:lnTo>
                    <a:lnTo>
                      <a:pt x="95" y="568"/>
                    </a:lnTo>
                    <a:lnTo>
                      <a:pt x="112" y="594"/>
                    </a:lnTo>
                    <a:lnTo>
                      <a:pt x="131" y="618"/>
                    </a:lnTo>
                    <a:lnTo>
                      <a:pt x="151" y="641"/>
                    </a:lnTo>
                    <a:lnTo>
                      <a:pt x="172" y="665"/>
                    </a:lnTo>
                    <a:lnTo>
                      <a:pt x="195" y="687"/>
                    </a:lnTo>
                    <a:lnTo>
                      <a:pt x="218" y="708"/>
                    </a:lnTo>
                    <a:lnTo>
                      <a:pt x="242" y="728"/>
                    </a:lnTo>
                    <a:lnTo>
                      <a:pt x="269" y="747"/>
                    </a:lnTo>
                    <a:lnTo>
                      <a:pt x="295" y="766"/>
                    </a:lnTo>
                    <a:lnTo>
                      <a:pt x="323" y="781"/>
                    </a:lnTo>
                    <a:lnTo>
                      <a:pt x="352" y="796"/>
                    </a:lnTo>
                    <a:lnTo>
                      <a:pt x="381" y="809"/>
                    </a:lnTo>
                    <a:lnTo>
                      <a:pt x="411" y="821"/>
                    </a:lnTo>
                    <a:lnTo>
                      <a:pt x="441" y="831"/>
                    </a:lnTo>
                    <a:lnTo>
                      <a:pt x="471" y="841"/>
                    </a:lnTo>
                    <a:lnTo>
                      <a:pt x="499" y="849"/>
                    </a:lnTo>
                    <a:lnTo>
                      <a:pt x="527" y="856"/>
                    </a:lnTo>
                    <a:lnTo>
                      <a:pt x="555" y="862"/>
                    </a:lnTo>
                    <a:lnTo>
                      <a:pt x="582" y="867"/>
                    </a:lnTo>
                    <a:lnTo>
                      <a:pt x="609" y="872"/>
                    </a:lnTo>
                    <a:lnTo>
                      <a:pt x="635" y="875"/>
                    </a:lnTo>
                    <a:lnTo>
                      <a:pt x="659" y="877"/>
                    </a:lnTo>
                    <a:lnTo>
                      <a:pt x="685" y="879"/>
                    </a:lnTo>
                    <a:lnTo>
                      <a:pt x="708" y="879"/>
                    </a:lnTo>
                    <a:lnTo>
                      <a:pt x="754" y="880"/>
                    </a:lnTo>
                    <a:lnTo>
                      <a:pt x="795" y="878"/>
                    </a:lnTo>
                    <a:lnTo>
                      <a:pt x="834" y="875"/>
                    </a:lnTo>
                    <a:lnTo>
                      <a:pt x="867" y="871"/>
                    </a:lnTo>
                    <a:lnTo>
                      <a:pt x="896" y="865"/>
                    </a:lnTo>
                    <a:lnTo>
                      <a:pt x="922" y="860"/>
                    </a:lnTo>
                    <a:lnTo>
                      <a:pt x="956" y="852"/>
                    </a:lnTo>
                    <a:lnTo>
                      <a:pt x="967" y="847"/>
                    </a:lnTo>
                    <a:lnTo>
                      <a:pt x="955" y="822"/>
                    </a:lnTo>
                    <a:lnTo>
                      <a:pt x="918" y="754"/>
                    </a:lnTo>
                    <a:lnTo>
                      <a:pt x="867" y="655"/>
                    </a:lnTo>
                    <a:lnTo>
                      <a:pt x="805" y="537"/>
                    </a:lnTo>
                    <a:lnTo>
                      <a:pt x="738" y="414"/>
                    </a:lnTo>
                    <a:lnTo>
                      <a:pt x="672" y="296"/>
                    </a:lnTo>
                    <a:lnTo>
                      <a:pt x="643" y="244"/>
                    </a:lnTo>
                    <a:lnTo>
                      <a:pt x="615" y="198"/>
                    </a:lnTo>
                    <a:lnTo>
                      <a:pt x="591" y="158"/>
                    </a:lnTo>
                    <a:lnTo>
                      <a:pt x="570" y="129"/>
                    </a:lnTo>
                    <a:close/>
                  </a:path>
                </a:pathLst>
              </a:custGeom>
              <a:solidFill>
                <a:srgbClr val="F7D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73" name="Freeform 241"/>
              <p:cNvSpPr>
                <a:spLocks/>
              </p:cNvSpPr>
              <p:nvPr/>
            </p:nvSpPr>
            <p:spPr bwMode="auto">
              <a:xfrm>
                <a:off x="4590" y="3544"/>
                <a:ext cx="16" cy="25"/>
              </a:xfrm>
              <a:custGeom>
                <a:avLst/>
                <a:gdLst>
                  <a:gd name="T0" fmla="*/ 0 w 241"/>
                  <a:gd name="T1" fmla="*/ 0 h 374"/>
                  <a:gd name="T2" fmla="*/ 0 w 241"/>
                  <a:gd name="T3" fmla="*/ 0 h 374"/>
                  <a:gd name="T4" fmla="*/ 0 w 241"/>
                  <a:gd name="T5" fmla="*/ 0 h 374"/>
                  <a:gd name="T6" fmla="*/ 0 w 241"/>
                  <a:gd name="T7" fmla="*/ 0 h 374"/>
                  <a:gd name="T8" fmla="*/ 0 w 241"/>
                  <a:gd name="T9" fmla="*/ 0 h 374"/>
                  <a:gd name="T10" fmla="*/ 0 w 241"/>
                  <a:gd name="T11" fmla="*/ 0 h 374"/>
                  <a:gd name="T12" fmla="*/ 0 w 241"/>
                  <a:gd name="T13" fmla="*/ 0 h 374"/>
                  <a:gd name="T14" fmla="*/ 0 w 241"/>
                  <a:gd name="T15" fmla="*/ 0 h 374"/>
                  <a:gd name="T16" fmla="*/ 0 w 241"/>
                  <a:gd name="T17" fmla="*/ 0 h 374"/>
                  <a:gd name="T18" fmla="*/ 0 w 241"/>
                  <a:gd name="T19" fmla="*/ 0 h 374"/>
                  <a:gd name="T20" fmla="*/ 0 w 241"/>
                  <a:gd name="T21" fmla="*/ 0 h 374"/>
                  <a:gd name="T22" fmla="*/ 0 w 241"/>
                  <a:gd name="T23" fmla="*/ 0 h 374"/>
                  <a:gd name="T24" fmla="*/ 0 w 241"/>
                  <a:gd name="T25" fmla="*/ 0 h 374"/>
                  <a:gd name="T26" fmla="*/ 0 w 241"/>
                  <a:gd name="T27" fmla="*/ 0 h 374"/>
                  <a:gd name="T28" fmla="*/ 0 w 241"/>
                  <a:gd name="T29" fmla="*/ 0 h 374"/>
                  <a:gd name="T30" fmla="*/ 0 w 241"/>
                  <a:gd name="T31" fmla="*/ 0 h 374"/>
                  <a:gd name="T32" fmla="*/ 0 w 241"/>
                  <a:gd name="T33" fmla="*/ 0 h 374"/>
                  <a:gd name="T34" fmla="*/ 0 w 241"/>
                  <a:gd name="T35" fmla="*/ 0 h 374"/>
                  <a:gd name="T36" fmla="*/ 0 w 241"/>
                  <a:gd name="T37" fmla="*/ 0 h 374"/>
                  <a:gd name="T38" fmla="*/ 0 w 241"/>
                  <a:gd name="T39" fmla="*/ 0 h 374"/>
                  <a:gd name="T40" fmla="*/ 0 w 241"/>
                  <a:gd name="T41" fmla="*/ 0 h 374"/>
                  <a:gd name="T42" fmla="*/ 0 w 241"/>
                  <a:gd name="T43" fmla="*/ 0 h 374"/>
                  <a:gd name="T44" fmla="*/ 0 w 241"/>
                  <a:gd name="T45" fmla="*/ 0 h 374"/>
                  <a:gd name="T46" fmla="*/ 0 w 241"/>
                  <a:gd name="T47" fmla="*/ 0 h 374"/>
                  <a:gd name="T48" fmla="*/ 0 w 241"/>
                  <a:gd name="T49" fmla="*/ 0 h 374"/>
                  <a:gd name="T50" fmla="*/ 0 w 241"/>
                  <a:gd name="T51" fmla="*/ 0 h 374"/>
                  <a:gd name="T52" fmla="*/ 0 w 241"/>
                  <a:gd name="T53" fmla="*/ 0 h 374"/>
                  <a:gd name="T54" fmla="*/ 0 w 241"/>
                  <a:gd name="T55" fmla="*/ 0 h 374"/>
                  <a:gd name="T56" fmla="*/ 0 w 241"/>
                  <a:gd name="T57" fmla="*/ 0 h 374"/>
                  <a:gd name="T58" fmla="*/ 0 w 241"/>
                  <a:gd name="T59" fmla="*/ 0 h 374"/>
                  <a:gd name="T60" fmla="*/ 0 w 241"/>
                  <a:gd name="T61" fmla="*/ 0 h 374"/>
                  <a:gd name="T62" fmla="*/ 0 w 241"/>
                  <a:gd name="T63" fmla="*/ 0 h 37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41"/>
                  <a:gd name="T97" fmla="*/ 0 h 374"/>
                  <a:gd name="T98" fmla="*/ 241 w 241"/>
                  <a:gd name="T99" fmla="*/ 374 h 37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41" h="374">
                    <a:moveTo>
                      <a:pt x="121" y="374"/>
                    </a:moveTo>
                    <a:lnTo>
                      <a:pt x="132" y="373"/>
                    </a:lnTo>
                    <a:lnTo>
                      <a:pt x="145" y="371"/>
                    </a:lnTo>
                    <a:lnTo>
                      <a:pt x="156" y="366"/>
                    </a:lnTo>
                    <a:lnTo>
                      <a:pt x="167" y="360"/>
                    </a:lnTo>
                    <a:lnTo>
                      <a:pt x="178" y="352"/>
                    </a:lnTo>
                    <a:lnTo>
                      <a:pt x="188" y="343"/>
                    </a:lnTo>
                    <a:lnTo>
                      <a:pt x="197" y="332"/>
                    </a:lnTo>
                    <a:lnTo>
                      <a:pt x="206" y="320"/>
                    </a:lnTo>
                    <a:lnTo>
                      <a:pt x="213" y="306"/>
                    </a:lnTo>
                    <a:lnTo>
                      <a:pt x="220" y="292"/>
                    </a:lnTo>
                    <a:lnTo>
                      <a:pt x="226" y="277"/>
                    </a:lnTo>
                    <a:lnTo>
                      <a:pt x="231" y="260"/>
                    </a:lnTo>
                    <a:lnTo>
                      <a:pt x="235" y="243"/>
                    </a:lnTo>
                    <a:lnTo>
                      <a:pt x="238" y="225"/>
                    </a:lnTo>
                    <a:lnTo>
                      <a:pt x="240" y="207"/>
                    </a:lnTo>
                    <a:lnTo>
                      <a:pt x="241" y="188"/>
                    </a:lnTo>
                    <a:lnTo>
                      <a:pt x="240" y="168"/>
                    </a:lnTo>
                    <a:lnTo>
                      <a:pt x="238" y="149"/>
                    </a:lnTo>
                    <a:lnTo>
                      <a:pt x="235" y="131"/>
                    </a:lnTo>
                    <a:lnTo>
                      <a:pt x="231" y="114"/>
                    </a:lnTo>
                    <a:lnTo>
                      <a:pt x="226" y="98"/>
                    </a:lnTo>
                    <a:lnTo>
                      <a:pt x="220" y="82"/>
                    </a:lnTo>
                    <a:lnTo>
                      <a:pt x="213" y="69"/>
                    </a:lnTo>
                    <a:lnTo>
                      <a:pt x="206" y="55"/>
                    </a:lnTo>
                    <a:lnTo>
                      <a:pt x="197" y="43"/>
                    </a:lnTo>
                    <a:lnTo>
                      <a:pt x="188" y="33"/>
                    </a:lnTo>
                    <a:lnTo>
                      <a:pt x="178" y="23"/>
                    </a:lnTo>
                    <a:lnTo>
                      <a:pt x="167" y="15"/>
                    </a:lnTo>
                    <a:lnTo>
                      <a:pt x="156" y="8"/>
                    </a:lnTo>
                    <a:lnTo>
                      <a:pt x="145" y="4"/>
                    </a:lnTo>
                    <a:lnTo>
                      <a:pt x="132" y="1"/>
                    </a:lnTo>
                    <a:lnTo>
                      <a:pt x="121" y="0"/>
                    </a:lnTo>
                    <a:lnTo>
                      <a:pt x="108" y="1"/>
                    </a:lnTo>
                    <a:lnTo>
                      <a:pt x="96" y="4"/>
                    </a:lnTo>
                    <a:lnTo>
                      <a:pt x="85" y="8"/>
                    </a:lnTo>
                    <a:lnTo>
                      <a:pt x="74" y="15"/>
                    </a:lnTo>
                    <a:lnTo>
                      <a:pt x="63" y="23"/>
                    </a:lnTo>
                    <a:lnTo>
                      <a:pt x="53" y="33"/>
                    </a:lnTo>
                    <a:lnTo>
                      <a:pt x="44" y="43"/>
                    </a:lnTo>
                    <a:lnTo>
                      <a:pt x="36" y="55"/>
                    </a:lnTo>
                    <a:lnTo>
                      <a:pt x="27" y="69"/>
                    </a:lnTo>
                    <a:lnTo>
                      <a:pt x="21" y="82"/>
                    </a:lnTo>
                    <a:lnTo>
                      <a:pt x="15" y="98"/>
                    </a:lnTo>
                    <a:lnTo>
                      <a:pt x="9" y="114"/>
                    </a:lnTo>
                    <a:lnTo>
                      <a:pt x="5" y="131"/>
                    </a:lnTo>
                    <a:lnTo>
                      <a:pt x="3" y="149"/>
                    </a:lnTo>
                    <a:lnTo>
                      <a:pt x="1" y="168"/>
                    </a:lnTo>
                    <a:lnTo>
                      <a:pt x="0" y="188"/>
                    </a:lnTo>
                    <a:lnTo>
                      <a:pt x="1" y="207"/>
                    </a:lnTo>
                    <a:lnTo>
                      <a:pt x="3" y="225"/>
                    </a:lnTo>
                    <a:lnTo>
                      <a:pt x="5" y="243"/>
                    </a:lnTo>
                    <a:lnTo>
                      <a:pt x="9" y="260"/>
                    </a:lnTo>
                    <a:lnTo>
                      <a:pt x="15" y="277"/>
                    </a:lnTo>
                    <a:lnTo>
                      <a:pt x="21" y="292"/>
                    </a:lnTo>
                    <a:lnTo>
                      <a:pt x="27" y="306"/>
                    </a:lnTo>
                    <a:lnTo>
                      <a:pt x="36" y="320"/>
                    </a:lnTo>
                    <a:lnTo>
                      <a:pt x="44" y="332"/>
                    </a:lnTo>
                    <a:lnTo>
                      <a:pt x="53" y="343"/>
                    </a:lnTo>
                    <a:lnTo>
                      <a:pt x="63" y="352"/>
                    </a:lnTo>
                    <a:lnTo>
                      <a:pt x="74" y="360"/>
                    </a:lnTo>
                    <a:lnTo>
                      <a:pt x="85" y="366"/>
                    </a:lnTo>
                    <a:lnTo>
                      <a:pt x="96" y="371"/>
                    </a:lnTo>
                    <a:lnTo>
                      <a:pt x="108" y="373"/>
                    </a:lnTo>
                    <a:lnTo>
                      <a:pt x="121" y="374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74" name="Freeform 242"/>
              <p:cNvSpPr>
                <a:spLocks/>
              </p:cNvSpPr>
              <p:nvPr/>
            </p:nvSpPr>
            <p:spPr bwMode="auto">
              <a:xfrm>
                <a:off x="4702" y="3518"/>
                <a:ext cx="16" cy="25"/>
              </a:xfrm>
              <a:custGeom>
                <a:avLst/>
                <a:gdLst>
                  <a:gd name="T0" fmla="*/ 0 w 239"/>
                  <a:gd name="T1" fmla="*/ 0 h 374"/>
                  <a:gd name="T2" fmla="*/ 0 w 239"/>
                  <a:gd name="T3" fmla="*/ 0 h 374"/>
                  <a:gd name="T4" fmla="*/ 0 w 239"/>
                  <a:gd name="T5" fmla="*/ 0 h 374"/>
                  <a:gd name="T6" fmla="*/ 0 w 239"/>
                  <a:gd name="T7" fmla="*/ 0 h 374"/>
                  <a:gd name="T8" fmla="*/ 0 w 239"/>
                  <a:gd name="T9" fmla="*/ 0 h 374"/>
                  <a:gd name="T10" fmla="*/ 0 w 239"/>
                  <a:gd name="T11" fmla="*/ 0 h 374"/>
                  <a:gd name="T12" fmla="*/ 0 w 239"/>
                  <a:gd name="T13" fmla="*/ 0 h 374"/>
                  <a:gd name="T14" fmla="*/ 0 w 239"/>
                  <a:gd name="T15" fmla="*/ 0 h 374"/>
                  <a:gd name="T16" fmla="*/ 0 w 239"/>
                  <a:gd name="T17" fmla="*/ 0 h 374"/>
                  <a:gd name="T18" fmla="*/ 0 w 239"/>
                  <a:gd name="T19" fmla="*/ 0 h 374"/>
                  <a:gd name="T20" fmla="*/ 0 w 239"/>
                  <a:gd name="T21" fmla="*/ 0 h 374"/>
                  <a:gd name="T22" fmla="*/ 0 w 239"/>
                  <a:gd name="T23" fmla="*/ 0 h 374"/>
                  <a:gd name="T24" fmla="*/ 0 w 239"/>
                  <a:gd name="T25" fmla="*/ 0 h 374"/>
                  <a:gd name="T26" fmla="*/ 0 w 239"/>
                  <a:gd name="T27" fmla="*/ 0 h 374"/>
                  <a:gd name="T28" fmla="*/ 0 w 239"/>
                  <a:gd name="T29" fmla="*/ 0 h 374"/>
                  <a:gd name="T30" fmla="*/ 0 w 239"/>
                  <a:gd name="T31" fmla="*/ 0 h 374"/>
                  <a:gd name="T32" fmla="*/ 0 w 239"/>
                  <a:gd name="T33" fmla="*/ 0 h 374"/>
                  <a:gd name="T34" fmla="*/ 0 w 239"/>
                  <a:gd name="T35" fmla="*/ 0 h 374"/>
                  <a:gd name="T36" fmla="*/ 0 w 239"/>
                  <a:gd name="T37" fmla="*/ 0 h 374"/>
                  <a:gd name="T38" fmla="*/ 0 w 239"/>
                  <a:gd name="T39" fmla="*/ 0 h 374"/>
                  <a:gd name="T40" fmla="*/ 0 w 239"/>
                  <a:gd name="T41" fmla="*/ 0 h 374"/>
                  <a:gd name="T42" fmla="*/ 0 w 239"/>
                  <a:gd name="T43" fmla="*/ 0 h 374"/>
                  <a:gd name="T44" fmla="*/ 0 w 239"/>
                  <a:gd name="T45" fmla="*/ 0 h 374"/>
                  <a:gd name="T46" fmla="*/ 0 w 239"/>
                  <a:gd name="T47" fmla="*/ 0 h 374"/>
                  <a:gd name="T48" fmla="*/ 0 w 239"/>
                  <a:gd name="T49" fmla="*/ 0 h 374"/>
                  <a:gd name="T50" fmla="*/ 0 w 239"/>
                  <a:gd name="T51" fmla="*/ 0 h 374"/>
                  <a:gd name="T52" fmla="*/ 0 w 239"/>
                  <a:gd name="T53" fmla="*/ 0 h 374"/>
                  <a:gd name="T54" fmla="*/ 0 w 239"/>
                  <a:gd name="T55" fmla="*/ 0 h 374"/>
                  <a:gd name="T56" fmla="*/ 0 w 239"/>
                  <a:gd name="T57" fmla="*/ 0 h 374"/>
                  <a:gd name="T58" fmla="*/ 0 w 239"/>
                  <a:gd name="T59" fmla="*/ 0 h 374"/>
                  <a:gd name="T60" fmla="*/ 0 w 239"/>
                  <a:gd name="T61" fmla="*/ 0 h 374"/>
                  <a:gd name="T62" fmla="*/ 0 w 239"/>
                  <a:gd name="T63" fmla="*/ 0 h 37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39"/>
                  <a:gd name="T97" fmla="*/ 0 h 374"/>
                  <a:gd name="T98" fmla="*/ 239 w 239"/>
                  <a:gd name="T99" fmla="*/ 374 h 37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39" h="374">
                    <a:moveTo>
                      <a:pt x="120" y="374"/>
                    </a:moveTo>
                    <a:lnTo>
                      <a:pt x="132" y="373"/>
                    </a:lnTo>
                    <a:lnTo>
                      <a:pt x="144" y="371"/>
                    </a:lnTo>
                    <a:lnTo>
                      <a:pt x="156" y="366"/>
                    </a:lnTo>
                    <a:lnTo>
                      <a:pt x="166" y="360"/>
                    </a:lnTo>
                    <a:lnTo>
                      <a:pt x="177" y="352"/>
                    </a:lnTo>
                    <a:lnTo>
                      <a:pt x="186" y="342"/>
                    </a:lnTo>
                    <a:lnTo>
                      <a:pt x="196" y="332"/>
                    </a:lnTo>
                    <a:lnTo>
                      <a:pt x="204" y="320"/>
                    </a:lnTo>
                    <a:lnTo>
                      <a:pt x="212" y="306"/>
                    </a:lnTo>
                    <a:lnTo>
                      <a:pt x="219" y="292"/>
                    </a:lnTo>
                    <a:lnTo>
                      <a:pt x="226" y="276"/>
                    </a:lnTo>
                    <a:lnTo>
                      <a:pt x="230" y="261"/>
                    </a:lnTo>
                    <a:lnTo>
                      <a:pt x="234" y="244"/>
                    </a:lnTo>
                    <a:lnTo>
                      <a:pt x="237" y="226"/>
                    </a:lnTo>
                    <a:lnTo>
                      <a:pt x="239" y="206"/>
                    </a:lnTo>
                    <a:lnTo>
                      <a:pt x="239" y="187"/>
                    </a:lnTo>
                    <a:lnTo>
                      <a:pt x="239" y="168"/>
                    </a:lnTo>
                    <a:lnTo>
                      <a:pt x="237" y="149"/>
                    </a:lnTo>
                    <a:lnTo>
                      <a:pt x="234" y="132"/>
                    </a:lnTo>
                    <a:lnTo>
                      <a:pt x="230" y="114"/>
                    </a:lnTo>
                    <a:lnTo>
                      <a:pt x="226" y="98"/>
                    </a:lnTo>
                    <a:lnTo>
                      <a:pt x="219" y="82"/>
                    </a:lnTo>
                    <a:lnTo>
                      <a:pt x="212" y="68"/>
                    </a:lnTo>
                    <a:lnTo>
                      <a:pt x="204" y="55"/>
                    </a:lnTo>
                    <a:lnTo>
                      <a:pt x="196" y="43"/>
                    </a:lnTo>
                    <a:lnTo>
                      <a:pt x="186" y="32"/>
                    </a:lnTo>
                    <a:lnTo>
                      <a:pt x="177" y="23"/>
                    </a:lnTo>
                    <a:lnTo>
                      <a:pt x="166" y="15"/>
                    </a:lnTo>
                    <a:lnTo>
                      <a:pt x="156" y="9"/>
                    </a:lnTo>
                    <a:lnTo>
                      <a:pt x="144" y="4"/>
                    </a:lnTo>
                    <a:lnTo>
                      <a:pt x="132" y="2"/>
                    </a:lnTo>
                    <a:lnTo>
                      <a:pt x="120" y="0"/>
                    </a:lnTo>
                    <a:lnTo>
                      <a:pt x="107" y="2"/>
                    </a:lnTo>
                    <a:lnTo>
                      <a:pt x="95" y="4"/>
                    </a:lnTo>
                    <a:lnTo>
                      <a:pt x="83" y="9"/>
                    </a:lnTo>
                    <a:lnTo>
                      <a:pt x="73" y="15"/>
                    </a:lnTo>
                    <a:lnTo>
                      <a:pt x="62" y="23"/>
                    </a:lnTo>
                    <a:lnTo>
                      <a:pt x="53" y="32"/>
                    </a:lnTo>
                    <a:lnTo>
                      <a:pt x="43" y="43"/>
                    </a:lnTo>
                    <a:lnTo>
                      <a:pt x="35" y="55"/>
                    </a:lnTo>
                    <a:lnTo>
                      <a:pt x="26" y="68"/>
                    </a:lnTo>
                    <a:lnTo>
                      <a:pt x="20" y="82"/>
                    </a:lnTo>
                    <a:lnTo>
                      <a:pt x="13" y="98"/>
                    </a:lnTo>
                    <a:lnTo>
                      <a:pt x="9" y="114"/>
                    </a:lnTo>
                    <a:lnTo>
                      <a:pt x="5" y="132"/>
                    </a:lnTo>
                    <a:lnTo>
                      <a:pt x="2" y="149"/>
                    </a:lnTo>
                    <a:lnTo>
                      <a:pt x="0" y="168"/>
                    </a:lnTo>
                    <a:lnTo>
                      <a:pt x="0" y="187"/>
                    </a:lnTo>
                    <a:lnTo>
                      <a:pt x="0" y="206"/>
                    </a:lnTo>
                    <a:lnTo>
                      <a:pt x="2" y="226"/>
                    </a:lnTo>
                    <a:lnTo>
                      <a:pt x="5" y="244"/>
                    </a:lnTo>
                    <a:lnTo>
                      <a:pt x="9" y="261"/>
                    </a:lnTo>
                    <a:lnTo>
                      <a:pt x="13" y="276"/>
                    </a:lnTo>
                    <a:lnTo>
                      <a:pt x="20" y="292"/>
                    </a:lnTo>
                    <a:lnTo>
                      <a:pt x="26" y="306"/>
                    </a:lnTo>
                    <a:lnTo>
                      <a:pt x="35" y="320"/>
                    </a:lnTo>
                    <a:lnTo>
                      <a:pt x="43" y="332"/>
                    </a:lnTo>
                    <a:lnTo>
                      <a:pt x="53" y="342"/>
                    </a:lnTo>
                    <a:lnTo>
                      <a:pt x="62" y="352"/>
                    </a:lnTo>
                    <a:lnTo>
                      <a:pt x="73" y="360"/>
                    </a:lnTo>
                    <a:lnTo>
                      <a:pt x="83" y="366"/>
                    </a:lnTo>
                    <a:lnTo>
                      <a:pt x="95" y="371"/>
                    </a:lnTo>
                    <a:lnTo>
                      <a:pt x="107" y="373"/>
                    </a:lnTo>
                    <a:lnTo>
                      <a:pt x="120" y="374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75" name="Freeform 243"/>
              <p:cNvSpPr>
                <a:spLocks/>
              </p:cNvSpPr>
              <p:nvPr/>
            </p:nvSpPr>
            <p:spPr bwMode="auto">
              <a:xfrm>
                <a:off x="4644" y="3580"/>
                <a:ext cx="50" cy="27"/>
              </a:xfrm>
              <a:custGeom>
                <a:avLst/>
                <a:gdLst>
                  <a:gd name="T0" fmla="*/ 0 w 744"/>
                  <a:gd name="T1" fmla="*/ 0 h 408"/>
                  <a:gd name="T2" fmla="*/ 0 w 744"/>
                  <a:gd name="T3" fmla="*/ 0 h 408"/>
                  <a:gd name="T4" fmla="*/ 0 w 744"/>
                  <a:gd name="T5" fmla="*/ 0 h 408"/>
                  <a:gd name="T6" fmla="*/ 0 w 744"/>
                  <a:gd name="T7" fmla="*/ 0 h 408"/>
                  <a:gd name="T8" fmla="*/ 0 w 744"/>
                  <a:gd name="T9" fmla="*/ 0 h 408"/>
                  <a:gd name="T10" fmla="*/ 0 w 744"/>
                  <a:gd name="T11" fmla="*/ 0 h 408"/>
                  <a:gd name="T12" fmla="*/ 0 w 744"/>
                  <a:gd name="T13" fmla="*/ 0 h 408"/>
                  <a:gd name="T14" fmla="*/ 0 w 744"/>
                  <a:gd name="T15" fmla="*/ 0 h 408"/>
                  <a:gd name="T16" fmla="*/ 0 w 744"/>
                  <a:gd name="T17" fmla="*/ 0 h 408"/>
                  <a:gd name="T18" fmla="*/ 0 w 744"/>
                  <a:gd name="T19" fmla="*/ 0 h 408"/>
                  <a:gd name="T20" fmla="*/ 0 w 744"/>
                  <a:gd name="T21" fmla="*/ 0 h 408"/>
                  <a:gd name="T22" fmla="*/ 0 w 744"/>
                  <a:gd name="T23" fmla="*/ 0 h 408"/>
                  <a:gd name="T24" fmla="*/ 0 w 744"/>
                  <a:gd name="T25" fmla="*/ 0 h 408"/>
                  <a:gd name="T26" fmla="*/ 0 w 744"/>
                  <a:gd name="T27" fmla="*/ 0 h 408"/>
                  <a:gd name="T28" fmla="*/ 0 w 744"/>
                  <a:gd name="T29" fmla="*/ 0 h 408"/>
                  <a:gd name="T30" fmla="*/ 0 w 744"/>
                  <a:gd name="T31" fmla="*/ 0 h 408"/>
                  <a:gd name="T32" fmla="*/ 0 w 744"/>
                  <a:gd name="T33" fmla="*/ 0 h 408"/>
                  <a:gd name="T34" fmla="*/ 0 w 744"/>
                  <a:gd name="T35" fmla="*/ 0 h 408"/>
                  <a:gd name="T36" fmla="*/ 0 w 744"/>
                  <a:gd name="T37" fmla="*/ 0 h 408"/>
                  <a:gd name="T38" fmla="*/ 0 w 744"/>
                  <a:gd name="T39" fmla="*/ 0 h 408"/>
                  <a:gd name="T40" fmla="*/ 0 w 744"/>
                  <a:gd name="T41" fmla="*/ 0 h 408"/>
                  <a:gd name="T42" fmla="*/ 0 w 744"/>
                  <a:gd name="T43" fmla="*/ 0 h 408"/>
                  <a:gd name="T44" fmla="*/ 0 w 744"/>
                  <a:gd name="T45" fmla="*/ 0 h 408"/>
                  <a:gd name="T46" fmla="*/ 0 w 744"/>
                  <a:gd name="T47" fmla="*/ 0 h 408"/>
                  <a:gd name="T48" fmla="*/ 0 w 744"/>
                  <a:gd name="T49" fmla="*/ 0 h 408"/>
                  <a:gd name="T50" fmla="*/ 0 w 744"/>
                  <a:gd name="T51" fmla="*/ 0 h 408"/>
                  <a:gd name="T52" fmla="*/ 0 w 744"/>
                  <a:gd name="T53" fmla="*/ 0 h 408"/>
                  <a:gd name="T54" fmla="*/ 0 w 744"/>
                  <a:gd name="T55" fmla="*/ 0 h 408"/>
                  <a:gd name="T56" fmla="*/ 0 w 744"/>
                  <a:gd name="T57" fmla="*/ 0 h 408"/>
                  <a:gd name="T58" fmla="*/ 0 w 744"/>
                  <a:gd name="T59" fmla="*/ 0 h 408"/>
                  <a:gd name="T60" fmla="*/ 0 w 744"/>
                  <a:gd name="T61" fmla="*/ 0 h 408"/>
                  <a:gd name="T62" fmla="*/ 0 w 744"/>
                  <a:gd name="T63" fmla="*/ 0 h 408"/>
                  <a:gd name="T64" fmla="*/ 0 w 744"/>
                  <a:gd name="T65" fmla="*/ 0 h 408"/>
                  <a:gd name="T66" fmla="*/ 0 w 744"/>
                  <a:gd name="T67" fmla="*/ 0 h 408"/>
                  <a:gd name="T68" fmla="*/ 0 w 744"/>
                  <a:gd name="T69" fmla="*/ 0 h 408"/>
                  <a:gd name="T70" fmla="*/ 0 w 744"/>
                  <a:gd name="T71" fmla="*/ 0 h 408"/>
                  <a:gd name="T72" fmla="*/ 0 w 744"/>
                  <a:gd name="T73" fmla="*/ 0 h 40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744"/>
                  <a:gd name="T112" fmla="*/ 0 h 408"/>
                  <a:gd name="T113" fmla="*/ 744 w 744"/>
                  <a:gd name="T114" fmla="*/ 408 h 40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744" h="408">
                    <a:moveTo>
                      <a:pt x="0" y="152"/>
                    </a:moveTo>
                    <a:lnTo>
                      <a:pt x="8" y="154"/>
                    </a:lnTo>
                    <a:lnTo>
                      <a:pt x="29" y="158"/>
                    </a:lnTo>
                    <a:lnTo>
                      <a:pt x="63" y="165"/>
                    </a:lnTo>
                    <a:lnTo>
                      <a:pt x="109" y="171"/>
                    </a:lnTo>
                    <a:lnTo>
                      <a:pt x="137" y="174"/>
                    </a:lnTo>
                    <a:lnTo>
                      <a:pt x="168" y="177"/>
                    </a:lnTo>
                    <a:lnTo>
                      <a:pt x="201" y="179"/>
                    </a:lnTo>
                    <a:lnTo>
                      <a:pt x="237" y="181"/>
                    </a:lnTo>
                    <a:lnTo>
                      <a:pt x="275" y="182"/>
                    </a:lnTo>
                    <a:lnTo>
                      <a:pt x="315" y="182"/>
                    </a:lnTo>
                    <a:lnTo>
                      <a:pt x="359" y="179"/>
                    </a:lnTo>
                    <a:lnTo>
                      <a:pt x="403" y="177"/>
                    </a:lnTo>
                    <a:lnTo>
                      <a:pt x="426" y="175"/>
                    </a:lnTo>
                    <a:lnTo>
                      <a:pt x="448" y="172"/>
                    </a:lnTo>
                    <a:lnTo>
                      <a:pt x="469" y="168"/>
                    </a:lnTo>
                    <a:lnTo>
                      <a:pt x="488" y="164"/>
                    </a:lnTo>
                    <a:lnTo>
                      <a:pt x="507" y="159"/>
                    </a:lnTo>
                    <a:lnTo>
                      <a:pt x="526" y="154"/>
                    </a:lnTo>
                    <a:lnTo>
                      <a:pt x="543" y="148"/>
                    </a:lnTo>
                    <a:lnTo>
                      <a:pt x="560" y="141"/>
                    </a:lnTo>
                    <a:lnTo>
                      <a:pt x="591" y="127"/>
                    </a:lnTo>
                    <a:lnTo>
                      <a:pt x="619" y="113"/>
                    </a:lnTo>
                    <a:lnTo>
                      <a:pt x="644" y="98"/>
                    </a:lnTo>
                    <a:lnTo>
                      <a:pt x="666" y="82"/>
                    </a:lnTo>
                    <a:lnTo>
                      <a:pt x="685" y="66"/>
                    </a:lnTo>
                    <a:lnTo>
                      <a:pt x="701" y="51"/>
                    </a:lnTo>
                    <a:lnTo>
                      <a:pt x="714" y="37"/>
                    </a:lnTo>
                    <a:lnTo>
                      <a:pt x="725" y="26"/>
                    </a:lnTo>
                    <a:lnTo>
                      <a:pt x="740" y="7"/>
                    </a:lnTo>
                    <a:lnTo>
                      <a:pt x="744" y="0"/>
                    </a:lnTo>
                    <a:lnTo>
                      <a:pt x="740" y="16"/>
                    </a:lnTo>
                    <a:lnTo>
                      <a:pt x="728" y="58"/>
                    </a:lnTo>
                    <a:lnTo>
                      <a:pt x="718" y="86"/>
                    </a:lnTo>
                    <a:lnTo>
                      <a:pt x="705" y="118"/>
                    </a:lnTo>
                    <a:lnTo>
                      <a:pt x="689" y="152"/>
                    </a:lnTo>
                    <a:lnTo>
                      <a:pt x="671" y="188"/>
                    </a:lnTo>
                    <a:lnTo>
                      <a:pt x="660" y="206"/>
                    </a:lnTo>
                    <a:lnTo>
                      <a:pt x="649" y="224"/>
                    </a:lnTo>
                    <a:lnTo>
                      <a:pt x="636" y="242"/>
                    </a:lnTo>
                    <a:lnTo>
                      <a:pt x="623" y="260"/>
                    </a:lnTo>
                    <a:lnTo>
                      <a:pt x="609" y="277"/>
                    </a:lnTo>
                    <a:lnTo>
                      <a:pt x="593" y="294"/>
                    </a:lnTo>
                    <a:lnTo>
                      <a:pt x="577" y="310"/>
                    </a:lnTo>
                    <a:lnTo>
                      <a:pt x="560" y="325"/>
                    </a:lnTo>
                    <a:lnTo>
                      <a:pt x="542" y="340"/>
                    </a:lnTo>
                    <a:lnTo>
                      <a:pt x="523" y="353"/>
                    </a:lnTo>
                    <a:lnTo>
                      <a:pt x="503" y="365"/>
                    </a:lnTo>
                    <a:lnTo>
                      <a:pt x="482" y="376"/>
                    </a:lnTo>
                    <a:lnTo>
                      <a:pt x="459" y="385"/>
                    </a:lnTo>
                    <a:lnTo>
                      <a:pt x="435" y="393"/>
                    </a:lnTo>
                    <a:lnTo>
                      <a:pt x="411" y="399"/>
                    </a:lnTo>
                    <a:lnTo>
                      <a:pt x="384" y="403"/>
                    </a:lnTo>
                    <a:lnTo>
                      <a:pt x="359" y="407"/>
                    </a:lnTo>
                    <a:lnTo>
                      <a:pt x="333" y="408"/>
                    </a:lnTo>
                    <a:lnTo>
                      <a:pt x="310" y="407"/>
                    </a:lnTo>
                    <a:lnTo>
                      <a:pt x="287" y="403"/>
                    </a:lnTo>
                    <a:lnTo>
                      <a:pt x="264" y="400"/>
                    </a:lnTo>
                    <a:lnTo>
                      <a:pt x="244" y="395"/>
                    </a:lnTo>
                    <a:lnTo>
                      <a:pt x="224" y="389"/>
                    </a:lnTo>
                    <a:lnTo>
                      <a:pt x="205" y="380"/>
                    </a:lnTo>
                    <a:lnTo>
                      <a:pt x="187" y="372"/>
                    </a:lnTo>
                    <a:lnTo>
                      <a:pt x="170" y="362"/>
                    </a:lnTo>
                    <a:lnTo>
                      <a:pt x="154" y="351"/>
                    </a:lnTo>
                    <a:lnTo>
                      <a:pt x="138" y="341"/>
                    </a:lnTo>
                    <a:lnTo>
                      <a:pt x="124" y="329"/>
                    </a:lnTo>
                    <a:lnTo>
                      <a:pt x="110" y="317"/>
                    </a:lnTo>
                    <a:lnTo>
                      <a:pt x="98" y="305"/>
                    </a:lnTo>
                    <a:lnTo>
                      <a:pt x="86" y="292"/>
                    </a:lnTo>
                    <a:lnTo>
                      <a:pt x="65" y="267"/>
                    </a:lnTo>
                    <a:lnTo>
                      <a:pt x="47" y="241"/>
                    </a:lnTo>
                    <a:lnTo>
                      <a:pt x="32" y="218"/>
                    </a:lnTo>
                    <a:lnTo>
                      <a:pt x="20" y="196"/>
                    </a:lnTo>
                    <a:lnTo>
                      <a:pt x="5" y="165"/>
                    </a:lnTo>
                    <a:lnTo>
                      <a:pt x="0" y="152"/>
                    </a:lnTo>
                    <a:close/>
                  </a:path>
                </a:pathLst>
              </a:custGeom>
              <a:solidFill>
                <a:srgbClr val="8D0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76" name="Freeform 244"/>
              <p:cNvSpPr>
                <a:spLocks/>
              </p:cNvSpPr>
              <p:nvPr/>
            </p:nvSpPr>
            <p:spPr bwMode="auto">
              <a:xfrm>
                <a:off x="4405" y="3846"/>
                <a:ext cx="127" cy="66"/>
              </a:xfrm>
              <a:custGeom>
                <a:avLst/>
                <a:gdLst>
                  <a:gd name="T0" fmla="*/ 0 w 1907"/>
                  <a:gd name="T1" fmla="*/ 0 h 993"/>
                  <a:gd name="T2" fmla="*/ 0 w 1907"/>
                  <a:gd name="T3" fmla="*/ 0 h 993"/>
                  <a:gd name="T4" fmla="*/ 0 w 1907"/>
                  <a:gd name="T5" fmla="*/ 0 h 993"/>
                  <a:gd name="T6" fmla="*/ 0 w 1907"/>
                  <a:gd name="T7" fmla="*/ 0 h 993"/>
                  <a:gd name="T8" fmla="*/ 0 w 1907"/>
                  <a:gd name="T9" fmla="*/ 0 h 993"/>
                  <a:gd name="T10" fmla="*/ 0 w 1907"/>
                  <a:gd name="T11" fmla="*/ 0 h 993"/>
                  <a:gd name="T12" fmla="*/ 0 w 1907"/>
                  <a:gd name="T13" fmla="*/ 0 h 993"/>
                  <a:gd name="T14" fmla="*/ 0 w 1907"/>
                  <a:gd name="T15" fmla="*/ 0 h 993"/>
                  <a:gd name="T16" fmla="*/ 0 w 1907"/>
                  <a:gd name="T17" fmla="*/ 0 h 993"/>
                  <a:gd name="T18" fmla="*/ 0 w 1907"/>
                  <a:gd name="T19" fmla="*/ 0 h 993"/>
                  <a:gd name="T20" fmla="*/ 0 w 1907"/>
                  <a:gd name="T21" fmla="*/ 0 h 993"/>
                  <a:gd name="T22" fmla="*/ 0 w 1907"/>
                  <a:gd name="T23" fmla="*/ 0 h 993"/>
                  <a:gd name="T24" fmla="*/ 0 w 1907"/>
                  <a:gd name="T25" fmla="*/ 0 h 993"/>
                  <a:gd name="T26" fmla="*/ 0 w 1907"/>
                  <a:gd name="T27" fmla="*/ 0 h 993"/>
                  <a:gd name="T28" fmla="*/ 0 w 1907"/>
                  <a:gd name="T29" fmla="*/ 0 h 993"/>
                  <a:gd name="T30" fmla="*/ 0 w 1907"/>
                  <a:gd name="T31" fmla="*/ 0 h 993"/>
                  <a:gd name="T32" fmla="*/ 0 w 1907"/>
                  <a:gd name="T33" fmla="*/ 0 h 993"/>
                  <a:gd name="T34" fmla="*/ 0 w 1907"/>
                  <a:gd name="T35" fmla="*/ 0 h 993"/>
                  <a:gd name="T36" fmla="*/ 0 w 1907"/>
                  <a:gd name="T37" fmla="*/ 0 h 993"/>
                  <a:gd name="T38" fmla="*/ 0 w 1907"/>
                  <a:gd name="T39" fmla="*/ 0 h 993"/>
                  <a:gd name="T40" fmla="*/ 0 w 1907"/>
                  <a:gd name="T41" fmla="*/ 0 h 993"/>
                  <a:gd name="T42" fmla="*/ 0 w 1907"/>
                  <a:gd name="T43" fmla="*/ 0 h 993"/>
                  <a:gd name="T44" fmla="*/ 0 w 1907"/>
                  <a:gd name="T45" fmla="*/ 0 h 993"/>
                  <a:gd name="T46" fmla="*/ 0 w 1907"/>
                  <a:gd name="T47" fmla="*/ 0 h 993"/>
                  <a:gd name="T48" fmla="*/ 0 w 1907"/>
                  <a:gd name="T49" fmla="*/ 0 h 993"/>
                  <a:gd name="T50" fmla="*/ 0 w 1907"/>
                  <a:gd name="T51" fmla="*/ 0 h 993"/>
                  <a:gd name="T52" fmla="*/ 0 w 1907"/>
                  <a:gd name="T53" fmla="*/ 0 h 993"/>
                  <a:gd name="T54" fmla="*/ 0 w 1907"/>
                  <a:gd name="T55" fmla="*/ 0 h 993"/>
                  <a:gd name="T56" fmla="*/ 0 w 1907"/>
                  <a:gd name="T57" fmla="*/ 0 h 993"/>
                  <a:gd name="T58" fmla="*/ 0 w 1907"/>
                  <a:gd name="T59" fmla="*/ 0 h 993"/>
                  <a:gd name="T60" fmla="*/ 0 w 1907"/>
                  <a:gd name="T61" fmla="*/ 0 h 993"/>
                  <a:gd name="T62" fmla="*/ 0 w 1907"/>
                  <a:gd name="T63" fmla="*/ 0 h 993"/>
                  <a:gd name="T64" fmla="*/ 0 w 1907"/>
                  <a:gd name="T65" fmla="*/ 0 h 993"/>
                  <a:gd name="T66" fmla="*/ 0 w 1907"/>
                  <a:gd name="T67" fmla="*/ 0 h 993"/>
                  <a:gd name="T68" fmla="*/ 0 w 1907"/>
                  <a:gd name="T69" fmla="*/ 0 h 993"/>
                  <a:gd name="T70" fmla="*/ 0 w 1907"/>
                  <a:gd name="T71" fmla="*/ 0 h 993"/>
                  <a:gd name="T72" fmla="*/ 0 w 1907"/>
                  <a:gd name="T73" fmla="*/ 0 h 993"/>
                  <a:gd name="T74" fmla="*/ 0 w 1907"/>
                  <a:gd name="T75" fmla="*/ 0 h 993"/>
                  <a:gd name="T76" fmla="*/ 0 w 1907"/>
                  <a:gd name="T77" fmla="*/ 0 h 993"/>
                  <a:gd name="T78" fmla="*/ 0 w 1907"/>
                  <a:gd name="T79" fmla="*/ 0 h 993"/>
                  <a:gd name="T80" fmla="*/ 0 w 1907"/>
                  <a:gd name="T81" fmla="*/ 0 h 993"/>
                  <a:gd name="T82" fmla="*/ 0 w 1907"/>
                  <a:gd name="T83" fmla="*/ 0 h 993"/>
                  <a:gd name="T84" fmla="*/ 0 w 1907"/>
                  <a:gd name="T85" fmla="*/ 0 h 993"/>
                  <a:gd name="T86" fmla="*/ 0 w 1907"/>
                  <a:gd name="T87" fmla="*/ 0 h 993"/>
                  <a:gd name="T88" fmla="*/ 0 w 1907"/>
                  <a:gd name="T89" fmla="*/ 0 h 993"/>
                  <a:gd name="T90" fmla="*/ 0 w 1907"/>
                  <a:gd name="T91" fmla="*/ 0 h 993"/>
                  <a:gd name="T92" fmla="*/ 0 w 1907"/>
                  <a:gd name="T93" fmla="*/ 0 h 993"/>
                  <a:gd name="T94" fmla="*/ 0 w 1907"/>
                  <a:gd name="T95" fmla="*/ 0 h 993"/>
                  <a:gd name="T96" fmla="*/ 0 w 1907"/>
                  <a:gd name="T97" fmla="*/ 0 h 993"/>
                  <a:gd name="T98" fmla="*/ 0 w 1907"/>
                  <a:gd name="T99" fmla="*/ 0 h 993"/>
                  <a:gd name="T100" fmla="*/ 0 w 1907"/>
                  <a:gd name="T101" fmla="*/ 0 h 993"/>
                  <a:gd name="T102" fmla="*/ 0 w 1907"/>
                  <a:gd name="T103" fmla="*/ 0 h 993"/>
                  <a:gd name="T104" fmla="*/ 0 w 1907"/>
                  <a:gd name="T105" fmla="*/ 0 h 993"/>
                  <a:gd name="T106" fmla="*/ 0 w 1907"/>
                  <a:gd name="T107" fmla="*/ 0 h 993"/>
                  <a:gd name="T108" fmla="*/ 0 w 1907"/>
                  <a:gd name="T109" fmla="*/ 0 h 993"/>
                  <a:gd name="T110" fmla="*/ 0 w 1907"/>
                  <a:gd name="T111" fmla="*/ 0 h 99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907"/>
                  <a:gd name="T169" fmla="*/ 0 h 993"/>
                  <a:gd name="T170" fmla="*/ 1907 w 1907"/>
                  <a:gd name="T171" fmla="*/ 993 h 99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907" h="993">
                    <a:moveTo>
                      <a:pt x="892" y="10"/>
                    </a:moveTo>
                    <a:lnTo>
                      <a:pt x="922" y="6"/>
                    </a:lnTo>
                    <a:lnTo>
                      <a:pt x="952" y="3"/>
                    </a:lnTo>
                    <a:lnTo>
                      <a:pt x="981" y="2"/>
                    </a:lnTo>
                    <a:lnTo>
                      <a:pt x="1009" y="0"/>
                    </a:lnTo>
                    <a:lnTo>
                      <a:pt x="1038" y="0"/>
                    </a:lnTo>
                    <a:lnTo>
                      <a:pt x="1065" y="1"/>
                    </a:lnTo>
                    <a:lnTo>
                      <a:pt x="1093" y="2"/>
                    </a:lnTo>
                    <a:lnTo>
                      <a:pt x="1121" y="5"/>
                    </a:lnTo>
                    <a:lnTo>
                      <a:pt x="1147" y="8"/>
                    </a:lnTo>
                    <a:lnTo>
                      <a:pt x="1174" y="11"/>
                    </a:lnTo>
                    <a:lnTo>
                      <a:pt x="1200" y="17"/>
                    </a:lnTo>
                    <a:lnTo>
                      <a:pt x="1226" y="22"/>
                    </a:lnTo>
                    <a:lnTo>
                      <a:pt x="1251" y="27"/>
                    </a:lnTo>
                    <a:lnTo>
                      <a:pt x="1276" y="34"/>
                    </a:lnTo>
                    <a:lnTo>
                      <a:pt x="1300" y="41"/>
                    </a:lnTo>
                    <a:lnTo>
                      <a:pt x="1324" y="50"/>
                    </a:lnTo>
                    <a:lnTo>
                      <a:pt x="1347" y="58"/>
                    </a:lnTo>
                    <a:lnTo>
                      <a:pt x="1370" y="67"/>
                    </a:lnTo>
                    <a:lnTo>
                      <a:pt x="1392" y="76"/>
                    </a:lnTo>
                    <a:lnTo>
                      <a:pt x="1413" y="87"/>
                    </a:lnTo>
                    <a:lnTo>
                      <a:pt x="1435" y="97"/>
                    </a:lnTo>
                    <a:lnTo>
                      <a:pt x="1456" y="108"/>
                    </a:lnTo>
                    <a:lnTo>
                      <a:pt x="1476" y="120"/>
                    </a:lnTo>
                    <a:lnTo>
                      <a:pt x="1495" y="131"/>
                    </a:lnTo>
                    <a:lnTo>
                      <a:pt x="1533" y="156"/>
                    </a:lnTo>
                    <a:lnTo>
                      <a:pt x="1568" y="182"/>
                    </a:lnTo>
                    <a:lnTo>
                      <a:pt x="1600" y="209"/>
                    </a:lnTo>
                    <a:lnTo>
                      <a:pt x="1630" y="236"/>
                    </a:lnTo>
                    <a:lnTo>
                      <a:pt x="1689" y="297"/>
                    </a:lnTo>
                    <a:lnTo>
                      <a:pt x="1751" y="361"/>
                    </a:lnTo>
                    <a:lnTo>
                      <a:pt x="1780" y="394"/>
                    </a:lnTo>
                    <a:lnTo>
                      <a:pt x="1808" y="427"/>
                    </a:lnTo>
                    <a:lnTo>
                      <a:pt x="1834" y="460"/>
                    </a:lnTo>
                    <a:lnTo>
                      <a:pt x="1857" y="492"/>
                    </a:lnTo>
                    <a:lnTo>
                      <a:pt x="1867" y="508"/>
                    </a:lnTo>
                    <a:lnTo>
                      <a:pt x="1876" y="524"/>
                    </a:lnTo>
                    <a:lnTo>
                      <a:pt x="1885" y="539"/>
                    </a:lnTo>
                    <a:lnTo>
                      <a:pt x="1891" y="554"/>
                    </a:lnTo>
                    <a:lnTo>
                      <a:pt x="1897" y="569"/>
                    </a:lnTo>
                    <a:lnTo>
                      <a:pt x="1902" y="582"/>
                    </a:lnTo>
                    <a:lnTo>
                      <a:pt x="1905" y="596"/>
                    </a:lnTo>
                    <a:lnTo>
                      <a:pt x="1907" y="609"/>
                    </a:lnTo>
                    <a:lnTo>
                      <a:pt x="1907" y="622"/>
                    </a:lnTo>
                    <a:lnTo>
                      <a:pt x="1905" y="633"/>
                    </a:lnTo>
                    <a:lnTo>
                      <a:pt x="1902" y="645"/>
                    </a:lnTo>
                    <a:lnTo>
                      <a:pt x="1896" y="656"/>
                    </a:lnTo>
                    <a:lnTo>
                      <a:pt x="1890" y="665"/>
                    </a:lnTo>
                    <a:lnTo>
                      <a:pt x="1880" y="675"/>
                    </a:lnTo>
                    <a:lnTo>
                      <a:pt x="1870" y="683"/>
                    </a:lnTo>
                    <a:lnTo>
                      <a:pt x="1857" y="691"/>
                    </a:lnTo>
                    <a:lnTo>
                      <a:pt x="1843" y="697"/>
                    </a:lnTo>
                    <a:lnTo>
                      <a:pt x="1831" y="702"/>
                    </a:lnTo>
                    <a:lnTo>
                      <a:pt x="1819" y="706"/>
                    </a:lnTo>
                    <a:lnTo>
                      <a:pt x="1808" y="709"/>
                    </a:lnTo>
                    <a:lnTo>
                      <a:pt x="1799" y="710"/>
                    </a:lnTo>
                    <a:lnTo>
                      <a:pt x="1789" y="710"/>
                    </a:lnTo>
                    <a:lnTo>
                      <a:pt x="1781" y="709"/>
                    </a:lnTo>
                    <a:lnTo>
                      <a:pt x="1773" y="707"/>
                    </a:lnTo>
                    <a:lnTo>
                      <a:pt x="1766" y="704"/>
                    </a:lnTo>
                    <a:lnTo>
                      <a:pt x="1759" y="700"/>
                    </a:lnTo>
                    <a:lnTo>
                      <a:pt x="1752" y="696"/>
                    </a:lnTo>
                    <a:lnTo>
                      <a:pt x="1747" y="690"/>
                    </a:lnTo>
                    <a:lnTo>
                      <a:pt x="1735" y="678"/>
                    </a:lnTo>
                    <a:lnTo>
                      <a:pt x="1724" y="662"/>
                    </a:lnTo>
                    <a:lnTo>
                      <a:pt x="1702" y="628"/>
                    </a:lnTo>
                    <a:lnTo>
                      <a:pt x="1676" y="590"/>
                    </a:lnTo>
                    <a:lnTo>
                      <a:pt x="1668" y="580"/>
                    </a:lnTo>
                    <a:lnTo>
                      <a:pt x="1660" y="571"/>
                    </a:lnTo>
                    <a:lnTo>
                      <a:pt x="1650" y="561"/>
                    </a:lnTo>
                    <a:lnTo>
                      <a:pt x="1641" y="553"/>
                    </a:lnTo>
                    <a:lnTo>
                      <a:pt x="1630" y="544"/>
                    </a:lnTo>
                    <a:lnTo>
                      <a:pt x="1618" y="536"/>
                    </a:lnTo>
                    <a:lnTo>
                      <a:pt x="1606" y="528"/>
                    </a:lnTo>
                    <a:lnTo>
                      <a:pt x="1592" y="521"/>
                    </a:lnTo>
                    <a:lnTo>
                      <a:pt x="1539" y="492"/>
                    </a:lnTo>
                    <a:lnTo>
                      <a:pt x="1491" y="464"/>
                    </a:lnTo>
                    <a:lnTo>
                      <a:pt x="1470" y="451"/>
                    </a:lnTo>
                    <a:lnTo>
                      <a:pt x="1449" y="438"/>
                    </a:lnTo>
                    <a:lnTo>
                      <a:pt x="1429" y="427"/>
                    </a:lnTo>
                    <a:lnTo>
                      <a:pt x="1410" y="419"/>
                    </a:lnTo>
                    <a:lnTo>
                      <a:pt x="1392" y="412"/>
                    </a:lnTo>
                    <a:lnTo>
                      <a:pt x="1374" y="407"/>
                    </a:lnTo>
                    <a:lnTo>
                      <a:pt x="1366" y="406"/>
                    </a:lnTo>
                    <a:lnTo>
                      <a:pt x="1356" y="405"/>
                    </a:lnTo>
                    <a:lnTo>
                      <a:pt x="1348" y="405"/>
                    </a:lnTo>
                    <a:lnTo>
                      <a:pt x="1339" y="406"/>
                    </a:lnTo>
                    <a:lnTo>
                      <a:pt x="1331" y="408"/>
                    </a:lnTo>
                    <a:lnTo>
                      <a:pt x="1322" y="411"/>
                    </a:lnTo>
                    <a:lnTo>
                      <a:pt x="1314" y="414"/>
                    </a:lnTo>
                    <a:lnTo>
                      <a:pt x="1305" y="418"/>
                    </a:lnTo>
                    <a:lnTo>
                      <a:pt x="1297" y="423"/>
                    </a:lnTo>
                    <a:lnTo>
                      <a:pt x="1288" y="430"/>
                    </a:lnTo>
                    <a:lnTo>
                      <a:pt x="1280" y="437"/>
                    </a:lnTo>
                    <a:lnTo>
                      <a:pt x="1270" y="444"/>
                    </a:lnTo>
                    <a:lnTo>
                      <a:pt x="1262" y="455"/>
                    </a:lnTo>
                    <a:lnTo>
                      <a:pt x="1254" y="467"/>
                    </a:lnTo>
                    <a:lnTo>
                      <a:pt x="1247" y="481"/>
                    </a:lnTo>
                    <a:lnTo>
                      <a:pt x="1241" y="495"/>
                    </a:lnTo>
                    <a:lnTo>
                      <a:pt x="1235" y="512"/>
                    </a:lnTo>
                    <a:lnTo>
                      <a:pt x="1230" y="530"/>
                    </a:lnTo>
                    <a:lnTo>
                      <a:pt x="1225" y="551"/>
                    </a:lnTo>
                    <a:lnTo>
                      <a:pt x="1220" y="571"/>
                    </a:lnTo>
                    <a:lnTo>
                      <a:pt x="1212" y="614"/>
                    </a:lnTo>
                    <a:lnTo>
                      <a:pt x="1204" y="660"/>
                    </a:lnTo>
                    <a:lnTo>
                      <a:pt x="1197" y="708"/>
                    </a:lnTo>
                    <a:lnTo>
                      <a:pt x="1191" y="754"/>
                    </a:lnTo>
                    <a:lnTo>
                      <a:pt x="1183" y="801"/>
                    </a:lnTo>
                    <a:lnTo>
                      <a:pt x="1175" y="845"/>
                    </a:lnTo>
                    <a:lnTo>
                      <a:pt x="1170" y="866"/>
                    </a:lnTo>
                    <a:lnTo>
                      <a:pt x="1165" y="885"/>
                    </a:lnTo>
                    <a:lnTo>
                      <a:pt x="1160" y="904"/>
                    </a:lnTo>
                    <a:lnTo>
                      <a:pt x="1153" y="921"/>
                    </a:lnTo>
                    <a:lnTo>
                      <a:pt x="1147" y="937"/>
                    </a:lnTo>
                    <a:lnTo>
                      <a:pt x="1140" y="951"/>
                    </a:lnTo>
                    <a:lnTo>
                      <a:pt x="1132" y="964"/>
                    </a:lnTo>
                    <a:lnTo>
                      <a:pt x="1124" y="974"/>
                    </a:lnTo>
                    <a:lnTo>
                      <a:pt x="1114" y="983"/>
                    </a:lnTo>
                    <a:lnTo>
                      <a:pt x="1105" y="988"/>
                    </a:lnTo>
                    <a:lnTo>
                      <a:pt x="1094" y="992"/>
                    </a:lnTo>
                    <a:lnTo>
                      <a:pt x="1081" y="993"/>
                    </a:lnTo>
                    <a:lnTo>
                      <a:pt x="1070" y="993"/>
                    </a:lnTo>
                    <a:lnTo>
                      <a:pt x="1058" y="991"/>
                    </a:lnTo>
                    <a:lnTo>
                      <a:pt x="1046" y="988"/>
                    </a:lnTo>
                    <a:lnTo>
                      <a:pt x="1037" y="985"/>
                    </a:lnTo>
                    <a:lnTo>
                      <a:pt x="1026" y="980"/>
                    </a:lnTo>
                    <a:lnTo>
                      <a:pt x="1017" y="974"/>
                    </a:lnTo>
                    <a:lnTo>
                      <a:pt x="1008" y="967"/>
                    </a:lnTo>
                    <a:lnTo>
                      <a:pt x="1000" y="959"/>
                    </a:lnTo>
                    <a:lnTo>
                      <a:pt x="991" y="951"/>
                    </a:lnTo>
                    <a:lnTo>
                      <a:pt x="984" y="942"/>
                    </a:lnTo>
                    <a:lnTo>
                      <a:pt x="976" y="933"/>
                    </a:lnTo>
                    <a:lnTo>
                      <a:pt x="970" y="922"/>
                    </a:lnTo>
                    <a:lnTo>
                      <a:pt x="957" y="901"/>
                    </a:lnTo>
                    <a:lnTo>
                      <a:pt x="947" y="878"/>
                    </a:lnTo>
                    <a:lnTo>
                      <a:pt x="938" y="853"/>
                    </a:lnTo>
                    <a:lnTo>
                      <a:pt x="931" y="828"/>
                    </a:lnTo>
                    <a:lnTo>
                      <a:pt x="924" y="803"/>
                    </a:lnTo>
                    <a:lnTo>
                      <a:pt x="919" y="778"/>
                    </a:lnTo>
                    <a:lnTo>
                      <a:pt x="916" y="753"/>
                    </a:lnTo>
                    <a:lnTo>
                      <a:pt x="914" y="731"/>
                    </a:lnTo>
                    <a:lnTo>
                      <a:pt x="912" y="710"/>
                    </a:lnTo>
                    <a:lnTo>
                      <a:pt x="912" y="691"/>
                    </a:lnTo>
                    <a:lnTo>
                      <a:pt x="909" y="652"/>
                    </a:lnTo>
                    <a:lnTo>
                      <a:pt x="905" y="607"/>
                    </a:lnTo>
                    <a:lnTo>
                      <a:pt x="900" y="559"/>
                    </a:lnTo>
                    <a:lnTo>
                      <a:pt x="892" y="513"/>
                    </a:lnTo>
                    <a:lnTo>
                      <a:pt x="886" y="472"/>
                    </a:lnTo>
                    <a:lnTo>
                      <a:pt x="880" y="438"/>
                    </a:lnTo>
                    <a:lnTo>
                      <a:pt x="875" y="416"/>
                    </a:lnTo>
                    <a:lnTo>
                      <a:pt x="873" y="407"/>
                    </a:lnTo>
                    <a:lnTo>
                      <a:pt x="861" y="417"/>
                    </a:lnTo>
                    <a:lnTo>
                      <a:pt x="826" y="444"/>
                    </a:lnTo>
                    <a:lnTo>
                      <a:pt x="774" y="484"/>
                    </a:lnTo>
                    <a:lnTo>
                      <a:pt x="713" y="533"/>
                    </a:lnTo>
                    <a:lnTo>
                      <a:pt x="648" y="586"/>
                    </a:lnTo>
                    <a:lnTo>
                      <a:pt x="587" y="639"/>
                    </a:lnTo>
                    <a:lnTo>
                      <a:pt x="558" y="664"/>
                    </a:lnTo>
                    <a:lnTo>
                      <a:pt x="534" y="688"/>
                    </a:lnTo>
                    <a:lnTo>
                      <a:pt x="512" y="710"/>
                    </a:lnTo>
                    <a:lnTo>
                      <a:pt x="496" y="729"/>
                    </a:lnTo>
                    <a:lnTo>
                      <a:pt x="482" y="747"/>
                    </a:lnTo>
                    <a:lnTo>
                      <a:pt x="469" y="767"/>
                    </a:lnTo>
                    <a:lnTo>
                      <a:pt x="457" y="787"/>
                    </a:lnTo>
                    <a:lnTo>
                      <a:pt x="446" y="809"/>
                    </a:lnTo>
                    <a:lnTo>
                      <a:pt x="423" y="851"/>
                    </a:lnTo>
                    <a:lnTo>
                      <a:pt x="402" y="890"/>
                    </a:lnTo>
                    <a:lnTo>
                      <a:pt x="390" y="909"/>
                    </a:lnTo>
                    <a:lnTo>
                      <a:pt x="379" y="925"/>
                    </a:lnTo>
                    <a:lnTo>
                      <a:pt x="366" y="941"/>
                    </a:lnTo>
                    <a:lnTo>
                      <a:pt x="353" y="953"/>
                    </a:lnTo>
                    <a:lnTo>
                      <a:pt x="346" y="959"/>
                    </a:lnTo>
                    <a:lnTo>
                      <a:pt x="338" y="964"/>
                    </a:lnTo>
                    <a:lnTo>
                      <a:pt x="331" y="968"/>
                    </a:lnTo>
                    <a:lnTo>
                      <a:pt x="324" y="971"/>
                    </a:lnTo>
                    <a:lnTo>
                      <a:pt x="315" y="973"/>
                    </a:lnTo>
                    <a:lnTo>
                      <a:pt x="307" y="974"/>
                    </a:lnTo>
                    <a:lnTo>
                      <a:pt x="297" y="975"/>
                    </a:lnTo>
                    <a:lnTo>
                      <a:pt x="288" y="974"/>
                    </a:lnTo>
                    <a:lnTo>
                      <a:pt x="269" y="972"/>
                    </a:lnTo>
                    <a:lnTo>
                      <a:pt x="255" y="969"/>
                    </a:lnTo>
                    <a:lnTo>
                      <a:pt x="243" y="964"/>
                    </a:lnTo>
                    <a:lnTo>
                      <a:pt x="233" y="958"/>
                    </a:lnTo>
                    <a:lnTo>
                      <a:pt x="226" y="953"/>
                    </a:lnTo>
                    <a:lnTo>
                      <a:pt x="221" y="947"/>
                    </a:lnTo>
                    <a:lnTo>
                      <a:pt x="217" y="940"/>
                    </a:lnTo>
                    <a:lnTo>
                      <a:pt x="215" y="933"/>
                    </a:lnTo>
                    <a:lnTo>
                      <a:pt x="214" y="926"/>
                    </a:lnTo>
                    <a:lnTo>
                      <a:pt x="214" y="920"/>
                    </a:lnTo>
                    <a:lnTo>
                      <a:pt x="215" y="915"/>
                    </a:lnTo>
                    <a:lnTo>
                      <a:pt x="217" y="909"/>
                    </a:lnTo>
                    <a:lnTo>
                      <a:pt x="220" y="902"/>
                    </a:lnTo>
                    <a:lnTo>
                      <a:pt x="222" y="899"/>
                    </a:lnTo>
                    <a:lnTo>
                      <a:pt x="219" y="903"/>
                    </a:lnTo>
                    <a:lnTo>
                      <a:pt x="212" y="915"/>
                    </a:lnTo>
                    <a:lnTo>
                      <a:pt x="200" y="931"/>
                    </a:lnTo>
                    <a:lnTo>
                      <a:pt x="187" y="948"/>
                    </a:lnTo>
                    <a:lnTo>
                      <a:pt x="179" y="955"/>
                    </a:lnTo>
                    <a:lnTo>
                      <a:pt x="171" y="964"/>
                    </a:lnTo>
                    <a:lnTo>
                      <a:pt x="162" y="970"/>
                    </a:lnTo>
                    <a:lnTo>
                      <a:pt x="154" y="974"/>
                    </a:lnTo>
                    <a:lnTo>
                      <a:pt x="144" y="978"/>
                    </a:lnTo>
                    <a:lnTo>
                      <a:pt x="136" y="980"/>
                    </a:lnTo>
                    <a:lnTo>
                      <a:pt x="130" y="980"/>
                    </a:lnTo>
                    <a:lnTo>
                      <a:pt x="126" y="978"/>
                    </a:lnTo>
                    <a:lnTo>
                      <a:pt x="122" y="976"/>
                    </a:lnTo>
                    <a:lnTo>
                      <a:pt x="118" y="974"/>
                    </a:lnTo>
                    <a:lnTo>
                      <a:pt x="109" y="969"/>
                    </a:lnTo>
                    <a:lnTo>
                      <a:pt x="102" y="963"/>
                    </a:lnTo>
                    <a:lnTo>
                      <a:pt x="96" y="955"/>
                    </a:lnTo>
                    <a:lnTo>
                      <a:pt x="91" y="948"/>
                    </a:lnTo>
                    <a:lnTo>
                      <a:pt x="88" y="940"/>
                    </a:lnTo>
                    <a:lnTo>
                      <a:pt x="85" y="932"/>
                    </a:lnTo>
                    <a:lnTo>
                      <a:pt x="83" y="924"/>
                    </a:lnTo>
                    <a:lnTo>
                      <a:pt x="81" y="917"/>
                    </a:lnTo>
                    <a:lnTo>
                      <a:pt x="78" y="902"/>
                    </a:lnTo>
                    <a:lnTo>
                      <a:pt x="78" y="890"/>
                    </a:lnTo>
                    <a:lnTo>
                      <a:pt x="80" y="883"/>
                    </a:lnTo>
                    <a:lnTo>
                      <a:pt x="80" y="880"/>
                    </a:lnTo>
                    <a:lnTo>
                      <a:pt x="78" y="885"/>
                    </a:lnTo>
                    <a:lnTo>
                      <a:pt x="77" y="897"/>
                    </a:lnTo>
                    <a:lnTo>
                      <a:pt x="73" y="914"/>
                    </a:lnTo>
                    <a:lnTo>
                      <a:pt x="68" y="932"/>
                    </a:lnTo>
                    <a:lnTo>
                      <a:pt x="64" y="940"/>
                    </a:lnTo>
                    <a:lnTo>
                      <a:pt x="59" y="949"/>
                    </a:lnTo>
                    <a:lnTo>
                      <a:pt x="54" y="955"/>
                    </a:lnTo>
                    <a:lnTo>
                      <a:pt x="48" y="959"/>
                    </a:lnTo>
                    <a:lnTo>
                      <a:pt x="44" y="962"/>
                    </a:lnTo>
                    <a:lnTo>
                      <a:pt x="40" y="963"/>
                    </a:lnTo>
                    <a:lnTo>
                      <a:pt x="37" y="964"/>
                    </a:lnTo>
                    <a:lnTo>
                      <a:pt x="33" y="964"/>
                    </a:lnTo>
                    <a:lnTo>
                      <a:pt x="28" y="963"/>
                    </a:lnTo>
                    <a:lnTo>
                      <a:pt x="23" y="962"/>
                    </a:lnTo>
                    <a:lnTo>
                      <a:pt x="19" y="958"/>
                    </a:lnTo>
                    <a:lnTo>
                      <a:pt x="14" y="955"/>
                    </a:lnTo>
                    <a:lnTo>
                      <a:pt x="8" y="951"/>
                    </a:lnTo>
                    <a:lnTo>
                      <a:pt x="5" y="945"/>
                    </a:lnTo>
                    <a:lnTo>
                      <a:pt x="2" y="936"/>
                    </a:lnTo>
                    <a:lnTo>
                      <a:pt x="1" y="925"/>
                    </a:lnTo>
                    <a:lnTo>
                      <a:pt x="0" y="914"/>
                    </a:lnTo>
                    <a:lnTo>
                      <a:pt x="0" y="901"/>
                    </a:lnTo>
                    <a:lnTo>
                      <a:pt x="1" y="886"/>
                    </a:lnTo>
                    <a:lnTo>
                      <a:pt x="3" y="869"/>
                    </a:lnTo>
                    <a:lnTo>
                      <a:pt x="9" y="834"/>
                    </a:lnTo>
                    <a:lnTo>
                      <a:pt x="19" y="794"/>
                    </a:lnTo>
                    <a:lnTo>
                      <a:pt x="32" y="751"/>
                    </a:lnTo>
                    <a:lnTo>
                      <a:pt x="47" y="707"/>
                    </a:lnTo>
                    <a:lnTo>
                      <a:pt x="64" y="660"/>
                    </a:lnTo>
                    <a:lnTo>
                      <a:pt x="83" y="613"/>
                    </a:lnTo>
                    <a:lnTo>
                      <a:pt x="103" y="568"/>
                    </a:lnTo>
                    <a:lnTo>
                      <a:pt x="125" y="523"/>
                    </a:lnTo>
                    <a:lnTo>
                      <a:pt x="148" y="482"/>
                    </a:lnTo>
                    <a:lnTo>
                      <a:pt x="172" y="442"/>
                    </a:lnTo>
                    <a:lnTo>
                      <a:pt x="185" y="425"/>
                    </a:lnTo>
                    <a:lnTo>
                      <a:pt x="196" y="408"/>
                    </a:lnTo>
                    <a:lnTo>
                      <a:pt x="209" y="392"/>
                    </a:lnTo>
                    <a:lnTo>
                      <a:pt x="222" y="379"/>
                    </a:lnTo>
                    <a:lnTo>
                      <a:pt x="269" y="325"/>
                    </a:lnTo>
                    <a:lnTo>
                      <a:pt x="318" y="270"/>
                    </a:lnTo>
                    <a:lnTo>
                      <a:pt x="344" y="244"/>
                    </a:lnTo>
                    <a:lnTo>
                      <a:pt x="372" y="217"/>
                    </a:lnTo>
                    <a:lnTo>
                      <a:pt x="387" y="205"/>
                    </a:lnTo>
                    <a:lnTo>
                      <a:pt x="403" y="191"/>
                    </a:lnTo>
                    <a:lnTo>
                      <a:pt x="419" y="178"/>
                    </a:lnTo>
                    <a:lnTo>
                      <a:pt x="436" y="166"/>
                    </a:lnTo>
                    <a:lnTo>
                      <a:pt x="454" y="154"/>
                    </a:lnTo>
                    <a:lnTo>
                      <a:pt x="474" y="142"/>
                    </a:lnTo>
                    <a:lnTo>
                      <a:pt x="494" y="130"/>
                    </a:lnTo>
                    <a:lnTo>
                      <a:pt x="516" y="119"/>
                    </a:lnTo>
                    <a:lnTo>
                      <a:pt x="538" y="107"/>
                    </a:lnTo>
                    <a:lnTo>
                      <a:pt x="562" y="96"/>
                    </a:lnTo>
                    <a:lnTo>
                      <a:pt x="588" y="86"/>
                    </a:lnTo>
                    <a:lnTo>
                      <a:pt x="614" y="75"/>
                    </a:lnTo>
                    <a:lnTo>
                      <a:pt x="643" y="65"/>
                    </a:lnTo>
                    <a:lnTo>
                      <a:pt x="674" y="56"/>
                    </a:lnTo>
                    <a:lnTo>
                      <a:pt x="706" y="47"/>
                    </a:lnTo>
                    <a:lnTo>
                      <a:pt x="739" y="39"/>
                    </a:lnTo>
                    <a:lnTo>
                      <a:pt x="775" y="30"/>
                    </a:lnTo>
                    <a:lnTo>
                      <a:pt x="812" y="23"/>
                    </a:lnTo>
                    <a:lnTo>
                      <a:pt x="851" y="17"/>
                    </a:lnTo>
                    <a:lnTo>
                      <a:pt x="892" y="10"/>
                    </a:lnTo>
                    <a:close/>
                  </a:path>
                </a:pathLst>
              </a:custGeom>
              <a:solidFill>
                <a:srgbClr val="F7D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77" name="Freeform 245"/>
              <p:cNvSpPr>
                <a:spLocks/>
              </p:cNvSpPr>
              <p:nvPr/>
            </p:nvSpPr>
            <p:spPr bwMode="auto">
              <a:xfrm>
                <a:off x="4451" y="3772"/>
                <a:ext cx="64" cy="87"/>
              </a:xfrm>
              <a:custGeom>
                <a:avLst/>
                <a:gdLst>
                  <a:gd name="T0" fmla="*/ 0 w 958"/>
                  <a:gd name="T1" fmla="*/ 0 h 1315"/>
                  <a:gd name="T2" fmla="*/ 0 w 958"/>
                  <a:gd name="T3" fmla="*/ 0 h 1315"/>
                  <a:gd name="T4" fmla="*/ 0 w 958"/>
                  <a:gd name="T5" fmla="*/ 0 h 1315"/>
                  <a:gd name="T6" fmla="*/ 0 w 958"/>
                  <a:gd name="T7" fmla="*/ 0 h 1315"/>
                  <a:gd name="T8" fmla="*/ 0 w 958"/>
                  <a:gd name="T9" fmla="*/ 0 h 1315"/>
                  <a:gd name="T10" fmla="*/ 0 w 958"/>
                  <a:gd name="T11" fmla="*/ 0 h 1315"/>
                  <a:gd name="T12" fmla="*/ 0 w 958"/>
                  <a:gd name="T13" fmla="*/ 0 h 1315"/>
                  <a:gd name="T14" fmla="*/ 0 w 958"/>
                  <a:gd name="T15" fmla="*/ 0 h 1315"/>
                  <a:gd name="T16" fmla="*/ 0 w 958"/>
                  <a:gd name="T17" fmla="*/ 0 h 1315"/>
                  <a:gd name="T18" fmla="*/ 0 w 958"/>
                  <a:gd name="T19" fmla="*/ 0 h 1315"/>
                  <a:gd name="T20" fmla="*/ 0 w 958"/>
                  <a:gd name="T21" fmla="*/ 0 h 1315"/>
                  <a:gd name="T22" fmla="*/ 0 w 958"/>
                  <a:gd name="T23" fmla="*/ 0 h 1315"/>
                  <a:gd name="T24" fmla="*/ 0 w 958"/>
                  <a:gd name="T25" fmla="*/ 0 h 1315"/>
                  <a:gd name="T26" fmla="*/ 0 w 958"/>
                  <a:gd name="T27" fmla="*/ 0 h 1315"/>
                  <a:gd name="T28" fmla="*/ 0 w 958"/>
                  <a:gd name="T29" fmla="*/ 0 h 1315"/>
                  <a:gd name="T30" fmla="*/ 0 w 958"/>
                  <a:gd name="T31" fmla="*/ 0 h 1315"/>
                  <a:gd name="T32" fmla="*/ 0 w 958"/>
                  <a:gd name="T33" fmla="*/ 0 h 1315"/>
                  <a:gd name="T34" fmla="*/ 0 w 958"/>
                  <a:gd name="T35" fmla="*/ 0 h 1315"/>
                  <a:gd name="T36" fmla="*/ 0 w 958"/>
                  <a:gd name="T37" fmla="*/ 0 h 1315"/>
                  <a:gd name="T38" fmla="*/ 0 w 958"/>
                  <a:gd name="T39" fmla="*/ 0 h 1315"/>
                  <a:gd name="T40" fmla="*/ 0 w 958"/>
                  <a:gd name="T41" fmla="*/ 0 h 1315"/>
                  <a:gd name="T42" fmla="*/ 0 w 958"/>
                  <a:gd name="T43" fmla="*/ 0 h 1315"/>
                  <a:gd name="T44" fmla="*/ 0 w 958"/>
                  <a:gd name="T45" fmla="*/ 0 h 1315"/>
                  <a:gd name="T46" fmla="*/ 0 w 958"/>
                  <a:gd name="T47" fmla="*/ 0 h 1315"/>
                  <a:gd name="T48" fmla="*/ 0 w 958"/>
                  <a:gd name="T49" fmla="*/ 0 h 1315"/>
                  <a:gd name="T50" fmla="*/ 0 w 958"/>
                  <a:gd name="T51" fmla="*/ 0 h 1315"/>
                  <a:gd name="T52" fmla="*/ 0 w 958"/>
                  <a:gd name="T53" fmla="*/ 0 h 1315"/>
                  <a:gd name="T54" fmla="*/ 0 w 958"/>
                  <a:gd name="T55" fmla="*/ 0 h 1315"/>
                  <a:gd name="T56" fmla="*/ 0 w 958"/>
                  <a:gd name="T57" fmla="*/ 0 h 1315"/>
                  <a:gd name="T58" fmla="*/ 0 w 958"/>
                  <a:gd name="T59" fmla="*/ 0 h 1315"/>
                  <a:gd name="T60" fmla="*/ 0 w 958"/>
                  <a:gd name="T61" fmla="*/ 0 h 1315"/>
                  <a:gd name="T62" fmla="*/ 0 w 958"/>
                  <a:gd name="T63" fmla="*/ 0 h 1315"/>
                  <a:gd name="T64" fmla="*/ 0 w 958"/>
                  <a:gd name="T65" fmla="*/ 0 h 1315"/>
                  <a:gd name="T66" fmla="*/ 0 w 958"/>
                  <a:gd name="T67" fmla="*/ 0 h 1315"/>
                  <a:gd name="T68" fmla="*/ 0 w 958"/>
                  <a:gd name="T69" fmla="*/ 0 h 1315"/>
                  <a:gd name="T70" fmla="*/ 0 w 958"/>
                  <a:gd name="T71" fmla="*/ 0 h 1315"/>
                  <a:gd name="T72" fmla="*/ 0 w 958"/>
                  <a:gd name="T73" fmla="*/ 0 h 1315"/>
                  <a:gd name="T74" fmla="*/ 0 w 958"/>
                  <a:gd name="T75" fmla="*/ 0 h 1315"/>
                  <a:gd name="T76" fmla="*/ 0 w 958"/>
                  <a:gd name="T77" fmla="*/ 0 h 1315"/>
                  <a:gd name="T78" fmla="*/ 0 w 958"/>
                  <a:gd name="T79" fmla="*/ 0 h 1315"/>
                  <a:gd name="T80" fmla="*/ 0 w 958"/>
                  <a:gd name="T81" fmla="*/ 0 h 1315"/>
                  <a:gd name="T82" fmla="*/ 0 w 958"/>
                  <a:gd name="T83" fmla="*/ 0 h 1315"/>
                  <a:gd name="T84" fmla="*/ 0 w 958"/>
                  <a:gd name="T85" fmla="*/ 0 h 1315"/>
                  <a:gd name="T86" fmla="*/ 0 w 958"/>
                  <a:gd name="T87" fmla="*/ 0 h 1315"/>
                  <a:gd name="T88" fmla="*/ 0 w 958"/>
                  <a:gd name="T89" fmla="*/ 0 h 1315"/>
                  <a:gd name="T90" fmla="*/ 0 w 958"/>
                  <a:gd name="T91" fmla="*/ 0 h 1315"/>
                  <a:gd name="T92" fmla="*/ 0 w 958"/>
                  <a:gd name="T93" fmla="*/ 0 h 1315"/>
                  <a:gd name="T94" fmla="*/ 0 w 958"/>
                  <a:gd name="T95" fmla="*/ 0 h 1315"/>
                  <a:gd name="T96" fmla="*/ 0 w 958"/>
                  <a:gd name="T97" fmla="*/ 0 h 131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58"/>
                  <a:gd name="T148" fmla="*/ 0 h 1315"/>
                  <a:gd name="T149" fmla="*/ 958 w 958"/>
                  <a:gd name="T150" fmla="*/ 1315 h 131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58" h="1315">
                    <a:moveTo>
                      <a:pt x="955" y="1262"/>
                    </a:moveTo>
                    <a:lnTo>
                      <a:pt x="941" y="1192"/>
                    </a:lnTo>
                    <a:lnTo>
                      <a:pt x="927" y="1122"/>
                    </a:lnTo>
                    <a:lnTo>
                      <a:pt x="915" y="1053"/>
                    </a:lnTo>
                    <a:lnTo>
                      <a:pt x="902" y="983"/>
                    </a:lnTo>
                    <a:lnTo>
                      <a:pt x="890" y="912"/>
                    </a:lnTo>
                    <a:lnTo>
                      <a:pt x="881" y="842"/>
                    </a:lnTo>
                    <a:lnTo>
                      <a:pt x="871" y="772"/>
                    </a:lnTo>
                    <a:lnTo>
                      <a:pt x="863" y="701"/>
                    </a:lnTo>
                    <a:lnTo>
                      <a:pt x="856" y="631"/>
                    </a:lnTo>
                    <a:lnTo>
                      <a:pt x="851" y="560"/>
                    </a:lnTo>
                    <a:lnTo>
                      <a:pt x="847" y="488"/>
                    </a:lnTo>
                    <a:lnTo>
                      <a:pt x="845" y="417"/>
                    </a:lnTo>
                    <a:lnTo>
                      <a:pt x="845" y="346"/>
                    </a:lnTo>
                    <a:lnTo>
                      <a:pt x="846" y="275"/>
                    </a:lnTo>
                    <a:lnTo>
                      <a:pt x="849" y="203"/>
                    </a:lnTo>
                    <a:lnTo>
                      <a:pt x="855" y="131"/>
                    </a:lnTo>
                    <a:lnTo>
                      <a:pt x="856" y="118"/>
                    </a:lnTo>
                    <a:lnTo>
                      <a:pt x="857" y="104"/>
                    </a:lnTo>
                    <a:lnTo>
                      <a:pt x="858" y="90"/>
                    </a:lnTo>
                    <a:lnTo>
                      <a:pt x="858" y="77"/>
                    </a:lnTo>
                    <a:lnTo>
                      <a:pt x="857" y="63"/>
                    </a:lnTo>
                    <a:lnTo>
                      <a:pt x="854" y="49"/>
                    </a:lnTo>
                    <a:lnTo>
                      <a:pt x="850" y="36"/>
                    </a:lnTo>
                    <a:lnTo>
                      <a:pt x="842" y="23"/>
                    </a:lnTo>
                    <a:lnTo>
                      <a:pt x="838" y="17"/>
                    </a:lnTo>
                    <a:lnTo>
                      <a:pt x="834" y="11"/>
                    </a:lnTo>
                    <a:lnTo>
                      <a:pt x="829" y="6"/>
                    </a:lnTo>
                    <a:lnTo>
                      <a:pt x="821" y="3"/>
                    </a:lnTo>
                    <a:lnTo>
                      <a:pt x="815" y="0"/>
                    </a:lnTo>
                    <a:lnTo>
                      <a:pt x="807" y="0"/>
                    </a:lnTo>
                    <a:lnTo>
                      <a:pt x="800" y="0"/>
                    </a:lnTo>
                    <a:lnTo>
                      <a:pt x="793" y="2"/>
                    </a:lnTo>
                    <a:lnTo>
                      <a:pt x="786" y="5"/>
                    </a:lnTo>
                    <a:lnTo>
                      <a:pt x="780" y="11"/>
                    </a:lnTo>
                    <a:lnTo>
                      <a:pt x="776" y="16"/>
                    </a:lnTo>
                    <a:lnTo>
                      <a:pt x="772" y="22"/>
                    </a:lnTo>
                    <a:lnTo>
                      <a:pt x="770" y="30"/>
                    </a:lnTo>
                    <a:lnTo>
                      <a:pt x="769" y="36"/>
                    </a:lnTo>
                    <a:lnTo>
                      <a:pt x="769" y="45"/>
                    </a:lnTo>
                    <a:lnTo>
                      <a:pt x="771" y="52"/>
                    </a:lnTo>
                    <a:lnTo>
                      <a:pt x="774" y="82"/>
                    </a:lnTo>
                    <a:lnTo>
                      <a:pt x="776" y="112"/>
                    </a:lnTo>
                    <a:lnTo>
                      <a:pt x="777" y="141"/>
                    </a:lnTo>
                    <a:lnTo>
                      <a:pt x="777" y="171"/>
                    </a:lnTo>
                    <a:lnTo>
                      <a:pt x="774" y="232"/>
                    </a:lnTo>
                    <a:lnTo>
                      <a:pt x="772" y="291"/>
                    </a:lnTo>
                    <a:lnTo>
                      <a:pt x="768" y="350"/>
                    </a:lnTo>
                    <a:lnTo>
                      <a:pt x="766" y="411"/>
                    </a:lnTo>
                    <a:lnTo>
                      <a:pt x="766" y="441"/>
                    </a:lnTo>
                    <a:lnTo>
                      <a:pt x="766" y="471"/>
                    </a:lnTo>
                    <a:lnTo>
                      <a:pt x="767" y="501"/>
                    </a:lnTo>
                    <a:lnTo>
                      <a:pt x="769" y="532"/>
                    </a:lnTo>
                    <a:lnTo>
                      <a:pt x="774" y="586"/>
                    </a:lnTo>
                    <a:lnTo>
                      <a:pt x="781" y="641"/>
                    </a:lnTo>
                    <a:lnTo>
                      <a:pt x="786" y="697"/>
                    </a:lnTo>
                    <a:lnTo>
                      <a:pt x="793" y="751"/>
                    </a:lnTo>
                    <a:lnTo>
                      <a:pt x="799" y="805"/>
                    </a:lnTo>
                    <a:lnTo>
                      <a:pt x="806" y="859"/>
                    </a:lnTo>
                    <a:lnTo>
                      <a:pt x="814" y="913"/>
                    </a:lnTo>
                    <a:lnTo>
                      <a:pt x="821" y="967"/>
                    </a:lnTo>
                    <a:lnTo>
                      <a:pt x="779" y="931"/>
                    </a:lnTo>
                    <a:lnTo>
                      <a:pt x="736" y="895"/>
                    </a:lnTo>
                    <a:lnTo>
                      <a:pt x="692" y="860"/>
                    </a:lnTo>
                    <a:lnTo>
                      <a:pt x="647" y="826"/>
                    </a:lnTo>
                    <a:lnTo>
                      <a:pt x="603" y="793"/>
                    </a:lnTo>
                    <a:lnTo>
                      <a:pt x="556" y="761"/>
                    </a:lnTo>
                    <a:lnTo>
                      <a:pt x="509" y="731"/>
                    </a:lnTo>
                    <a:lnTo>
                      <a:pt x="462" y="700"/>
                    </a:lnTo>
                    <a:lnTo>
                      <a:pt x="415" y="671"/>
                    </a:lnTo>
                    <a:lnTo>
                      <a:pt x="366" y="642"/>
                    </a:lnTo>
                    <a:lnTo>
                      <a:pt x="317" y="615"/>
                    </a:lnTo>
                    <a:lnTo>
                      <a:pt x="268" y="588"/>
                    </a:lnTo>
                    <a:lnTo>
                      <a:pt x="218" y="563"/>
                    </a:lnTo>
                    <a:lnTo>
                      <a:pt x="169" y="538"/>
                    </a:lnTo>
                    <a:lnTo>
                      <a:pt x="118" y="514"/>
                    </a:lnTo>
                    <a:lnTo>
                      <a:pt x="66" y="492"/>
                    </a:lnTo>
                    <a:lnTo>
                      <a:pt x="60" y="486"/>
                    </a:lnTo>
                    <a:lnTo>
                      <a:pt x="54" y="482"/>
                    </a:lnTo>
                    <a:lnTo>
                      <a:pt x="46" y="480"/>
                    </a:lnTo>
                    <a:lnTo>
                      <a:pt x="39" y="479"/>
                    </a:lnTo>
                    <a:lnTo>
                      <a:pt x="33" y="479"/>
                    </a:lnTo>
                    <a:lnTo>
                      <a:pt x="25" y="481"/>
                    </a:lnTo>
                    <a:lnTo>
                      <a:pt x="19" y="484"/>
                    </a:lnTo>
                    <a:lnTo>
                      <a:pt x="13" y="488"/>
                    </a:lnTo>
                    <a:lnTo>
                      <a:pt x="7" y="494"/>
                    </a:lnTo>
                    <a:lnTo>
                      <a:pt x="3" y="500"/>
                    </a:lnTo>
                    <a:lnTo>
                      <a:pt x="1" y="508"/>
                    </a:lnTo>
                    <a:lnTo>
                      <a:pt x="0" y="515"/>
                    </a:lnTo>
                    <a:lnTo>
                      <a:pt x="0" y="522"/>
                    </a:lnTo>
                    <a:lnTo>
                      <a:pt x="2" y="529"/>
                    </a:lnTo>
                    <a:lnTo>
                      <a:pt x="5" y="536"/>
                    </a:lnTo>
                    <a:lnTo>
                      <a:pt x="9" y="542"/>
                    </a:lnTo>
                    <a:lnTo>
                      <a:pt x="13" y="545"/>
                    </a:lnTo>
                    <a:lnTo>
                      <a:pt x="15" y="549"/>
                    </a:lnTo>
                    <a:lnTo>
                      <a:pt x="18" y="552"/>
                    </a:lnTo>
                    <a:lnTo>
                      <a:pt x="21" y="555"/>
                    </a:lnTo>
                    <a:lnTo>
                      <a:pt x="23" y="560"/>
                    </a:lnTo>
                    <a:lnTo>
                      <a:pt x="26" y="562"/>
                    </a:lnTo>
                    <a:lnTo>
                      <a:pt x="29" y="565"/>
                    </a:lnTo>
                    <a:lnTo>
                      <a:pt x="33" y="566"/>
                    </a:lnTo>
                    <a:lnTo>
                      <a:pt x="87" y="588"/>
                    </a:lnTo>
                    <a:lnTo>
                      <a:pt x="141" y="612"/>
                    </a:lnTo>
                    <a:lnTo>
                      <a:pt x="193" y="637"/>
                    </a:lnTo>
                    <a:lnTo>
                      <a:pt x="246" y="664"/>
                    </a:lnTo>
                    <a:lnTo>
                      <a:pt x="297" y="690"/>
                    </a:lnTo>
                    <a:lnTo>
                      <a:pt x="348" y="719"/>
                    </a:lnTo>
                    <a:lnTo>
                      <a:pt x="398" y="750"/>
                    </a:lnTo>
                    <a:lnTo>
                      <a:pt x="448" y="780"/>
                    </a:lnTo>
                    <a:lnTo>
                      <a:pt x="496" y="812"/>
                    </a:lnTo>
                    <a:lnTo>
                      <a:pt x="544" y="845"/>
                    </a:lnTo>
                    <a:lnTo>
                      <a:pt x="591" y="879"/>
                    </a:lnTo>
                    <a:lnTo>
                      <a:pt x="638" y="914"/>
                    </a:lnTo>
                    <a:lnTo>
                      <a:pt x="683" y="950"/>
                    </a:lnTo>
                    <a:lnTo>
                      <a:pt x="729" y="987"/>
                    </a:lnTo>
                    <a:lnTo>
                      <a:pt x="773" y="1025"/>
                    </a:lnTo>
                    <a:lnTo>
                      <a:pt x="817" y="1064"/>
                    </a:lnTo>
                    <a:lnTo>
                      <a:pt x="819" y="1066"/>
                    </a:lnTo>
                    <a:lnTo>
                      <a:pt x="821" y="1068"/>
                    </a:lnTo>
                    <a:lnTo>
                      <a:pt x="824" y="1070"/>
                    </a:lnTo>
                    <a:lnTo>
                      <a:pt x="828" y="1071"/>
                    </a:lnTo>
                    <a:lnTo>
                      <a:pt x="830" y="1072"/>
                    </a:lnTo>
                    <a:lnTo>
                      <a:pt x="833" y="1073"/>
                    </a:lnTo>
                    <a:lnTo>
                      <a:pt x="836" y="1074"/>
                    </a:lnTo>
                    <a:lnTo>
                      <a:pt x="839" y="1076"/>
                    </a:lnTo>
                    <a:lnTo>
                      <a:pt x="845" y="1102"/>
                    </a:lnTo>
                    <a:lnTo>
                      <a:pt x="850" y="1130"/>
                    </a:lnTo>
                    <a:lnTo>
                      <a:pt x="855" y="1157"/>
                    </a:lnTo>
                    <a:lnTo>
                      <a:pt x="860" y="1185"/>
                    </a:lnTo>
                    <a:lnTo>
                      <a:pt x="866" y="1213"/>
                    </a:lnTo>
                    <a:lnTo>
                      <a:pt x="872" y="1239"/>
                    </a:lnTo>
                    <a:lnTo>
                      <a:pt x="878" y="1267"/>
                    </a:lnTo>
                    <a:lnTo>
                      <a:pt x="886" y="1293"/>
                    </a:lnTo>
                    <a:lnTo>
                      <a:pt x="889" y="1301"/>
                    </a:lnTo>
                    <a:lnTo>
                      <a:pt x="894" y="1306"/>
                    </a:lnTo>
                    <a:lnTo>
                      <a:pt x="901" y="1310"/>
                    </a:lnTo>
                    <a:lnTo>
                      <a:pt x="907" y="1313"/>
                    </a:lnTo>
                    <a:lnTo>
                      <a:pt x="914" y="1314"/>
                    </a:lnTo>
                    <a:lnTo>
                      <a:pt x="921" y="1315"/>
                    </a:lnTo>
                    <a:lnTo>
                      <a:pt x="928" y="1314"/>
                    </a:lnTo>
                    <a:lnTo>
                      <a:pt x="936" y="1312"/>
                    </a:lnTo>
                    <a:lnTo>
                      <a:pt x="942" y="1308"/>
                    </a:lnTo>
                    <a:lnTo>
                      <a:pt x="947" y="1303"/>
                    </a:lnTo>
                    <a:lnTo>
                      <a:pt x="953" y="1297"/>
                    </a:lnTo>
                    <a:lnTo>
                      <a:pt x="956" y="1291"/>
                    </a:lnTo>
                    <a:lnTo>
                      <a:pt x="957" y="1284"/>
                    </a:lnTo>
                    <a:lnTo>
                      <a:pt x="958" y="1276"/>
                    </a:lnTo>
                    <a:lnTo>
                      <a:pt x="957" y="1270"/>
                    </a:lnTo>
                    <a:lnTo>
                      <a:pt x="955" y="1262"/>
                    </a:lnTo>
                    <a:close/>
                  </a:path>
                </a:pathLst>
              </a:custGeom>
              <a:solidFill>
                <a:srgbClr val="0000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78" name="Freeform 246"/>
              <p:cNvSpPr>
                <a:spLocks/>
              </p:cNvSpPr>
              <p:nvPr/>
            </p:nvSpPr>
            <p:spPr bwMode="auto">
              <a:xfrm>
                <a:off x="4419" y="3873"/>
                <a:ext cx="23" cy="34"/>
              </a:xfrm>
              <a:custGeom>
                <a:avLst/>
                <a:gdLst>
                  <a:gd name="T0" fmla="*/ 0 w 339"/>
                  <a:gd name="T1" fmla="*/ 0 h 512"/>
                  <a:gd name="T2" fmla="*/ 0 w 339"/>
                  <a:gd name="T3" fmla="*/ 0 h 512"/>
                  <a:gd name="T4" fmla="*/ 0 w 339"/>
                  <a:gd name="T5" fmla="*/ 0 h 512"/>
                  <a:gd name="T6" fmla="*/ 0 w 339"/>
                  <a:gd name="T7" fmla="*/ 0 h 512"/>
                  <a:gd name="T8" fmla="*/ 0 w 339"/>
                  <a:gd name="T9" fmla="*/ 0 h 512"/>
                  <a:gd name="T10" fmla="*/ 0 w 339"/>
                  <a:gd name="T11" fmla="*/ 0 h 512"/>
                  <a:gd name="T12" fmla="*/ 0 w 339"/>
                  <a:gd name="T13" fmla="*/ 0 h 512"/>
                  <a:gd name="T14" fmla="*/ 0 w 339"/>
                  <a:gd name="T15" fmla="*/ 0 h 512"/>
                  <a:gd name="T16" fmla="*/ 0 w 339"/>
                  <a:gd name="T17" fmla="*/ 0 h 512"/>
                  <a:gd name="T18" fmla="*/ 0 w 339"/>
                  <a:gd name="T19" fmla="*/ 0 h 512"/>
                  <a:gd name="T20" fmla="*/ 0 w 339"/>
                  <a:gd name="T21" fmla="*/ 0 h 512"/>
                  <a:gd name="T22" fmla="*/ 0 w 339"/>
                  <a:gd name="T23" fmla="*/ 0 h 512"/>
                  <a:gd name="T24" fmla="*/ 0 w 339"/>
                  <a:gd name="T25" fmla="*/ 0 h 512"/>
                  <a:gd name="T26" fmla="*/ 0 w 339"/>
                  <a:gd name="T27" fmla="*/ 0 h 512"/>
                  <a:gd name="T28" fmla="*/ 0 w 339"/>
                  <a:gd name="T29" fmla="*/ 0 h 512"/>
                  <a:gd name="T30" fmla="*/ 0 w 339"/>
                  <a:gd name="T31" fmla="*/ 0 h 512"/>
                  <a:gd name="T32" fmla="*/ 0 w 339"/>
                  <a:gd name="T33" fmla="*/ 0 h 512"/>
                  <a:gd name="T34" fmla="*/ 0 w 339"/>
                  <a:gd name="T35" fmla="*/ 0 h 512"/>
                  <a:gd name="T36" fmla="*/ 0 w 339"/>
                  <a:gd name="T37" fmla="*/ 0 h 512"/>
                  <a:gd name="T38" fmla="*/ 0 w 339"/>
                  <a:gd name="T39" fmla="*/ 0 h 512"/>
                  <a:gd name="T40" fmla="*/ 0 w 339"/>
                  <a:gd name="T41" fmla="*/ 0 h 512"/>
                  <a:gd name="T42" fmla="*/ 0 w 339"/>
                  <a:gd name="T43" fmla="*/ 0 h 512"/>
                  <a:gd name="T44" fmla="*/ 0 w 339"/>
                  <a:gd name="T45" fmla="*/ 0 h 512"/>
                  <a:gd name="T46" fmla="*/ 0 w 339"/>
                  <a:gd name="T47" fmla="*/ 0 h 512"/>
                  <a:gd name="T48" fmla="*/ 0 w 339"/>
                  <a:gd name="T49" fmla="*/ 0 h 512"/>
                  <a:gd name="T50" fmla="*/ 0 w 339"/>
                  <a:gd name="T51" fmla="*/ 0 h 512"/>
                  <a:gd name="T52" fmla="*/ 0 w 339"/>
                  <a:gd name="T53" fmla="*/ 0 h 512"/>
                  <a:gd name="T54" fmla="*/ 0 w 339"/>
                  <a:gd name="T55" fmla="*/ 0 h 512"/>
                  <a:gd name="T56" fmla="*/ 0 w 339"/>
                  <a:gd name="T57" fmla="*/ 0 h 512"/>
                  <a:gd name="T58" fmla="*/ 0 w 339"/>
                  <a:gd name="T59" fmla="*/ 0 h 512"/>
                  <a:gd name="T60" fmla="*/ 0 w 339"/>
                  <a:gd name="T61" fmla="*/ 0 h 512"/>
                  <a:gd name="T62" fmla="*/ 0 w 339"/>
                  <a:gd name="T63" fmla="*/ 0 h 51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39"/>
                  <a:gd name="T97" fmla="*/ 0 h 512"/>
                  <a:gd name="T98" fmla="*/ 339 w 339"/>
                  <a:gd name="T99" fmla="*/ 512 h 512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39" h="512">
                    <a:moveTo>
                      <a:pt x="312" y="2"/>
                    </a:moveTo>
                    <a:lnTo>
                      <a:pt x="297" y="13"/>
                    </a:lnTo>
                    <a:lnTo>
                      <a:pt x="282" y="25"/>
                    </a:lnTo>
                    <a:lnTo>
                      <a:pt x="268" y="36"/>
                    </a:lnTo>
                    <a:lnTo>
                      <a:pt x="254" y="48"/>
                    </a:lnTo>
                    <a:lnTo>
                      <a:pt x="229" y="74"/>
                    </a:lnTo>
                    <a:lnTo>
                      <a:pt x="204" y="100"/>
                    </a:lnTo>
                    <a:lnTo>
                      <a:pt x="181" y="128"/>
                    </a:lnTo>
                    <a:lnTo>
                      <a:pt x="160" y="157"/>
                    </a:lnTo>
                    <a:lnTo>
                      <a:pt x="140" y="187"/>
                    </a:lnTo>
                    <a:lnTo>
                      <a:pt x="121" y="219"/>
                    </a:lnTo>
                    <a:lnTo>
                      <a:pt x="104" y="251"/>
                    </a:lnTo>
                    <a:lnTo>
                      <a:pt x="87" y="283"/>
                    </a:lnTo>
                    <a:lnTo>
                      <a:pt x="71" y="316"/>
                    </a:lnTo>
                    <a:lnTo>
                      <a:pt x="56" y="350"/>
                    </a:lnTo>
                    <a:lnTo>
                      <a:pt x="28" y="416"/>
                    </a:lnTo>
                    <a:lnTo>
                      <a:pt x="2" y="483"/>
                    </a:lnTo>
                    <a:lnTo>
                      <a:pt x="1" y="487"/>
                    </a:lnTo>
                    <a:lnTo>
                      <a:pt x="0" y="491"/>
                    </a:lnTo>
                    <a:lnTo>
                      <a:pt x="0" y="494"/>
                    </a:lnTo>
                    <a:lnTo>
                      <a:pt x="0" y="498"/>
                    </a:lnTo>
                    <a:lnTo>
                      <a:pt x="2" y="501"/>
                    </a:lnTo>
                    <a:lnTo>
                      <a:pt x="3" y="505"/>
                    </a:lnTo>
                    <a:lnTo>
                      <a:pt x="6" y="507"/>
                    </a:lnTo>
                    <a:lnTo>
                      <a:pt x="9" y="509"/>
                    </a:lnTo>
                    <a:lnTo>
                      <a:pt x="12" y="511"/>
                    </a:lnTo>
                    <a:lnTo>
                      <a:pt x="15" y="512"/>
                    </a:lnTo>
                    <a:lnTo>
                      <a:pt x="20" y="512"/>
                    </a:lnTo>
                    <a:lnTo>
                      <a:pt x="23" y="511"/>
                    </a:lnTo>
                    <a:lnTo>
                      <a:pt x="26" y="510"/>
                    </a:lnTo>
                    <a:lnTo>
                      <a:pt x="29" y="508"/>
                    </a:lnTo>
                    <a:lnTo>
                      <a:pt x="32" y="506"/>
                    </a:lnTo>
                    <a:lnTo>
                      <a:pt x="35" y="502"/>
                    </a:lnTo>
                    <a:lnTo>
                      <a:pt x="60" y="438"/>
                    </a:lnTo>
                    <a:lnTo>
                      <a:pt x="87" y="373"/>
                    </a:lnTo>
                    <a:lnTo>
                      <a:pt x="101" y="340"/>
                    </a:lnTo>
                    <a:lnTo>
                      <a:pt x="116" y="308"/>
                    </a:lnTo>
                    <a:lnTo>
                      <a:pt x="132" y="276"/>
                    </a:lnTo>
                    <a:lnTo>
                      <a:pt x="149" y="246"/>
                    </a:lnTo>
                    <a:lnTo>
                      <a:pt x="167" y="215"/>
                    </a:lnTo>
                    <a:lnTo>
                      <a:pt x="186" y="185"/>
                    </a:lnTo>
                    <a:lnTo>
                      <a:pt x="206" y="157"/>
                    </a:lnTo>
                    <a:lnTo>
                      <a:pt x="228" y="130"/>
                    </a:lnTo>
                    <a:lnTo>
                      <a:pt x="251" y="104"/>
                    </a:lnTo>
                    <a:lnTo>
                      <a:pt x="275" y="80"/>
                    </a:lnTo>
                    <a:lnTo>
                      <a:pt x="288" y="68"/>
                    </a:lnTo>
                    <a:lnTo>
                      <a:pt x="301" y="57"/>
                    </a:lnTo>
                    <a:lnTo>
                      <a:pt x="315" y="46"/>
                    </a:lnTo>
                    <a:lnTo>
                      <a:pt x="330" y="35"/>
                    </a:lnTo>
                    <a:lnTo>
                      <a:pt x="333" y="33"/>
                    </a:lnTo>
                    <a:lnTo>
                      <a:pt x="335" y="31"/>
                    </a:lnTo>
                    <a:lnTo>
                      <a:pt x="337" y="28"/>
                    </a:lnTo>
                    <a:lnTo>
                      <a:pt x="338" y="25"/>
                    </a:lnTo>
                    <a:lnTo>
                      <a:pt x="339" y="22"/>
                    </a:lnTo>
                    <a:lnTo>
                      <a:pt x="339" y="17"/>
                    </a:lnTo>
                    <a:lnTo>
                      <a:pt x="338" y="14"/>
                    </a:lnTo>
                    <a:lnTo>
                      <a:pt x="337" y="10"/>
                    </a:lnTo>
                    <a:lnTo>
                      <a:pt x="335" y="7"/>
                    </a:lnTo>
                    <a:lnTo>
                      <a:pt x="333" y="5"/>
                    </a:lnTo>
                    <a:lnTo>
                      <a:pt x="330" y="2"/>
                    </a:lnTo>
                    <a:lnTo>
                      <a:pt x="326" y="1"/>
                    </a:lnTo>
                    <a:lnTo>
                      <a:pt x="323" y="0"/>
                    </a:lnTo>
                    <a:lnTo>
                      <a:pt x="319" y="0"/>
                    </a:lnTo>
                    <a:lnTo>
                      <a:pt x="316" y="1"/>
                    </a:lnTo>
                    <a:lnTo>
                      <a:pt x="312" y="2"/>
                    </a:lnTo>
                    <a:close/>
                  </a:path>
                </a:pathLst>
              </a:custGeom>
              <a:solidFill>
                <a:srgbClr val="AA61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79" name="Freeform 247"/>
              <p:cNvSpPr>
                <a:spLocks/>
              </p:cNvSpPr>
              <p:nvPr/>
            </p:nvSpPr>
            <p:spPr bwMode="auto">
              <a:xfrm>
                <a:off x="4409" y="3875"/>
                <a:ext cx="16" cy="30"/>
              </a:xfrm>
              <a:custGeom>
                <a:avLst/>
                <a:gdLst>
                  <a:gd name="T0" fmla="*/ 0 w 240"/>
                  <a:gd name="T1" fmla="*/ 0 h 457"/>
                  <a:gd name="T2" fmla="*/ 0 w 240"/>
                  <a:gd name="T3" fmla="*/ 0 h 457"/>
                  <a:gd name="T4" fmla="*/ 0 w 240"/>
                  <a:gd name="T5" fmla="*/ 0 h 457"/>
                  <a:gd name="T6" fmla="*/ 0 w 240"/>
                  <a:gd name="T7" fmla="*/ 0 h 457"/>
                  <a:gd name="T8" fmla="*/ 0 w 240"/>
                  <a:gd name="T9" fmla="*/ 0 h 457"/>
                  <a:gd name="T10" fmla="*/ 0 w 240"/>
                  <a:gd name="T11" fmla="*/ 0 h 457"/>
                  <a:gd name="T12" fmla="*/ 0 w 240"/>
                  <a:gd name="T13" fmla="*/ 0 h 457"/>
                  <a:gd name="T14" fmla="*/ 0 w 240"/>
                  <a:gd name="T15" fmla="*/ 0 h 457"/>
                  <a:gd name="T16" fmla="*/ 0 w 240"/>
                  <a:gd name="T17" fmla="*/ 0 h 457"/>
                  <a:gd name="T18" fmla="*/ 0 w 240"/>
                  <a:gd name="T19" fmla="*/ 0 h 457"/>
                  <a:gd name="T20" fmla="*/ 0 w 240"/>
                  <a:gd name="T21" fmla="*/ 0 h 457"/>
                  <a:gd name="T22" fmla="*/ 0 w 240"/>
                  <a:gd name="T23" fmla="*/ 0 h 457"/>
                  <a:gd name="T24" fmla="*/ 0 w 240"/>
                  <a:gd name="T25" fmla="*/ 0 h 457"/>
                  <a:gd name="T26" fmla="*/ 0 w 240"/>
                  <a:gd name="T27" fmla="*/ 0 h 457"/>
                  <a:gd name="T28" fmla="*/ 0 w 240"/>
                  <a:gd name="T29" fmla="*/ 0 h 457"/>
                  <a:gd name="T30" fmla="*/ 0 w 240"/>
                  <a:gd name="T31" fmla="*/ 0 h 457"/>
                  <a:gd name="T32" fmla="*/ 0 w 240"/>
                  <a:gd name="T33" fmla="*/ 0 h 457"/>
                  <a:gd name="T34" fmla="*/ 0 w 240"/>
                  <a:gd name="T35" fmla="*/ 0 h 457"/>
                  <a:gd name="T36" fmla="*/ 0 w 240"/>
                  <a:gd name="T37" fmla="*/ 0 h 457"/>
                  <a:gd name="T38" fmla="*/ 0 w 240"/>
                  <a:gd name="T39" fmla="*/ 0 h 457"/>
                  <a:gd name="T40" fmla="*/ 0 w 240"/>
                  <a:gd name="T41" fmla="*/ 0 h 457"/>
                  <a:gd name="T42" fmla="*/ 0 w 240"/>
                  <a:gd name="T43" fmla="*/ 0 h 457"/>
                  <a:gd name="T44" fmla="*/ 0 w 240"/>
                  <a:gd name="T45" fmla="*/ 0 h 457"/>
                  <a:gd name="T46" fmla="*/ 0 w 240"/>
                  <a:gd name="T47" fmla="*/ 0 h 457"/>
                  <a:gd name="T48" fmla="*/ 0 w 240"/>
                  <a:gd name="T49" fmla="*/ 0 h 457"/>
                  <a:gd name="T50" fmla="*/ 0 w 240"/>
                  <a:gd name="T51" fmla="*/ 0 h 457"/>
                  <a:gd name="T52" fmla="*/ 0 w 240"/>
                  <a:gd name="T53" fmla="*/ 0 h 457"/>
                  <a:gd name="T54" fmla="*/ 0 w 240"/>
                  <a:gd name="T55" fmla="*/ 0 h 457"/>
                  <a:gd name="T56" fmla="*/ 0 w 240"/>
                  <a:gd name="T57" fmla="*/ 0 h 457"/>
                  <a:gd name="T58" fmla="*/ 0 w 240"/>
                  <a:gd name="T59" fmla="*/ 0 h 457"/>
                  <a:gd name="T60" fmla="*/ 0 w 240"/>
                  <a:gd name="T61" fmla="*/ 0 h 457"/>
                  <a:gd name="T62" fmla="*/ 0 w 240"/>
                  <a:gd name="T63" fmla="*/ 0 h 457"/>
                  <a:gd name="T64" fmla="*/ 0 w 240"/>
                  <a:gd name="T65" fmla="*/ 0 h 457"/>
                  <a:gd name="T66" fmla="*/ 0 w 240"/>
                  <a:gd name="T67" fmla="*/ 0 h 457"/>
                  <a:gd name="T68" fmla="*/ 0 w 240"/>
                  <a:gd name="T69" fmla="*/ 0 h 457"/>
                  <a:gd name="T70" fmla="*/ 0 w 240"/>
                  <a:gd name="T71" fmla="*/ 0 h 457"/>
                  <a:gd name="T72" fmla="*/ 0 w 240"/>
                  <a:gd name="T73" fmla="*/ 0 h 457"/>
                  <a:gd name="T74" fmla="*/ 0 w 240"/>
                  <a:gd name="T75" fmla="*/ 0 h 457"/>
                  <a:gd name="T76" fmla="*/ 0 w 240"/>
                  <a:gd name="T77" fmla="*/ 0 h 457"/>
                  <a:gd name="T78" fmla="*/ 0 w 240"/>
                  <a:gd name="T79" fmla="*/ 0 h 457"/>
                  <a:gd name="T80" fmla="*/ 0 w 240"/>
                  <a:gd name="T81" fmla="*/ 0 h 457"/>
                  <a:gd name="T82" fmla="*/ 0 w 240"/>
                  <a:gd name="T83" fmla="*/ 0 h 457"/>
                  <a:gd name="T84" fmla="*/ 0 w 240"/>
                  <a:gd name="T85" fmla="*/ 0 h 457"/>
                  <a:gd name="T86" fmla="*/ 0 w 240"/>
                  <a:gd name="T87" fmla="*/ 0 h 457"/>
                  <a:gd name="T88" fmla="*/ 0 w 240"/>
                  <a:gd name="T89" fmla="*/ 0 h 457"/>
                  <a:gd name="T90" fmla="*/ 0 w 240"/>
                  <a:gd name="T91" fmla="*/ 0 h 457"/>
                  <a:gd name="T92" fmla="*/ 0 w 240"/>
                  <a:gd name="T93" fmla="*/ 0 h 457"/>
                  <a:gd name="T94" fmla="*/ 0 w 240"/>
                  <a:gd name="T95" fmla="*/ 0 h 457"/>
                  <a:gd name="T96" fmla="*/ 0 w 240"/>
                  <a:gd name="T97" fmla="*/ 0 h 457"/>
                  <a:gd name="T98" fmla="*/ 0 w 240"/>
                  <a:gd name="T99" fmla="*/ 0 h 457"/>
                  <a:gd name="T100" fmla="*/ 0 w 240"/>
                  <a:gd name="T101" fmla="*/ 0 h 457"/>
                  <a:gd name="T102" fmla="*/ 0 w 240"/>
                  <a:gd name="T103" fmla="*/ 0 h 457"/>
                  <a:gd name="T104" fmla="*/ 0 w 240"/>
                  <a:gd name="T105" fmla="*/ 0 h 457"/>
                  <a:gd name="T106" fmla="*/ 0 w 240"/>
                  <a:gd name="T107" fmla="*/ 0 h 457"/>
                  <a:gd name="T108" fmla="*/ 0 w 240"/>
                  <a:gd name="T109" fmla="*/ 0 h 457"/>
                  <a:gd name="T110" fmla="*/ 0 w 240"/>
                  <a:gd name="T111" fmla="*/ 0 h 457"/>
                  <a:gd name="T112" fmla="*/ 0 w 240"/>
                  <a:gd name="T113" fmla="*/ 0 h 457"/>
                  <a:gd name="T114" fmla="*/ 0 w 240"/>
                  <a:gd name="T115" fmla="*/ 0 h 457"/>
                  <a:gd name="T116" fmla="*/ 0 w 240"/>
                  <a:gd name="T117" fmla="*/ 0 h 457"/>
                  <a:gd name="T118" fmla="*/ 0 w 240"/>
                  <a:gd name="T119" fmla="*/ 0 h 457"/>
                  <a:gd name="T120" fmla="*/ 0 w 240"/>
                  <a:gd name="T121" fmla="*/ 0 h 457"/>
                  <a:gd name="T122" fmla="*/ 0 w 240"/>
                  <a:gd name="T123" fmla="*/ 0 h 457"/>
                  <a:gd name="T124" fmla="*/ 0 w 240"/>
                  <a:gd name="T125" fmla="*/ 0 h 45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40"/>
                  <a:gd name="T190" fmla="*/ 0 h 457"/>
                  <a:gd name="T191" fmla="*/ 240 w 240"/>
                  <a:gd name="T192" fmla="*/ 457 h 457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40" h="457">
                    <a:moveTo>
                      <a:pt x="211" y="2"/>
                    </a:moveTo>
                    <a:lnTo>
                      <a:pt x="191" y="23"/>
                    </a:lnTo>
                    <a:lnTo>
                      <a:pt x="172" y="47"/>
                    </a:lnTo>
                    <a:lnTo>
                      <a:pt x="154" y="70"/>
                    </a:lnTo>
                    <a:lnTo>
                      <a:pt x="138" y="95"/>
                    </a:lnTo>
                    <a:lnTo>
                      <a:pt x="123" y="121"/>
                    </a:lnTo>
                    <a:lnTo>
                      <a:pt x="108" y="148"/>
                    </a:lnTo>
                    <a:lnTo>
                      <a:pt x="95" y="175"/>
                    </a:lnTo>
                    <a:lnTo>
                      <a:pt x="83" y="204"/>
                    </a:lnTo>
                    <a:lnTo>
                      <a:pt x="59" y="261"/>
                    </a:lnTo>
                    <a:lnTo>
                      <a:pt x="39" y="319"/>
                    </a:lnTo>
                    <a:lnTo>
                      <a:pt x="20" y="377"/>
                    </a:lnTo>
                    <a:lnTo>
                      <a:pt x="1" y="434"/>
                    </a:lnTo>
                    <a:lnTo>
                      <a:pt x="0" y="437"/>
                    </a:lnTo>
                    <a:lnTo>
                      <a:pt x="0" y="441"/>
                    </a:lnTo>
                    <a:lnTo>
                      <a:pt x="1" y="445"/>
                    </a:lnTo>
                    <a:lnTo>
                      <a:pt x="2" y="448"/>
                    </a:lnTo>
                    <a:lnTo>
                      <a:pt x="4" y="451"/>
                    </a:lnTo>
                    <a:lnTo>
                      <a:pt x="7" y="454"/>
                    </a:lnTo>
                    <a:lnTo>
                      <a:pt x="10" y="455"/>
                    </a:lnTo>
                    <a:lnTo>
                      <a:pt x="14" y="457"/>
                    </a:lnTo>
                    <a:lnTo>
                      <a:pt x="17" y="457"/>
                    </a:lnTo>
                    <a:lnTo>
                      <a:pt x="21" y="457"/>
                    </a:lnTo>
                    <a:lnTo>
                      <a:pt x="24" y="456"/>
                    </a:lnTo>
                    <a:lnTo>
                      <a:pt x="28" y="455"/>
                    </a:lnTo>
                    <a:lnTo>
                      <a:pt x="31" y="453"/>
                    </a:lnTo>
                    <a:lnTo>
                      <a:pt x="34" y="451"/>
                    </a:lnTo>
                    <a:lnTo>
                      <a:pt x="36" y="448"/>
                    </a:lnTo>
                    <a:lnTo>
                      <a:pt x="37" y="444"/>
                    </a:lnTo>
                    <a:lnTo>
                      <a:pt x="43" y="419"/>
                    </a:lnTo>
                    <a:lnTo>
                      <a:pt x="50" y="395"/>
                    </a:lnTo>
                    <a:lnTo>
                      <a:pt x="57" y="370"/>
                    </a:lnTo>
                    <a:lnTo>
                      <a:pt x="66" y="346"/>
                    </a:lnTo>
                    <a:lnTo>
                      <a:pt x="85" y="299"/>
                    </a:lnTo>
                    <a:lnTo>
                      <a:pt x="105" y="252"/>
                    </a:lnTo>
                    <a:lnTo>
                      <a:pt x="127" y="207"/>
                    </a:lnTo>
                    <a:lnTo>
                      <a:pt x="149" y="161"/>
                    </a:lnTo>
                    <a:lnTo>
                      <a:pt x="173" y="116"/>
                    </a:lnTo>
                    <a:lnTo>
                      <a:pt x="195" y="70"/>
                    </a:lnTo>
                    <a:lnTo>
                      <a:pt x="198" y="64"/>
                    </a:lnTo>
                    <a:lnTo>
                      <a:pt x="200" y="57"/>
                    </a:lnTo>
                    <a:lnTo>
                      <a:pt x="204" y="52"/>
                    </a:lnTo>
                    <a:lnTo>
                      <a:pt x="208" y="48"/>
                    </a:lnTo>
                    <a:lnTo>
                      <a:pt x="212" y="43"/>
                    </a:lnTo>
                    <a:lnTo>
                      <a:pt x="217" y="39"/>
                    </a:lnTo>
                    <a:lnTo>
                      <a:pt x="223" y="37"/>
                    </a:lnTo>
                    <a:lnTo>
                      <a:pt x="230" y="35"/>
                    </a:lnTo>
                    <a:lnTo>
                      <a:pt x="233" y="33"/>
                    </a:lnTo>
                    <a:lnTo>
                      <a:pt x="235" y="30"/>
                    </a:lnTo>
                    <a:lnTo>
                      <a:pt x="237" y="26"/>
                    </a:lnTo>
                    <a:lnTo>
                      <a:pt x="239" y="23"/>
                    </a:lnTo>
                    <a:lnTo>
                      <a:pt x="240" y="20"/>
                    </a:lnTo>
                    <a:lnTo>
                      <a:pt x="240" y="16"/>
                    </a:lnTo>
                    <a:lnTo>
                      <a:pt x="239" y="13"/>
                    </a:lnTo>
                    <a:lnTo>
                      <a:pt x="237" y="8"/>
                    </a:lnTo>
                    <a:lnTo>
                      <a:pt x="234" y="6"/>
                    </a:lnTo>
                    <a:lnTo>
                      <a:pt x="232" y="3"/>
                    </a:lnTo>
                    <a:lnTo>
                      <a:pt x="229" y="2"/>
                    </a:lnTo>
                    <a:lnTo>
                      <a:pt x="226" y="0"/>
                    </a:lnTo>
                    <a:lnTo>
                      <a:pt x="222" y="0"/>
                    </a:lnTo>
                    <a:lnTo>
                      <a:pt x="218" y="0"/>
                    </a:lnTo>
                    <a:lnTo>
                      <a:pt x="214" y="0"/>
                    </a:lnTo>
                    <a:lnTo>
                      <a:pt x="211" y="2"/>
                    </a:lnTo>
                    <a:close/>
                  </a:path>
                </a:pathLst>
              </a:custGeom>
              <a:solidFill>
                <a:srgbClr val="AA61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80" name="Freeform 248"/>
              <p:cNvSpPr>
                <a:spLocks/>
              </p:cNvSpPr>
              <p:nvPr/>
            </p:nvSpPr>
            <p:spPr bwMode="auto">
              <a:xfrm>
                <a:off x="4574" y="3579"/>
                <a:ext cx="31" cy="13"/>
              </a:xfrm>
              <a:custGeom>
                <a:avLst/>
                <a:gdLst>
                  <a:gd name="T0" fmla="*/ 0 w 466"/>
                  <a:gd name="T1" fmla="*/ 0 h 190"/>
                  <a:gd name="T2" fmla="*/ 0 w 466"/>
                  <a:gd name="T3" fmla="*/ 0 h 190"/>
                  <a:gd name="T4" fmla="*/ 0 w 466"/>
                  <a:gd name="T5" fmla="*/ 0 h 190"/>
                  <a:gd name="T6" fmla="*/ 0 w 466"/>
                  <a:gd name="T7" fmla="*/ 0 h 190"/>
                  <a:gd name="T8" fmla="*/ 0 w 466"/>
                  <a:gd name="T9" fmla="*/ 0 h 190"/>
                  <a:gd name="T10" fmla="*/ 0 w 466"/>
                  <a:gd name="T11" fmla="*/ 0 h 190"/>
                  <a:gd name="T12" fmla="*/ 0 w 466"/>
                  <a:gd name="T13" fmla="*/ 0 h 190"/>
                  <a:gd name="T14" fmla="*/ 0 w 466"/>
                  <a:gd name="T15" fmla="*/ 0 h 190"/>
                  <a:gd name="T16" fmla="*/ 0 w 466"/>
                  <a:gd name="T17" fmla="*/ 0 h 190"/>
                  <a:gd name="T18" fmla="*/ 0 w 466"/>
                  <a:gd name="T19" fmla="*/ 0 h 190"/>
                  <a:gd name="T20" fmla="*/ 0 w 466"/>
                  <a:gd name="T21" fmla="*/ 0 h 190"/>
                  <a:gd name="T22" fmla="*/ 0 w 466"/>
                  <a:gd name="T23" fmla="*/ 0 h 190"/>
                  <a:gd name="T24" fmla="*/ 0 w 466"/>
                  <a:gd name="T25" fmla="*/ 0 h 190"/>
                  <a:gd name="T26" fmla="*/ 0 w 466"/>
                  <a:gd name="T27" fmla="*/ 0 h 190"/>
                  <a:gd name="T28" fmla="*/ 0 w 466"/>
                  <a:gd name="T29" fmla="*/ 0 h 190"/>
                  <a:gd name="T30" fmla="*/ 0 w 466"/>
                  <a:gd name="T31" fmla="*/ 0 h 190"/>
                  <a:gd name="T32" fmla="*/ 0 w 466"/>
                  <a:gd name="T33" fmla="*/ 0 h 190"/>
                  <a:gd name="T34" fmla="*/ 0 w 466"/>
                  <a:gd name="T35" fmla="*/ 0 h 190"/>
                  <a:gd name="T36" fmla="*/ 0 w 466"/>
                  <a:gd name="T37" fmla="*/ 0 h 190"/>
                  <a:gd name="T38" fmla="*/ 0 w 466"/>
                  <a:gd name="T39" fmla="*/ 0 h 190"/>
                  <a:gd name="T40" fmla="*/ 0 w 466"/>
                  <a:gd name="T41" fmla="*/ 0 h 190"/>
                  <a:gd name="T42" fmla="*/ 0 w 466"/>
                  <a:gd name="T43" fmla="*/ 0 h 190"/>
                  <a:gd name="T44" fmla="*/ 0 w 466"/>
                  <a:gd name="T45" fmla="*/ 0 h 190"/>
                  <a:gd name="T46" fmla="*/ 0 w 466"/>
                  <a:gd name="T47" fmla="*/ 0 h 190"/>
                  <a:gd name="T48" fmla="*/ 0 w 466"/>
                  <a:gd name="T49" fmla="*/ 0 h 190"/>
                  <a:gd name="T50" fmla="*/ 0 w 466"/>
                  <a:gd name="T51" fmla="*/ 0 h 190"/>
                  <a:gd name="T52" fmla="*/ 0 w 466"/>
                  <a:gd name="T53" fmla="*/ 0 h 190"/>
                  <a:gd name="T54" fmla="*/ 0 w 466"/>
                  <a:gd name="T55" fmla="*/ 0 h 190"/>
                  <a:gd name="T56" fmla="*/ 0 w 466"/>
                  <a:gd name="T57" fmla="*/ 0 h 190"/>
                  <a:gd name="T58" fmla="*/ 0 w 466"/>
                  <a:gd name="T59" fmla="*/ 0 h 190"/>
                  <a:gd name="T60" fmla="*/ 0 w 466"/>
                  <a:gd name="T61" fmla="*/ 0 h 190"/>
                  <a:gd name="T62" fmla="*/ 0 w 466"/>
                  <a:gd name="T63" fmla="*/ 0 h 190"/>
                  <a:gd name="T64" fmla="*/ 0 w 466"/>
                  <a:gd name="T65" fmla="*/ 0 h 19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66"/>
                  <a:gd name="T100" fmla="*/ 0 h 190"/>
                  <a:gd name="T101" fmla="*/ 466 w 466"/>
                  <a:gd name="T102" fmla="*/ 190 h 19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66" h="190">
                    <a:moveTo>
                      <a:pt x="447" y="1"/>
                    </a:moveTo>
                    <a:lnTo>
                      <a:pt x="417" y="0"/>
                    </a:lnTo>
                    <a:lnTo>
                      <a:pt x="387" y="0"/>
                    </a:lnTo>
                    <a:lnTo>
                      <a:pt x="356" y="1"/>
                    </a:lnTo>
                    <a:lnTo>
                      <a:pt x="326" y="3"/>
                    </a:lnTo>
                    <a:lnTo>
                      <a:pt x="295" y="7"/>
                    </a:lnTo>
                    <a:lnTo>
                      <a:pt x="266" y="12"/>
                    </a:lnTo>
                    <a:lnTo>
                      <a:pt x="236" y="19"/>
                    </a:lnTo>
                    <a:lnTo>
                      <a:pt x="206" y="27"/>
                    </a:lnTo>
                    <a:lnTo>
                      <a:pt x="179" y="37"/>
                    </a:lnTo>
                    <a:lnTo>
                      <a:pt x="150" y="48"/>
                    </a:lnTo>
                    <a:lnTo>
                      <a:pt x="124" y="62"/>
                    </a:lnTo>
                    <a:lnTo>
                      <a:pt x="98" y="77"/>
                    </a:lnTo>
                    <a:lnTo>
                      <a:pt x="73" y="94"/>
                    </a:lnTo>
                    <a:lnTo>
                      <a:pt x="49" y="113"/>
                    </a:lnTo>
                    <a:lnTo>
                      <a:pt x="39" y="124"/>
                    </a:lnTo>
                    <a:lnTo>
                      <a:pt x="27" y="134"/>
                    </a:lnTo>
                    <a:lnTo>
                      <a:pt x="16" y="145"/>
                    </a:lnTo>
                    <a:lnTo>
                      <a:pt x="7" y="157"/>
                    </a:lnTo>
                    <a:lnTo>
                      <a:pt x="4" y="160"/>
                    </a:lnTo>
                    <a:lnTo>
                      <a:pt x="3" y="163"/>
                    </a:lnTo>
                    <a:lnTo>
                      <a:pt x="1" y="166"/>
                    </a:lnTo>
                    <a:lnTo>
                      <a:pt x="0" y="171"/>
                    </a:lnTo>
                    <a:lnTo>
                      <a:pt x="1" y="174"/>
                    </a:lnTo>
                    <a:lnTo>
                      <a:pt x="1" y="178"/>
                    </a:lnTo>
                    <a:lnTo>
                      <a:pt x="4" y="181"/>
                    </a:lnTo>
                    <a:lnTo>
                      <a:pt x="6" y="184"/>
                    </a:lnTo>
                    <a:lnTo>
                      <a:pt x="9" y="186"/>
                    </a:lnTo>
                    <a:lnTo>
                      <a:pt x="12" y="188"/>
                    </a:lnTo>
                    <a:lnTo>
                      <a:pt x="15" y="189"/>
                    </a:lnTo>
                    <a:lnTo>
                      <a:pt x="20" y="190"/>
                    </a:lnTo>
                    <a:lnTo>
                      <a:pt x="23" y="189"/>
                    </a:lnTo>
                    <a:lnTo>
                      <a:pt x="26" y="188"/>
                    </a:lnTo>
                    <a:lnTo>
                      <a:pt x="29" y="186"/>
                    </a:lnTo>
                    <a:lnTo>
                      <a:pt x="32" y="184"/>
                    </a:lnTo>
                    <a:lnTo>
                      <a:pt x="52" y="163"/>
                    </a:lnTo>
                    <a:lnTo>
                      <a:pt x="74" y="143"/>
                    </a:lnTo>
                    <a:lnTo>
                      <a:pt x="96" y="126"/>
                    </a:lnTo>
                    <a:lnTo>
                      <a:pt x="119" y="110"/>
                    </a:lnTo>
                    <a:lnTo>
                      <a:pt x="144" y="96"/>
                    </a:lnTo>
                    <a:lnTo>
                      <a:pt x="169" y="83"/>
                    </a:lnTo>
                    <a:lnTo>
                      <a:pt x="195" y="73"/>
                    </a:lnTo>
                    <a:lnTo>
                      <a:pt x="221" y="63"/>
                    </a:lnTo>
                    <a:lnTo>
                      <a:pt x="249" y="56"/>
                    </a:lnTo>
                    <a:lnTo>
                      <a:pt x="276" y="50"/>
                    </a:lnTo>
                    <a:lnTo>
                      <a:pt x="305" y="44"/>
                    </a:lnTo>
                    <a:lnTo>
                      <a:pt x="334" y="41"/>
                    </a:lnTo>
                    <a:lnTo>
                      <a:pt x="361" y="39"/>
                    </a:lnTo>
                    <a:lnTo>
                      <a:pt x="390" y="38"/>
                    </a:lnTo>
                    <a:lnTo>
                      <a:pt x="419" y="38"/>
                    </a:lnTo>
                    <a:lnTo>
                      <a:pt x="447" y="39"/>
                    </a:lnTo>
                    <a:lnTo>
                      <a:pt x="450" y="39"/>
                    </a:lnTo>
                    <a:lnTo>
                      <a:pt x="455" y="38"/>
                    </a:lnTo>
                    <a:lnTo>
                      <a:pt x="458" y="36"/>
                    </a:lnTo>
                    <a:lnTo>
                      <a:pt x="460" y="34"/>
                    </a:lnTo>
                    <a:lnTo>
                      <a:pt x="463" y="30"/>
                    </a:lnTo>
                    <a:lnTo>
                      <a:pt x="464" y="27"/>
                    </a:lnTo>
                    <a:lnTo>
                      <a:pt x="465" y="24"/>
                    </a:lnTo>
                    <a:lnTo>
                      <a:pt x="466" y="20"/>
                    </a:lnTo>
                    <a:lnTo>
                      <a:pt x="465" y="17"/>
                    </a:lnTo>
                    <a:lnTo>
                      <a:pt x="464" y="12"/>
                    </a:lnTo>
                    <a:lnTo>
                      <a:pt x="463" y="9"/>
                    </a:lnTo>
                    <a:lnTo>
                      <a:pt x="460" y="7"/>
                    </a:lnTo>
                    <a:lnTo>
                      <a:pt x="458" y="5"/>
                    </a:lnTo>
                    <a:lnTo>
                      <a:pt x="455" y="3"/>
                    </a:lnTo>
                    <a:lnTo>
                      <a:pt x="450" y="2"/>
                    </a:lnTo>
                    <a:lnTo>
                      <a:pt x="447" y="1"/>
                    </a:lnTo>
                    <a:close/>
                  </a:path>
                </a:pathLst>
              </a:custGeom>
              <a:solidFill>
                <a:srgbClr val="F78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81" name="Freeform 249"/>
              <p:cNvSpPr>
                <a:spLocks/>
              </p:cNvSpPr>
              <p:nvPr/>
            </p:nvSpPr>
            <p:spPr bwMode="auto">
              <a:xfrm>
                <a:off x="4711" y="3550"/>
                <a:ext cx="26" cy="9"/>
              </a:xfrm>
              <a:custGeom>
                <a:avLst/>
                <a:gdLst>
                  <a:gd name="T0" fmla="*/ 0 w 397"/>
                  <a:gd name="T1" fmla="*/ 0 h 136"/>
                  <a:gd name="T2" fmla="*/ 0 w 397"/>
                  <a:gd name="T3" fmla="*/ 0 h 136"/>
                  <a:gd name="T4" fmla="*/ 0 w 397"/>
                  <a:gd name="T5" fmla="*/ 0 h 136"/>
                  <a:gd name="T6" fmla="*/ 0 w 397"/>
                  <a:gd name="T7" fmla="*/ 0 h 136"/>
                  <a:gd name="T8" fmla="*/ 0 w 397"/>
                  <a:gd name="T9" fmla="*/ 0 h 136"/>
                  <a:gd name="T10" fmla="*/ 0 w 397"/>
                  <a:gd name="T11" fmla="*/ 0 h 136"/>
                  <a:gd name="T12" fmla="*/ 0 w 397"/>
                  <a:gd name="T13" fmla="*/ 0 h 136"/>
                  <a:gd name="T14" fmla="*/ 0 w 397"/>
                  <a:gd name="T15" fmla="*/ 0 h 136"/>
                  <a:gd name="T16" fmla="*/ 0 w 397"/>
                  <a:gd name="T17" fmla="*/ 0 h 136"/>
                  <a:gd name="T18" fmla="*/ 0 w 397"/>
                  <a:gd name="T19" fmla="*/ 0 h 136"/>
                  <a:gd name="T20" fmla="*/ 0 w 397"/>
                  <a:gd name="T21" fmla="*/ 0 h 136"/>
                  <a:gd name="T22" fmla="*/ 0 w 397"/>
                  <a:gd name="T23" fmla="*/ 0 h 136"/>
                  <a:gd name="T24" fmla="*/ 0 w 397"/>
                  <a:gd name="T25" fmla="*/ 0 h 136"/>
                  <a:gd name="T26" fmla="*/ 0 w 397"/>
                  <a:gd name="T27" fmla="*/ 0 h 136"/>
                  <a:gd name="T28" fmla="*/ 0 w 397"/>
                  <a:gd name="T29" fmla="*/ 0 h 136"/>
                  <a:gd name="T30" fmla="*/ 0 w 397"/>
                  <a:gd name="T31" fmla="*/ 0 h 136"/>
                  <a:gd name="T32" fmla="*/ 0 w 397"/>
                  <a:gd name="T33" fmla="*/ 0 h 136"/>
                  <a:gd name="T34" fmla="*/ 0 w 397"/>
                  <a:gd name="T35" fmla="*/ 0 h 136"/>
                  <a:gd name="T36" fmla="*/ 0 w 397"/>
                  <a:gd name="T37" fmla="*/ 0 h 136"/>
                  <a:gd name="T38" fmla="*/ 0 w 397"/>
                  <a:gd name="T39" fmla="*/ 0 h 136"/>
                  <a:gd name="T40" fmla="*/ 0 w 397"/>
                  <a:gd name="T41" fmla="*/ 0 h 136"/>
                  <a:gd name="T42" fmla="*/ 0 w 397"/>
                  <a:gd name="T43" fmla="*/ 0 h 136"/>
                  <a:gd name="T44" fmla="*/ 0 w 397"/>
                  <a:gd name="T45" fmla="*/ 0 h 136"/>
                  <a:gd name="T46" fmla="*/ 0 w 397"/>
                  <a:gd name="T47" fmla="*/ 0 h 136"/>
                  <a:gd name="T48" fmla="*/ 0 w 397"/>
                  <a:gd name="T49" fmla="*/ 0 h 136"/>
                  <a:gd name="T50" fmla="*/ 0 w 397"/>
                  <a:gd name="T51" fmla="*/ 0 h 136"/>
                  <a:gd name="T52" fmla="*/ 0 w 397"/>
                  <a:gd name="T53" fmla="*/ 0 h 136"/>
                  <a:gd name="T54" fmla="*/ 0 w 397"/>
                  <a:gd name="T55" fmla="*/ 0 h 136"/>
                  <a:gd name="T56" fmla="*/ 0 w 397"/>
                  <a:gd name="T57" fmla="*/ 0 h 136"/>
                  <a:gd name="T58" fmla="*/ 0 w 397"/>
                  <a:gd name="T59" fmla="*/ 0 h 136"/>
                  <a:gd name="T60" fmla="*/ 0 w 397"/>
                  <a:gd name="T61" fmla="*/ 0 h 136"/>
                  <a:gd name="T62" fmla="*/ 0 w 397"/>
                  <a:gd name="T63" fmla="*/ 0 h 136"/>
                  <a:gd name="T64" fmla="*/ 0 w 397"/>
                  <a:gd name="T65" fmla="*/ 0 h 136"/>
                  <a:gd name="T66" fmla="*/ 0 w 397"/>
                  <a:gd name="T67" fmla="*/ 0 h 136"/>
                  <a:gd name="T68" fmla="*/ 0 w 397"/>
                  <a:gd name="T69" fmla="*/ 0 h 136"/>
                  <a:gd name="T70" fmla="*/ 0 w 397"/>
                  <a:gd name="T71" fmla="*/ 0 h 1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97"/>
                  <a:gd name="T109" fmla="*/ 0 h 136"/>
                  <a:gd name="T110" fmla="*/ 397 w 397"/>
                  <a:gd name="T111" fmla="*/ 136 h 1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97" h="136">
                    <a:moveTo>
                      <a:pt x="31" y="133"/>
                    </a:moveTo>
                    <a:lnTo>
                      <a:pt x="49" y="117"/>
                    </a:lnTo>
                    <a:lnTo>
                      <a:pt x="67" y="102"/>
                    </a:lnTo>
                    <a:lnTo>
                      <a:pt x="87" y="89"/>
                    </a:lnTo>
                    <a:lnTo>
                      <a:pt x="107" y="78"/>
                    </a:lnTo>
                    <a:lnTo>
                      <a:pt x="127" y="68"/>
                    </a:lnTo>
                    <a:lnTo>
                      <a:pt x="150" y="59"/>
                    </a:lnTo>
                    <a:lnTo>
                      <a:pt x="172" y="52"/>
                    </a:lnTo>
                    <a:lnTo>
                      <a:pt x="194" y="46"/>
                    </a:lnTo>
                    <a:lnTo>
                      <a:pt x="216" y="42"/>
                    </a:lnTo>
                    <a:lnTo>
                      <a:pt x="240" y="39"/>
                    </a:lnTo>
                    <a:lnTo>
                      <a:pt x="263" y="38"/>
                    </a:lnTo>
                    <a:lnTo>
                      <a:pt x="286" y="38"/>
                    </a:lnTo>
                    <a:lnTo>
                      <a:pt x="309" y="42"/>
                    </a:lnTo>
                    <a:lnTo>
                      <a:pt x="332" y="46"/>
                    </a:lnTo>
                    <a:lnTo>
                      <a:pt x="354" y="51"/>
                    </a:lnTo>
                    <a:lnTo>
                      <a:pt x="377" y="60"/>
                    </a:lnTo>
                    <a:lnTo>
                      <a:pt x="376" y="60"/>
                    </a:lnTo>
                    <a:lnTo>
                      <a:pt x="375" y="60"/>
                    </a:lnTo>
                    <a:lnTo>
                      <a:pt x="373" y="60"/>
                    </a:lnTo>
                    <a:lnTo>
                      <a:pt x="372" y="60"/>
                    </a:lnTo>
                    <a:lnTo>
                      <a:pt x="376" y="61"/>
                    </a:lnTo>
                    <a:lnTo>
                      <a:pt x="380" y="61"/>
                    </a:lnTo>
                    <a:lnTo>
                      <a:pt x="383" y="60"/>
                    </a:lnTo>
                    <a:lnTo>
                      <a:pt x="386" y="58"/>
                    </a:lnTo>
                    <a:lnTo>
                      <a:pt x="389" y="56"/>
                    </a:lnTo>
                    <a:lnTo>
                      <a:pt x="393" y="53"/>
                    </a:lnTo>
                    <a:lnTo>
                      <a:pt x="395" y="50"/>
                    </a:lnTo>
                    <a:lnTo>
                      <a:pt x="396" y="47"/>
                    </a:lnTo>
                    <a:lnTo>
                      <a:pt x="397" y="43"/>
                    </a:lnTo>
                    <a:lnTo>
                      <a:pt x="397" y="39"/>
                    </a:lnTo>
                    <a:lnTo>
                      <a:pt x="396" y="35"/>
                    </a:lnTo>
                    <a:lnTo>
                      <a:pt x="395" y="32"/>
                    </a:lnTo>
                    <a:lnTo>
                      <a:pt x="393" y="29"/>
                    </a:lnTo>
                    <a:lnTo>
                      <a:pt x="389" y="27"/>
                    </a:lnTo>
                    <a:lnTo>
                      <a:pt x="386" y="25"/>
                    </a:lnTo>
                    <a:lnTo>
                      <a:pt x="383" y="22"/>
                    </a:lnTo>
                    <a:lnTo>
                      <a:pt x="360" y="14"/>
                    </a:lnTo>
                    <a:lnTo>
                      <a:pt x="334" y="8"/>
                    </a:lnTo>
                    <a:lnTo>
                      <a:pt x="310" y="3"/>
                    </a:lnTo>
                    <a:lnTo>
                      <a:pt x="285" y="0"/>
                    </a:lnTo>
                    <a:lnTo>
                      <a:pt x="260" y="0"/>
                    </a:lnTo>
                    <a:lnTo>
                      <a:pt x="234" y="1"/>
                    </a:lnTo>
                    <a:lnTo>
                      <a:pt x="210" y="4"/>
                    </a:lnTo>
                    <a:lnTo>
                      <a:pt x="185" y="9"/>
                    </a:lnTo>
                    <a:lnTo>
                      <a:pt x="160" y="15"/>
                    </a:lnTo>
                    <a:lnTo>
                      <a:pt x="137" y="24"/>
                    </a:lnTo>
                    <a:lnTo>
                      <a:pt x="113" y="33"/>
                    </a:lnTo>
                    <a:lnTo>
                      <a:pt x="90" y="45"/>
                    </a:lnTo>
                    <a:lnTo>
                      <a:pt x="68" y="56"/>
                    </a:lnTo>
                    <a:lnTo>
                      <a:pt x="47" y="70"/>
                    </a:lnTo>
                    <a:lnTo>
                      <a:pt x="26" y="86"/>
                    </a:lnTo>
                    <a:lnTo>
                      <a:pt x="7" y="102"/>
                    </a:lnTo>
                    <a:lnTo>
                      <a:pt x="5" y="105"/>
                    </a:lnTo>
                    <a:lnTo>
                      <a:pt x="3" y="108"/>
                    </a:lnTo>
                    <a:lnTo>
                      <a:pt x="1" y="112"/>
                    </a:lnTo>
                    <a:lnTo>
                      <a:pt x="1" y="116"/>
                    </a:lnTo>
                    <a:lnTo>
                      <a:pt x="0" y="119"/>
                    </a:lnTo>
                    <a:lnTo>
                      <a:pt x="1" y="123"/>
                    </a:lnTo>
                    <a:lnTo>
                      <a:pt x="2" y="127"/>
                    </a:lnTo>
                    <a:lnTo>
                      <a:pt x="4" y="130"/>
                    </a:lnTo>
                    <a:lnTo>
                      <a:pt x="7" y="132"/>
                    </a:lnTo>
                    <a:lnTo>
                      <a:pt x="11" y="134"/>
                    </a:lnTo>
                    <a:lnTo>
                      <a:pt x="14" y="135"/>
                    </a:lnTo>
                    <a:lnTo>
                      <a:pt x="17" y="136"/>
                    </a:lnTo>
                    <a:lnTo>
                      <a:pt x="21" y="136"/>
                    </a:lnTo>
                    <a:lnTo>
                      <a:pt x="24" y="136"/>
                    </a:lnTo>
                    <a:lnTo>
                      <a:pt x="28" y="135"/>
                    </a:lnTo>
                    <a:lnTo>
                      <a:pt x="31" y="133"/>
                    </a:lnTo>
                    <a:close/>
                  </a:path>
                </a:pathLst>
              </a:custGeom>
              <a:solidFill>
                <a:srgbClr val="F78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82" name="Freeform 250"/>
              <p:cNvSpPr>
                <a:spLocks/>
              </p:cNvSpPr>
              <p:nvPr/>
            </p:nvSpPr>
            <p:spPr bwMode="auto">
              <a:xfrm>
                <a:off x="4550" y="3481"/>
                <a:ext cx="33" cy="24"/>
              </a:xfrm>
              <a:custGeom>
                <a:avLst/>
                <a:gdLst>
                  <a:gd name="T0" fmla="*/ 0 w 491"/>
                  <a:gd name="T1" fmla="*/ 0 h 357"/>
                  <a:gd name="T2" fmla="*/ 0 w 491"/>
                  <a:gd name="T3" fmla="*/ 0 h 357"/>
                  <a:gd name="T4" fmla="*/ 0 w 491"/>
                  <a:gd name="T5" fmla="*/ 0 h 357"/>
                  <a:gd name="T6" fmla="*/ 0 w 491"/>
                  <a:gd name="T7" fmla="*/ 0 h 357"/>
                  <a:gd name="T8" fmla="*/ 0 w 491"/>
                  <a:gd name="T9" fmla="*/ 0 h 357"/>
                  <a:gd name="T10" fmla="*/ 0 w 491"/>
                  <a:gd name="T11" fmla="*/ 0 h 357"/>
                  <a:gd name="T12" fmla="*/ 0 w 491"/>
                  <a:gd name="T13" fmla="*/ 0 h 357"/>
                  <a:gd name="T14" fmla="*/ 0 w 491"/>
                  <a:gd name="T15" fmla="*/ 0 h 357"/>
                  <a:gd name="T16" fmla="*/ 0 w 491"/>
                  <a:gd name="T17" fmla="*/ 0 h 357"/>
                  <a:gd name="T18" fmla="*/ 0 w 491"/>
                  <a:gd name="T19" fmla="*/ 0 h 357"/>
                  <a:gd name="T20" fmla="*/ 0 w 491"/>
                  <a:gd name="T21" fmla="*/ 0 h 357"/>
                  <a:gd name="T22" fmla="*/ 0 w 491"/>
                  <a:gd name="T23" fmla="*/ 0 h 357"/>
                  <a:gd name="T24" fmla="*/ 0 w 491"/>
                  <a:gd name="T25" fmla="*/ 0 h 357"/>
                  <a:gd name="T26" fmla="*/ 0 w 491"/>
                  <a:gd name="T27" fmla="*/ 0 h 357"/>
                  <a:gd name="T28" fmla="*/ 0 w 491"/>
                  <a:gd name="T29" fmla="*/ 0 h 357"/>
                  <a:gd name="T30" fmla="*/ 0 w 491"/>
                  <a:gd name="T31" fmla="*/ 0 h 357"/>
                  <a:gd name="T32" fmla="*/ 0 w 491"/>
                  <a:gd name="T33" fmla="*/ 0 h 357"/>
                  <a:gd name="T34" fmla="*/ 0 w 491"/>
                  <a:gd name="T35" fmla="*/ 0 h 357"/>
                  <a:gd name="T36" fmla="*/ 0 w 491"/>
                  <a:gd name="T37" fmla="*/ 0 h 357"/>
                  <a:gd name="T38" fmla="*/ 0 w 491"/>
                  <a:gd name="T39" fmla="*/ 0 h 357"/>
                  <a:gd name="T40" fmla="*/ 0 w 491"/>
                  <a:gd name="T41" fmla="*/ 0 h 357"/>
                  <a:gd name="T42" fmla="*/ 0 w 491"/>
                  <a:gd name="T43" fmla="*/ 0 h 357"/>
                  <a:gd name="T44" fmla="*/ 0 w 491"/>
                  <a:gd name="T45" fmla="*/ 0 h 357"/>
                  <a:gd name="T46" fmla="*/ 0 w 491"/>
                  <a:gd name="T47" fmla="*/ 0 h 357"/>
                  <a:gd name="T48" fmla="*/ 0 w 491"/>
                  <a:gd name="T49" fmla="*/ 0 h 357"/>
                  <a:gd name="T50" fmla="*/ 0 w 491"/>
                  <a:gd name="T51" fmla="*/ 0 h 357"/>
                  <a:gd name="T52" fmla="*/ 0 w 491"/>
                  <a:gd name="T53" fmla="*/ 0 h 357"/>
                  <a:gd name="T54" fmla="*/ 0 w 491"/>
                  <a:gd name="T55" fmla="*/ 0 h 357"/>
                  <a:gd name="T56" fmla="*/ 0 w 491"/>
                  <a:gd name="T57" fmla="*/ 0 h 357"/>
                  <a:gd name="T58" fmla="*/ 0 w 491"/>
                  <a:gd name="T59" fmla="*/ 0 h 357"/>
                  <a:gd name="T60" fmla="*/ 0 w 491"/>
                  <a:gd name="T61" fmla="*/ 0 h 357"/>
                  <a:gd name="T62" fmla="*/ 0 w 491"/>
                  <a:gd name="T63" fmla="*/ 0 h 357"/>
                  <a:gd name="T64" fmla="*/ 0 w 491"/>
                  <a:gd name="T65" fmla="*/ 0 h 357"/>
                  <a:gd name="T66" fmla="*/ 0 w 491"/>
                  <a:gd name="T67" fmla="*/ 0 h 357"/>
                  <a:gd name="T68" fmla="*/ 0 w 491"/>
                  <a:gd name="T69" fmla="*/ 0 h 357"/>
                  <a:gd name="T70" fmla="*/ 0 w 491"/>
                  <a:gd name="T71" fmla="*/ 0 h 357"/>
                  <a:gd name="T72" fmla="*/ 0 w 491"/>
                  <a:gd name="T73" fmla="*/ 0 h 357"/>
                  <a:gd name="T74" fmla="*/ 0 w 491"/>
                  <a:gd name="T75" fmla="*/ 0 h 357"/>
                  <a:gd name="T76" fmla="*/ 0 w 491"/>
                  <a:gd name="T77" fmla="*/ 0 h 357"/>
                  <a:gd name="T78" fmla="*/ 0 w 491"/>
                  <a:gd name="T79" fmla="*/ 0 h 357"/>
                  <a:gd name="T80" fmla="*/ 0 w 491"/>
                  <a:gd name="T81" fmla="*/ 0 h 357"/>
                  <a:gd name="T82" fmla="*/ 0 w 491"/>
                  <a:gd name="T83" fmla="*/ 0 h 357"/>
                  <a:gd name="T84" fmla="*/ 0 w 491"/>
                  <a:gd name="T85" fmla="*/ 0 h 357"/>
                  <a:gd name="T86" fmla="*/ 0 w 491"/>
                  <a:gd name="T87" fmla="*/ 0 h 357"/>
                  <a:gd name="T88" fmla="*/ 0 w 491"/>
                  <a:gd name="T89" fmla="*/ 0 h 357"/>
                  <a:gd name="T90" fmla="*/ 0 w 491"/>
                  <a:gd name="T91" fmla="*/ 0 h 357"/>
                  <a:gd name="T92" fmla="*/ 0 w 491"/>
                  <a:gd name="T93" fmla="*/ 0 h 357"/>
                  <a:gd name="T94" fmla="*/ 0 w 491"/>
                  <a:gd name="T95" fmla="*/ 0 h 357"/>
                  <a:gd name="T96" fmla="*/ 0 w 491"/>
                  <a:gd name="T97" fmla="*/ 0 h 357"/>
                  <a:gd name="T98" fmla="*/ 0 w 491"/>
                  <a:gd name="T99" fmla="*/ 0 h 357"/>
                  <a:gd name="T100" fmla="*/ 0 w 491"/>
                  <a:gd name="T101" fmla="*/ 0 h 357"/>
                  <a:gd name="T102" fmla="*/ 0 w 491"/>
                  <a:gd name="T103" fmla="*/ 0 h 357"/>
                  <a:gd name="T104" fmla="*/ 0 w 491"/>
                  <a:gd name="T105" fmla="*/ 0 h 357"/>
                  <a:gd name="T106" fmla="*/ 0 w 491"/>
                  <a:gd name="T107" fmla="*/ 0 h 357"/>
                  <a:gd name="T108" fmla="*/ 0 w 491"/>
                  <a:gd name="T109" fmla="*/ 0 h 357"/>
                  <a:gd name="T110" fmla="*/ 0 w 491"/>
                  <a:gd name="T111" fmla="*/ 0 h 35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91"/>
                  <a:gd name="T169" fmla="*/ 0 h 357"/>
                  <a:gd name="T170" fmla="*/ 491 w 491"/>
                  <a:gd name="T171" fmla="*/ 357 h 35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91" h="357">
                    <a:moveTo>
                      <a:pt x="479" y="22"/>
                    </a:moveTo>
                    <a:lnTo>
                      <a:pt x="457" y="15"/>
                    </a:lnTo>
                    <a:lnTo>
                      <a:pt x="437" y="9"/>
                    </a:lnTo>
                    <a:lnTo>
                      <a:pt x="416" y="4"/>
                    </a:lnTo>
                    <a:lnTo>
                      <a:pt x="396" y="1"/>
                    </a:lnTo>
                    <a:lnTo>
                      <a:pt x="375" y="0"/>
                    </a:lnTo>
                    <a:lnTo>
                      <a:pt x="354" y="0"/>
                    </a:lnTo>
                    <a:lnTo>
                      <a:pt x="334" y="1"/>
                    </a:lnTo>
                    <a:lnTo>
                      <a:pt x="314" y="4"/>
                    </a:lnTo>
                    <a:lnTo>
                      <a:pt x="294" y="9"/>
                    </a:lnTo>
                    <a:lnTo>
                      <a:pt x="274" y="14"/>
                    </a:lnTo>
                    <a:lnTo>
                      <a:pt x="255" y="20"/>
                    </a:lnTo>
                    <a:lnTo>
                      <a:pt x="236" y="29"/>
                    </a:lnTo>
                    <a:lnTo>
                      <a:pt x="218" y="37"/>
                    </a:lnTo>
                    <a:lnTo>
                      <a:pt x="200" y="47"/>
                    </a:lnTo>
                    <a:lnTo>
                      <a:pt x="183" y="59"/>
                    </a:lnTo>
                    <a:lnTo>
                      <a:pt x="166" y="70"/>
                    </a:lnTo>
                    <a:lnTo>
                      <a:pt x="149" y="83"/>
                    </a:lnTo>
                    <a:lnTo>
                      <a:pt x="133" y="97"/>
                    </a:lnTo>
                    <a:lnTo>
                      <a:pt x="118" y="111"/>
                    </a:lnTo>
                    <a:lnTo>
                      <a:pt x="103" y="127"/>
                    </a:lnTo>
                    <a:lnTo>
                      <a:pt x="90" y="142"/>
                    </a:lnTo>
                    <a:lnTo>
                      <a:pt x="76" y="158"/>
                    </a:lnTo>
                    <a:lnTo>
                      <a:pt x="65" y="176"/>
                    </a:lnTo>
                    <a:lnTo>
                      <a:pt x="54" y="193"/>
                    </a:lnTo>
                    <a:lnTo>
                      <a:pt x="44" y="213"/>
                    </a:lnTo>
                    <a:lnTo>
                      <a:pt x="34" y="231"/>
                    </a:lnTo>
                    <a:lnTo>
                      <a:pt x="25" y="250"/>
                    </a:lnTo>
                    <a:lnTo>
                      <a:pt x="18" y="270"/>
                    </a:lnTo>
                    <a:lnTo>
                      <a:pt x="13" y="289"/>
                    </a:lnTo>
                    <a:lnTo>
                      <a:pt x="7" y="309"/>
                    </a:lnTo>
                    <a:lnTo>
                      <a:pt x="3" y="329"/>
                    </a:lnTo>
                    <a:lnTo>
                      <a:pt x="0" y="349"/>
                    </a:lnTo>
                    <a:lnTo>
                      <a:pt x="3" y="348"/>
                    </a:lnTo>
                    <a:lnTo>
                      <a:pt x="5" y="347"/>
                    </a:lnTo>
                    <a:lnTo>
                      <a:pt x="7" y="346"/>
                    </a:lnTo>
                    <a:lnTo>
                      <a:pt x="10" y="345"/>
                    </a:lnTo>
                    <a:lnTo>
                      <a:pt x="12" y="344"/>
                    </a:lnTo>
                    <a:lnTo>
                      <a:pt x="14" y="343"/>
                    </a:lnTo>
                    <a:lnTo>
                      <a:pt x="16" y="342"/>
                    </a:lnTo>
                    <a:lnTo>
                      <a:pt x="19" y="341"/>
                    </a:lnTo>
                    <a:lnTo>
                      <a:pt x="19" y="345"/>
                    </a:lnTo>
                    <a:lnTo>
                      <a:pt x="21" y="348"/>
                    </a:lnTo>
                    <a:lnTo>
                      <a:pt x="23" y="351"/>
                    </a:lnTo>
                    <a:lnTo>
                      <a:pt x="27" y="353"/>
                    </a:lnTo>
                    <a:lnTo>
                      <a:pt x="30" y="355"/>
                    </a:lnTo>
                    <a:lnTo>
                      <a:pt x="33" y="356"/>
                    </a:lnTo>
                    <a:lnTo>
                      <a:pt x="37" y="356"/>
                    </a:lnTo>
                    <a:lnTo>
                      <a:pt x="40" y="356"/>
                    </a:lnTo>
                    <a:lnTo>
                      <a:pt x="45" y="355"/>
                    </a:lnTo>
                    <a:lnTo>
                      <a:pt x="48" y="353"/>
                    </a:lnTo>
                    <a:lnTo>
                      <a:pt x="50" y="351"/>
                    </a:lnTo>
                    <a:lnTo>
                      <a:pt x="52" y="347"/>
                    </a:lnTo>
                    <a:lnTo>
                      <a:pt x="54" y="344"/>
                    </a:lnTo>
                    <a:lnTo>
                      <a:pt x="55" y="341"/>
                    </a:lnTo>
                    <a:lnTo>
                      <a:pt x="56" y="337"/>
                    </a:lnTo>
                    <a:lnTo>
                      <a:pt x="55" y="334"/>
                    </a:lnTo>
                    <a:lnTo>
                      <a:pt x="53" y="336"/>
                    </a:lnTo>
                    <a:lnTo>
                      <a:pt x="51" y="339"/>
                    </a:lnTo>
                    <a:lnTo>
                      <a:pt x="49" y="342"/>
                    </a:lnTo>
                    <a:lnTo>
                      <a:pt x="47" y="345"/>
                    </a:lnTo>
                    <a:lnTo>
                      <a:pt x="45" y="348"/>
                    </a:lnTo>
                    <a:lnTo>
                      <a:pt x="42" y="351"/>
                    </a:lnTo>
                    <a:lnTo>
                      <a:pt x="39" y="354"/>
                    </a:lnTo>
                    <a:lnTo>
                      <a:pt x="37" y="357"/>
                    </a:lnTo>
                    <a:lnTo>
                      <a:pt x="39" y="338"/>
                    </a:lnTo>
                    <a:lnTo>
                      <a:pt x="44" y="319"/>
                    </a:lnTo>
                    <a:lnTo>
                      <a:pt x="48" y="301"/>
                    </a:lnTo>
                    <a:lnTo>
                      <a:pt x="53" y="283"/>
                    </a:lnTo>
                    <a:lnTo>
                      <a:pt x="59" y="266"/>
                    </a:lnTo>
                    <a:lnTo>
                      <a:pt x="67" y="249"/>
                    </a:lnTo>
                    <a:lnTo>
                      <a:pt x="75" y="232"/>
                    </a:lnTo>
                    <a:lnTo>
                      <a:pt x="85" y="216"/>
                    </a:lnTo>
                    <a:lnTo>
                      <a:pt x="94" y="200"/>
                    </a:lnTo>
                    <a:lnTo>
                      <a:pt x="105" y="185"/>
                    </a:lnTo>
                    <a:lnTo>
                      <a:pt x="117" y="169"/>
                    </a:lnTo>
                    <a:lnTo>
                      <a:pt x="129" y="155"/>
                    </a:lnTo>
                    <a:lnTo>
                      <a:pt x="142" y="141"/>
                    </a:lnTo>
                    <a:lnTo>
                      <a:pt x="156" y="128"/>
                    </a:lnTo>
                    <a:lnTo>
                      <a:pt x="170" y="114"/>
                    </a:lnTo>
                    <a:lnTo>
                      <a:pt x="185" y="101"/>
                    </a:lnTo>
                    <a:lnTo>
                      <a:pt x="200" y="90"/>
                    </a:lnTo>
                    <a:lnTo>
                      <a:pt x="215" y="80"/>
                    </a:lnTo>
                    <a:lnTo>
                      <a:pt x="231" y="70"/>
                    </a:lnTo>
                    <a:lnTo>
                      <a:pt x="248" y="62"/>
                    </a:lnTo>
                    <a:lnTo>
                      <a:pt x="265" y="54"/>
                    </a:lnTo>
                    <a:lnTo>
                      <a:pt x="283" y="49"/>
                    </a:lnTo>
                    <a:lnTo>
                      <a:pt x="301" y="44"/>
                    </a:lnTo>
                    <a:lnTo>
                      <a:pt x="319" y="41"/>
                    </a:lnTo>
                    <a:lnTo>
                      <a:pt x="337" y="38"/>
                    </a:lnTo>
                    <a:lnTo>
                      <a:pt x="357" y="37"/>
                    </a:lnTo>
                    <a:lnTo>
                      <a:pt x="375" y="37"/>
                    </a:lnTo>
                    <a:lnTo>
                      <a:pt x="394" y="38"/>
                    </a:lnTo>
                    <a:lnTo>
                      <a:pt x="412" y="42"/>
                    </a:lnTo>
                    <a:lnTo>
                      <a:pt x="431" y="46"/>
                    </a:lnTo>
                    <a:lnTo>
                      <a:pt x="449" y="52"/>
                    </a:lnTo>
                    <a:lnTo>
                      <a:pt x="466" y="59"/>
                    </a:lnTo>
                    <a:lnTo>
                      <a:pt x="470" y="60"/>
                    </a:lnTo>
                    <a:lnTo>
                      <a:pt x="473" y="60"/>
                    </a:lnTo>
                    <a:lnTo>
                      <a:pt x="477" y="60"/>
                    </a:lnTo>
                    <a:lnTo>
                      <a:pt x="481" y="59"/>
                    </a:lnTo>
                    <a:lnTo>
                      <a:pt x="484" y="56"/>
                    </a:lnTo>
                    <a:lnTo>
                      <a:pt x="486" y="53"/>
                    </a:lnTo>
                    <a:lnTo>
                      <a:pt x="488" y="51"/>
                    </a:lnTo>
                    <a:lnTo>
                      <a:pt x="490" y="47"/>
                    </a:lnTo>
                    <a:lnTo>
                      <a:pt x="491" y="44"/>
                    </a:lnTo>
                    <a:lnTo>
                      <a:pt x="491" y="39"/>
                    </a:lnTo>
                    <a:lnTo>
                      <a:pt x="490" y="36"/>
                    </a:lnTo>
                    <a:lnTo>
                      <a:pt x="489" y="33"/>
                    </a:lnTo>
                    <a:lnTo>
                      <a:pt x="488" y="30"/>
                    </a:lnTo>
                    <a:lnTo>
                      <a:pt x="485" y="27"/>
                    </a:lnTo>
                    <a:lnTo>
                      <a:pt x="482" y="25"/>
                    </a:lnTo>
                    <a:lnTo>
                      <a:pt x="479" y="22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83" name="Freeform 251"/>
              <p:cNvSpPr>
                <a:spLocks/>
              </p:cNvSpPr>
              <p:nvPr/>
            </p:nvSpPr>
            <p:spPr bwMode="auto">
              <a:xfrm>
                <a:off x="4685" y="3453"/>
                <a:ext cx="33" cy="13"/>
              </a:xfrm>
              <a:custGeom>
                <a:avLst/>
                <a:gdLst>
                  <a:gd name="T0" fmla="*/ 0 w 504"/>
                  <a:gd name="T1" fmla="*/ 0 h 199"/>
                  <a:gd name="T2" fmla="*/ 0 w 504"/>
                  <a:gd name="T3" fmla="*/ 0 h 199"/>
                  <a:gd name="T4" fmla="*/ 0 w 504"/>
                  <a:gd name="T5" fmla="*/ 0 h 199"/>
                  <a:gd name="T6" fmla="*/ 0 w 504"/>
                  <a:gd name="T7" fmla="*/ 0 h 199"/>
                  <a:gd name="T8" fmla="*/ 0 w 504"/>
                  <a:gd name="T9" fmla="*/ 0 h 199"/>
                  <a:gd name="T10" fmla="*/ 0 w 504"/>
                  <a:gd name="T11" fmla="*/ 0 h 199"/>
                  <a:gd name="T12" fmla="*/ 0 w 504"/>
                  <a:gd name="T13" fmla="*/ 0 h 199"/>
                  <a:gd name="T14" fmla="*/ 0 w 504"/>
                  <a:gd name="T15" fmla="*/ 0 h 199"/>
                  <a:gd name="T16" fmla="*/ 0 w 504"/>
                  <a:gd name="T17" fmla="*/ 0 h 199"/>
                  <a:gd name="T18" fmla="*/ 0 w 504"/>
                  <a:gd name="T19" fmla="*/ 0 h 199"/>
                  <a:gd name="T20" fmla="*/ 0 w 504"/>
                  <a:gd name="T21" fmla="*/ 0 h 199"/>
                  <a:gd name="T22" fmla="*/ 0 w 504"/>
                  <a:gd name="T23" fmla="*/ 0 h 199"/>
                  <a:gd name="T24" fmla="*/ 0 w 504"/>
                  <a:gd name="T25" fmla="*/ 0 h 199"/>
                  <a:gd name="T26" fmla="*/ 0 w 504"/>
                  <a:gd name="T27" fmla="*/ 0 h 199"/>
                  <a:gd name="T28" fmla="*/ 0 w 504"/>
                  <a:gd name="T29" fmla="*/ 0 h 199"/>
                  <a:gd name="T30" fmla="*/ 0 w 504"/>
                  <a:gd name="T31" fmla="*/ 0 h 199"/>
                  <a:gd name="T32" fmla="*/ 0 w 504"/>
                  <a:gd name="T33" fmla="*/ 0 h 199"/>
                  <a:gd name="T34" fmla="*/ 0 w 504"/>
                  <a:gd name="T35" fmla="*/ 0 h 199"/>
                  <a:gd name="T36" fmla="*/ 0 w 504"/>
                  <a:gd name="T37" fmla="*/ 0 h 199"/>
                  <a:gd name="T38" fmla="*/ 0 w 504"/>
                  <a:gd name="T39" fmla="*/ 0 h 199"/>
                  <a:gd name="T40" fmla="*/ 0 w 504"/>
                  <a:gd name="T41" fmla="*/ 0 h 199"/>
                  <a:gd name="T42" fmla="*/ 0 w 504"/>
                  <a:gd name="T43" fmla="*/ 0 h 199"/>
                  <a:gd name="T44" fmla="*/ 0 w 504"/>
                  <a:gd name="T45" fmla="*/ 0 h 199"/>
                  <a:gd name="T46" fmla="*/ 0 w 504"/>
                  <a:gd name="T47" fmla="*/ 0 h 199"/>
                  <a:gd name="T48" fmla="*/ 0 w 504"/>
                  <a:gd name="T49" fmla="*/ 0 h 199"/>
                  <a:gd name="T50" fmla="*/ 0 w 504"/>
                  <a:gd name="T51" fmla="*/ 0 h 199"/>
                  <a:gd name="T52" fmla="*/ 0 w 504"/>
                  <a:gd name="T53" fmla="*/ 0 h 199"/>
                  <a:gd name="T54" fmla="*/ 0 w 504"/>
                  <a:gd name="T55" fmla="*/ 0 h 199"/>
                  <a:gd name="T56" fmla="*/ 0 w 504"/>
                  <a:gd name="T57" fmla="*/ 0 h 199"/>
                  <a:gd name="T58" fmla="*/ 0 w 504"/>
                  <a:gd name="T59" fmla="*/ 0 h 199"/>
                  <a:gd name="T60" fmla="*/ 0 w 504"/>
                  <a:gd name="T61" fmla="*/ 0 h 199"/>
                  <a:gd name="T62" fmla="*/ 0 w 504"/>
                  <a:gd name="T63" fmla="*/ 0 h 199"/>
                  <a:gd name="T64" fmla="*/ 0 w 504"/>
                  <a:gd name="T65" fmla="*/ 0 h 199"/>
                  <a:gd name="T66" fmla="*/ 0 w 504"/>
                  <a:gd name="T67" fmla="*/ 0 h 199"/>
                  <a:gd name="T68" fmla="*/ 0 w 504"/>
                  <a:gd name="T69" fmla="*/ 0 h 199"/>
                  <a:gd name="T70" fmla="*/ 0 w 504"/>
                  <a:gd name="T71" fmla="*/ 0 h 199"/>
                  <a:gd name="T72" fmla="*/ 0 w 504"/>
                  <a:gd name="T73" fmla="*/ 0 h 199"/>
                  <a:gd name="T74" fmla="*/ 0 w 504"/>
                  <a:gd name="T75" fmla="*/ 0 h 199"/>
                  <a:gd name="T76" fmla="*/ 0 w 504"/>
                  <a:gd name="T77" fmla="*/ 0 h 199"/>
                  <a:gd name="T78" fmla="*/ 0 w 504"/>
                  <a:gd name="T79" fmla="*/ 0 h 199"/>
                  <a:gd name="T80" fmla="*/ 0 w 504"/>
                  <a:gd name="T81" fmla="*/ 0 h 199"/>
                  <a:gd name="T82" fmla="*/ 0 w 504"/>
                  <a:gd name="T83" fmla="*/ 0 h 199"/>
                  <a:gd name="T84" fmla="*/ 0 w 504"/>
                  <a:gd name="T85" fmla="*/ 0 h 199"/>
                  <a:gd name="T86" fmla="*/ 0 w 504"/>
                  <a:gd name="T87" fmla="*/ 0 h 199"/>
                  <a:gd name="T88" fmla="*/ 0 w 504"/>
                  <a:gd name="T89" fmla="*/ 0 h 199"/>
                  <a:gd name="T90" fmla="*/ 0 w 504"/>
                  <a:gd name="T91" fmla="*/ 0 h 199"/>
                  <a:gd name="T92" fmla="*/ 0 w 504"/>
                  <a:gd name="T93" fmla="*/ 0 h 199"/>
                  <a:gd name="T94" fmla="*/ 0 w 504"/>
                  <a:gd name="T95" fmla="*/ 0 h 199"/>
                  <a:gd name="T96" fmla="*/ 0 w 504"/>
                  <a:gd name="T97" fmla="*/ 0 h 199"/>
                  <a:gd name="T98" fmla="*/ 0 w 504"/>
                  <a:gd name="T99" fmla="*/ 0 h 199"/>
                  <a:gd name="T100" fmla="*/ 0 w 504"/>
                  <a:gd name="T101" fmla="*/ 0 h 199"/>
                  <a:gd name="T102" fmla="*/ 0 w 504"/>
                  <a:gd name="T103" fmla="*/ 0 h 19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04"/>
                  <a:gd name="T157" fmla="*/ 0 h 199"/>
                  <a:gd name="T158" fmla="*/ 504 w 504"/>
                  <a:gd name="T159" fmla="*/ 199 h 199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04" h="199">
                    <a:moveTo>
                      <a:pt x="36" y="149"/>
                    </a:moveTo>
                    <a:lnTo>
                      <a:pt x="45" y="132"/>
                    </a:lnTo>
                    <a:lnTo>
                      <a:pt x="57" y="116"/>
                    </a:lnTo>
                    <a:lnTo>
                      <a:pt x="69" y="103"/>
                    </a:lnTo>
                    <a:lnTo>
                      <a:pt x="83" y="91"/>
                    </a:lnTo>
                    <a:lnTo>
                      <a:pt x="98" y="80"/>
                    </a:lnTo>
                    <a:lnTo>
                      <a:pt x="114" y="71"/>
                    </a:lnTo>
                    <a:lnTo>
                      <a:pt x="130" y="63"/>
                    </a:lnTo>
                    <a:lnTo>
                      <a:pt x="148" y="57"/>
                    </a:lnTo>
                    <a:lnTo>
                      <a:pt x="166" y="52"/>
                    </a:lnTo>
                    <a:lnTo>
                      <a:pt x="184" y="47"/>
                    </a:lnTo>
                    <a:lnTo>
                      <a:pt x="203" y="44"/>
                    </a:lnTo>
                    <a:lnTo>
                      <a:pt x="222" y="43"/>
                    </a:lnTo>
                    <a:lnTo>
                      <a:pt x="241" y="42"/>
                    </a:lnTo>
                    <a:lnTo>
                      <a:pt x="260" y="41"/>
                    </a:lnTo>
                    <a:lnTo>
                      <a:pt x="278" y="42"/>
                    </a:lnTo>
                    <a:lnTo>
                      <a:pt x="296" y="43"/>
                    </a:lnTo>
                    <a:lnTo>
                      <a:pt x="311" y="45"/>
                    </a:lnTo>
                    <a:lnTo>
                      <a:pt x="326" y="48"/>
                    </a:lnTo>
                    <a:lnTo>
                      <a:pt x="340" y="53"/>
                    </a:lnTo>
                    <a:lnTo>
                      <a:pt x="353" y="58"/>
                    </a:lnTo>
                    <a:lnTo>
                      <a:pt x="365" y="64"/>
                    </a:lnTo>
                    <a:lnTo>
                      <a:pt x="377" y="73"/>
                    </a:lnTo>
                    <a:lnTo>
                      <a:pt x="389" y="80"/>
                    </a:lnTo>
                    <a:lnTo>
                      <a:pt x="400" y="90"/>
                    </a:lnTo>
                    <a:lnTo>
                      <a:pt x="410" y="100"/>
                    </a:lnTo>
                    <a:lnTo>
                      <a:pt x="421" y="111"/>
                    </a:lnTo>
                    <a:lnTo>
                      <a:pt x="429" y="122"/>
                    </a:lnTo>
                    <a:lnTo>
                      <a:pt x="439" y="133"/>
                    </a:lnTo>
                    <a:lnTo>
                      <a:pt x="446" y="146"/>
                    </a:lnTo>
                    <a:lnTo>
                      <a:pt x="455" y="159"/>
                    </a:lnTo>
                    <a:lnTo>
                      <a:pt x="461" y="172"/>
                    </a:lnTo>
                    <a:lnTo>
                      <a:pt x="467" y="184"/>
                    </a:lnTo>
                    <a:lnTo>
                      <a:pt x="469" y="189"/>
                    </a:lnTo>
                    <a:lnTo>
                      <a:pt x="471" y="192"/>
                    </a:lnTo>
                    <a:lnTo>
                      <a:pt x="474" y="194"/>
                    </a:lnTo>
                    <a:lnTo>
                      <a:pt x="476" y="196"/>
                    </a:lnTo>
                    <a:lnTo>
                      <a:pt x="479" y="197"/>
                    </a:lnTo>
                    <a:lnTo>
                      <a:pt x="483" y="198"/>
                    </a:lnTo>
                    <a:lnTo>
                      <a:pt x="486" y="199"/>
                    </a:lnTo>
                    <a:lnTo>
                      <a:pt x="491" y="198"/>
                    </a:lnTo>
                    <a:lnTo>
                      <a:pt x="494" y="197"/>
                    </a:lnTo>
                    <a:lnTo>
                      <a:pt x="497" y="195"/>
                    </a:lnTo>
                    <a:lnTo>
                      <a:pt x="500" y="192"/>
                    </a:lnTo>
                    <a:lnTo>
                      <a:pt x="502" y="189"/>
                    </a:lnTo>
                    <a:lnTo>
                      <a:pt x="503" y="185"/>
                    </a:lnTo>
                    <a:lnTo>
                      <a:pt x="504" y="182"/>
                    </a:lnTo>
                    <a:lnTo>
                      <a:pt x="504" y="178"/>
                    </a:lnTo>
                    <a:lnTo>
                      <a:pt x="504" y="175"/>
                    </a:lnTo>
                    <a:lnTo>
                      <a:pt x="497" y="155"/>
                    </a:lnTo>
                    <a:lnTo>
                      <a:pt x="489" y="137"/>
                    </a:lnTo>
                    <a:lnTo>
                      <a:pt x="478" y="120"/>
                    </a:lnTo>
                    <a:lnTo>
                      <a:pt x="466" y="104"/>
                    </a:lnTo>
                    <a:lnTo>
                      <a:pt x="452" y="89"/>
                    </a:lnTo>
                    <a:lnTo>
                      <a:pt x="439" y="75"/>
                    </a:lnTo>
                    <a:lnTo>
                      <a:pt x="423" y="62"/>
                    </a:lnTo>
                    <a:lnTo>
                      <a:pt x="407" y="51"/>
                    </a:lnTo>
                    <a:lnTo>
                      <a:pt x="395" y="42"/>
                    </a:lnTo>
                    <a:lnTo>
                      <a:pt x="382" y="35"/>
                    </a:lnTo>
                    <a:lnTo>
                      <a:pt x="370" y="27"/>
                    </a:lnTo>
                    <a:lnTo>
                      <a:pt x="357" y="22"/>
                    </a:lnTo>
                    <a:lnTo>
                      <a:pt x="343" y="17"/>
                    </a:lnTo>
                    <a:lnTo>
                      <a:pt x="329" y="12"/>
                    </a:lnTo>
                    <a:lnTo>
                      <a:pt x="316" y="8"/>
                    </a:lnTo>
                    <a:lnTo>
                      <a:pt x="302" y="5"/>
                    </a:lnTo>
                    <a:lnTo>
                      <a:pt x="287" y="3"/>
                    </a:lnTo>
                    <a:lnTo>
                      <a:pt x="273" y="1"/>
                    </a:lnTo>
                    <a:lnTo>
                      <a:pt x="258" y="0"/>
                    </a:lnTo>
                    <a:lnTo>
                      <a:pt x="243" y="0"/>
                    </a:lnTo>
                    <a:lnTo>
                      <a:pt x="230" y="0"/>
                    </a:lnTo>
                    <a:lnTo>
                      <a:pt x="215" y="1"/>
                    </a:lnTo>
                    <a:lnTo>
                      <a:pt x="200" y="3"/>
                    </a:lnTo>
                    <a:lnTo>
                      <a:pt x="186" y="5"/>
                    </a:lnTo>
                    <a:lnTo>
                      <a:pt x="172" y="8"/>
                    </a:lnTo>
                    <a:lnTo>
                      <a:pt x="157" y="11"/>
                    </a:lnTo>
                    <a:lnTo>
                      <a:pt x="144" y="16"/>
                    </a:lnTo>
                    <a:lnTo>
                      <a:pt x="131" y="21"/>
                    </a:lnTo>
                    <a:lnTo>
                      <a:pt x="117" y="27"/>
                    </a:lnTo>
                    <a:lnTo>
                      <a:pt x="104" y="34"/>
                    </a:lnTo>
                    <a:lnTo>
                      <a:pt x="92" y="40"/>
                    </a:lnTo>
                    <a:lnTo>
                      <a:pt x="80" y="47"/>
                    </a:lnTo>
                    <a:lnTo>
                      <a:pt x="68" y="56"/>
                    </a:lnTo>
                    <a:lnTo>
                      <a:pt x="58" y="65"/>
                    </a:lnTo>
                    <a:lnTo>
                      <a:pt x="47" y="75"/>
                    </a:lnTo>
                    <a:lnTo>
                      <a:pt x="36" y="85"/>
                    </a:lnTo>
                    <a:lnTo>
                      <a:pt x="27" y="96"/>
                    </a:lnTo>
                    <a:lnTo>
                      <a:pt x="18" y="107"/>
                    </a:lnTo>
                    <a:lnTo>
                      <a:pt x="10" y="120"/>
                    </a:lnTo>
                    <a:lnTo>
                      <a:pt x="3" y="132"/>
                    </a:lnTo>
                    <a:lnTo>
                      <a:pt x="1" y="135"/>
                    </a:lnTo>
                    <a:lnTo>
                      <a:pt x="0" y="140"/>
                    </a:lnTo>
                    <a:lnTo>
                      <a:pt x="0" y="143"/>
                    </a:lnTo>
                    <a:lnTo>
                      <a:pt x="1" y="147"/>
                    </a:lnTo>
                    <a:lnTo>
                      <a:pt x="3" y="150"/>
                    </a:lnTo>
                    <a:lnTo>
                      <a:pt x="5" y="154"/>
                    </a:lnTo>
                    <a:lnTo>
                      <a:pt x="8" y="156"/>
                    </a:lnTo>
                    <a:lnTo>
                      <a:pt x="11" y="158"/>
                    </a:lnTo>
                    <a:lnTo>
                      <a:pt x="14" y="160"/>
                    </a:lnTo>
                    <a:lnTo>
                      <a:pt x="18" y="160"/>
                    </a:lnTo>
                    <a:lnTo>
                      <a:pt x="22" y="160"/>
                    </a:lnTo>
                    <a:lnTo>
                      <a:pt x="25" y="159"/>
                    </a:lnTo>
                    <a:lnTo>
                      <a:pt x="28" y="158"/>
                    </a:lnTo>
                    <a:lnTo>
                      <a:pt x="31" y="156"/>
                    </a:lnTo>
                    <a:lnTo>
                      <a:pt x="34" y="152"/>
                    </a:lnTo>
                    <a:lnTo>
                      <a:pt x="36" y="149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84" name="Freeform 252"/>
              <p:cNvSpPr>
                <a:spLocks/>
              </p:cNvSpPr>
              <p:nvPr/>
            </p:nvSpPr>
            <p:spPr bwMode="auto">
              <a:xfrm>
                <a:off x="4583" y="3883"/>
                <a:ext cx="7" cy="16"/>
              </a:xfrm>
              <a:custGeom>
                <a:avLst/>
                <a:gdLst>
                  <a:gd name="T0" fmla="*/ 0 w 106"/>
                  <a:gd name="T1" fmla="*/ 0 h 248"/>
                  <a:gd name="T2" fmla="*/ 0 w 106"/>
                  <a:gd name="T3" fmla="*/ 0 h 248"/>
                  <a:gd name="T4" fmla="*/ 0 w 106"/>
                  <a:gd name="T5" fmla="*/ 0 h 248"/>
                  <a:gd name="T6" fmla="*/ 0 w 106"/>
                  <a:gd name="T7" fmla="*/ 0 h 248"/>
                  <a:gd name="T8" fmla="*/ 0 w 106"/>
                  <a:gd name="T9" fmla="*/ 0 h 2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"/>
                  <a:gd name="T16" fmla="*/ 0 h 248"/>
                  <a:gd name="T17" fmla="*/ 106 w 106"/>
                  <a:gd name="T18" fmla="*/ 248 h 2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" h="248">
                    <a:moveTo>
                      <a:pt x="106" y="99"/>
                    </a:moveTo>
                    <a:lnTo>
                      <a:pt x="0" y="0"/>
                    </a:lnTo>
                    <a:lnTo>
                      <a:pt x="0" y="150"/>
                    </a:lnTo>
                    <a:lnTo>
                      <a:pt x="106" y="248"/>
                    </a:lnTo>
                    <a:lnTo>
                      <a:pt x="106" y="99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85" name="Freeform 253"/>
              <p:cNvSpPr>
                <a:spLocks/>
              </p:cNvSpPr>
              <p:nvPr/>
            </p:nvSpPr>
            <p:spPr bwMode="auto">
              <a:xfrm>
                <a:off x="4583" y="3883"/>
                <a:ext cx="21" cy="6"/>
              </a:xfrm>
              <a:custGeom>
                <a:avLst/>
                <a:gdLst>
                  <a:gd name="T0" fmla="*/ 0 w 325"/>
                  <a:gd name="T1" fmla="*/ 0 h 91"/>
                  <a:gd name="T2" fmla="*/ 0 w 325"/>
                  <a:gd name="T3" fmla="*/ 0 h 91"/>
                  <a:gd name="T4" fmla="*/ 0 w 325"/>
                  <a:gd name="T5" fmla="*/ 0 h 91"/>
                  <a:gd name="T6" fmla="*/ 0 w 325"/>
                  <a:gd name="T7" fmla="*/ 0 h 91"/>
                  <a:gd name="T8" fmla="*/ 0 w 325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5"/>
                  <a:gd name="T16" fmla="*/ 0 h 91"/>
                  <a:gd name="T17" fmla="*/ 325 w 325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5" h="91">
                    <a:moveTo>
                      <a:pt x="216" y="0"/>
                    </a:moveTo>
                    <a:lnTo>
                      <a:pt x="0" y="0"/>
                    </a:lnTo>
                    <a:lnTo>
                      <a:pt x="100" y="91"/>
                    </a:lnTo>
                    <a:lnTo>
                      <a:pt x="325" y="91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86" name="Freeform 254"/>
              <p:cNvSpPr>
                <a:spLocks/>
              </p:cNvSpPr>
              <p:nvPr/>
            </p:nvSpPr>
            <p:spPr bwMode="auto">
              <a:xfrm>
                <a:off x="4599" y="3883"/>
                <a:ext cx="22" cy="6"/>
              </a:xfrm>
              <a:custGeom>
                <a:avLst/>
                <a:gdLst>
                  <a:gd name="T0" fmla="*/ 0 w 321"/>
                  <a:gd name="T1" fmla="*/ 0 h 91"/>
                  <a:gd name="T2" fmla="*/ 0 w 321"/>
                  <a:gd name="T3" fmla="*/ 0 h 91"/>
                  <a:gd name="T4" fmla="*/ 0 w 321"/>
                  <a:gd name="T5" fmla="*/ 0 h 91"/>
                  <a:gd name="T6" fmla="*/ 0 w 321"/>
                  <a:gd name="T7" fmla="*/ 0 h 91"/>
                  <a:gd name="T8" fmla="*/ 0 w 321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1"/>
                  <a:gd name="T16" fmla="*/ 0 h 91"/>
                  <a:gd name="T17" fmla="*/ 321 w 321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1" h="91">
                    <a:moveTo>
                      <a:pt x="213" y="0"/>
                    </a:moveTo>
                    <a:lnTo>
                      <a:pt x="0" y="0"/>
                    </a:lnTo>
                    <a:lnTo>
                      <a:pt x="109" y="91"/>
                    </a:lnTo>
                    <a:lnTo>
                      <a:pt x="321" y="91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87" name="Freeform 255"/>
              <p:cNvSpPr>
                <a:spLocks/>
              </p:cNvSpPr>
              <p:nvPr/>
            </p:nvSpPr>
            <p:spPr bwMode="auto">
              <a:xfrm>
                <a:off x="4616" y="3883"/>
                <a:ext cx="22" cy="6"/>
              </a:xfrm>
              <a:custGeom>
                <a:avLst/>
                <a:gdLst>
                  <a:gd name="T0" fmla="*/ 0 w 322"/>
                  <a:gd name="T1" fmla="*/ 0 h 91"/>
                  <a:gd name="T2" fmla="*/ 0 w 322"/>
                  <a:gd name="T3" fmla="*/ 0 h 91"/>
                  <a:gd name="T4" fmla="*/ 0 w 322"/>
                  <a:gd name="T5" fmla="*/ 0 h 91"/>
                  <a:gd name="T6" fmla="*/ 0 w 322"/>
                  <a:gd name="T7" fmla="*/ 0 h 91"/>
                  <a:gd name="T8" fmla="*/ 0 w 322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2"/>
                  <a:gd name="T16" fmla="*/ 0 h 91"/>
                  <a:gd name="T17" fmla="*/ 322 w 322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2" h="91">
                    <a:moveTo>
                      <a:pt x="213" y="0"/>
                    </a:moveTo>
                    <a:lnTo>
                      <a:pt x="0" y="0"/>
                    </a:lnTo>
                    <a:lnTo>
                      <a:pt x="109" y="91"/>
                    </a:lnTo>
                    <a:lnTo>
                      <a:pt x="322" y="91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88" name="Freeform 256"/>
              <p:cNvSpPr>
                <a:spLocks/>
              </p:cNvSpPr>
              <p:nvPr/>
            </p:nvSpPr>
            <p:spPr bwMode="auto">
              <a:xfrm>
                <a:off x="4650" y="3883"/>
                <a:ext cx="65" cy="6"/>
              </a:xfrm>
              <a:custGeom>
                <a:avLst/>
                <a:gdLst>
                  <a:gd name="T0" fmla="*/ 0 w 986"/>
                  <a:gd name="T1" fmla="*/ 0 h 91"/>
                  <a:gd name="T2" fmla="*/ 0 w 986"/>
                  <a:gd name="T3" fmla="*/ 0 h 91"/>
                  <a:gd name="T4" fmla="*/ 0 w 986"/>
                  <a:gd name="T5" fmla="*/ 0 h 91"/>
                  <a:gd name="T6" fmla="*/ 0 w 986"/>
                  <a:gd name="T7" fmla="*/ 0 h 91"/>
                  <a:gd name="T8" fmla="*/ 0 w 986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6"/>
                  <a:gd name="T16" fmla="*/ 0 h 91"/>
                  <a:gd name="T17" fmla="*/ 986 w 986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6" h="91">
                    <a:moveTo>
                      <a:pt x="108" y="91"/>
                    </a:moveTo>
                    <a:lnTo>
                      <a:pt x="986" y="91"/>
                    </a:lnTo>
                    <a:lnTo>
                      <a:pt x="887" y="0"/>
                    </a:lnTo>
                    <a:lnTo>
                      <a:pt x="0" y="0"/>
                    </a:lnTo>
                    <a:lnTo>
                      <a:pt x="108" y="91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89" name="Freeform 257"/>
              <p:cNvSpPr>
                <a:spLocks/>
              </p:cNvSpPr>
              <p:nvPr/>
            </p:nvSpPr>
            <p:spPr bwMode="auto">
              <a:xfrm>
                <a:off x="4633" y="3883"/>
                <a:ext cx="21" cy="6"/>
              </a:xfrm>
              <a:custGeom>
                <a:avLst/>
                <a:gdLst>
                  <a:gd name="T0" fmla="*/ 0 w 320"/>
                  <a:gd name="T1" fmla="*/ 0 h 91"/>
                  <a:gd name="T2" fmla="*/ 0 w 320"/>
                  <a:gd name="T3" fmla="*/ 0 h 91"/>
                  <a:gd name="T4" fmla="*/ 0 w 320"/>
                  <a:gd name="T5" fmla="*/ 0 h 91"/>
                  <a:gd name="T6" fmla="*/ 0 w 320"/>
                  <a:gd name="T7" fmla="*/ 0 h 91"/>
                  <a:gd name="T8" fmla="*/ 0 w 320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0"/>
                  <a:gd name="T16" fmla="*/ 0 h 91"/>
                  <a:gd name="T17" fmla="*/ 320 w 320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0" h="91">
                    <a:moveTo>
                      <a:pt x="212" y="0"/>
                    </a:moveTo>
                    <a:lnTo>
                      <a:pt x="0" y="0"/>
                    </a:lnTo>
                    <a:lnTo>
                      <a:pt x="108" y="91"/>
                    </a:lnTo>
                    <a:lnTo>
                      <a:pt x="320" y="91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90" name="Freeform 258"/>
              <p:cNvSpPr>
                <a:spLocks/>
              </p:cNvSpPr>
              <p:nvPr/>
            </p:nvSpPr>
            <p:spPr bwMode="auto">
              <a:xfrm>
                <a:off x="4701" y="3927"/>
                <a:ext cx="63" cy="7"/>
              </a:xfrm>
              <a:custGeom>
                <a:avLst/>
                <a:gdLst>
                  <a:gd name="T0" fmla="*/ 0 w 951"/>
                  <a:gd name="T1" fmla="*/ 0 h 112"/>
                  <a:gd name="T2" fmla="*/ 0 w 951"/>
                  <a:gd name="T3" fmla="*/ 0 h 112"/>
                  <a:gd name="T4" fmla="*/ 0 w 951"/>
                  <a:gd name="T5" fmla="*/ 0 h 112"/>
                  <a:gd name="T6" fmla="*/ 0 w 951"/>
                  <a:gd name="T7" fmla="*/ 0 h 112"/>
                  <a:gd name="T8" fmla="*/ 0 w 951"/>
                  <a:gd name="T9" fmla="*/ 0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1"/>
                  <a:gd name="T16" fmla="*/ 0 h 112"/>
                  <a:gd name="T17" fmla="*/ 951 w 951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1" h="112">
                    <a:moveTo>
                      <a:pt x="132" y="112"/>
                    </a:moveTo>
                    <a:lnTo>
                      <a:pt x="951" y="112"/>
                    </a:lnTo>
                    <a:lnTo>
                      <a:pt x="829" y="0"/>
                    </a:lnTo>
                    <a:lnTo>
                      <a:pt x="0" y="0"/>
                    </a:lnTo>
                    <a:lnTo>
                      <a:pt x="132" y="112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91" name="Freeform 259"/>
              <p:cNvSpPr>
                <a:spLocks/>
              </p:cNvSpPr>
              <p:nvPr/>
            </p:nvSpPr>
            <p:spPr bwMode="auto">
              <a:xfrm>
                <a:off x="4722" y="3945"/>
                <a:ext cx="61" cy="7"/>
              </a:xfrm>
              <a:custGeom>
                <a:avLst/>
                <a:gdLst>
                  <a:gd name="T0" fmla="*/ 0 w 920"/>
                  <a:gd name="T1" fmla="*/ 0 h 106"/>
                  <a:gd name="T2" fmla="*/ 0 w 920"/>
                  <a:gd name="T3" fmla="*/ 0 h 106"/>
                  <a:gd name="T4" fmla="*/ 0 w 920"/>
                  <a:gd name="T5" fmla="*/ 0 h 106"/>
                  <a:gd name="T6" fmla="*/ 0 w 920"/>
                  <a:gd name="T7" fmla="*/ 0 h 106"/>
                  <a:gd name="T8" fmla="*/ 0 w 920"/>
                  <a:gd name="T9" fmla="*/ 0 h 1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0"/>
                  <a:gd name="T16" fmla="*/ 0 h 106"/>
                  <a:gd name="T17" fmla="*/ 920 w 920"/>
                  <a:gd name="T18" fmla="*/ 106 h 1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0" h="106">
                    <a:moveTo>
                      <a:pt x="124" y="106"/>
                    </a:moveTo>
                    <a:lnTo>
                      <a:pt x="920" y="106"/>
                    </a:lnTo>
                    <a:lnTo>
                      <a:pt x="806" y="0"/>
                    </a:lnTo>
                    <a:lnTo>
                      <a:pt x="0" y="0"/>
                    </a:lnTo>
                    <a:lnTo>
                      <a:pt x="124" y="106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92" name="Freeform 260"/>
              <p:cNvSpPr>
                <a:spLocks/>
              </p:cNvSpPr>
              <p:nvPr/>
            </p:nvSpPr>
            <p:spPr bwMode="auto">
              <a:xfrm>
                <a:off x="4654" y="3561"/>
                <a:ext cx="24" cy="11"/>
              </a:xfrm>
              <a:custGeom>
                <a:avLst/>
                <a:gdLst>
                  <a:gd name="T0" fmla="*/ 0 w 367"/>
                  <a:gd name="T1" fmla="*/ 0 h 170"/>
                  <a:gd name="T2" fmla="*/ 0 w 367"/>
                  <a:gd name="T3" fmla="*/ 0 h 170"/>
                  <a:gd name="T4" fmla="*/ 0 w 367"/>
                  <a:gd name="T5" fmla="*/ 0 h 170"/>
                  <a:gd name="T6" fmla="*/ 0 w 367"/>
                  <a:gd name="T7" fmla="*/ 0 h 170"/>
                  <a:gd name="T8" fmla="*/ 0 w 367"/>
                  <a:gd name="T9" fmla="*/ 0 h 170"/>
                  <a:gd name="T10" fmla="*/ 0 w 367"/>
                  <a:gd name="T11" fmla="*/ 0 h 170"/>
                  <a:gd name="T12" fmla="*/ 0 w 367"/>
                  <a:gd name="T13" fmla="*/ 0 h 170"/>
                  <a:gd name="T14" fmla="*/ 0 w 367"/>
                  <a:gd name="T15" fmla="*/ 0 h 170"/>
                  <a:gd name="T16" fmla="*/ 0 w 367"/>
                  <a:gd name="T17" fmla="*/ 0 h 170"/>
                  <a:gd name="T18" fmla="*/ 0 w 367"/>
                  <a:gd name="T19" fmla="*/ 0 h 170"/>
                  <a:gd name="T20" fmla="*/ 0 w 367"/>
                  <a:gd name="T21" fmla="*/ 0 h 170"/>
                  <a:gd name="T22" fmla="*/ 0 w 367"/>
                  <a:gd name="T23" fmla="*/ 0 h 170"/>
                  <a:gd name="T24" fmla="*/ 0 w 367"/>
                  <a:gd name="T25" fmla="*/ 0 h 170"/>
                  <a:gd name="T26" fmla="*/ 0 w 367"/>
                  <a:gd name="T27" fmla="*/ 0 h 170"/>
                  <a:gd name="T28" fmla="*/ 0 w 367"/>
                  <a:gd name="T29" fmla="*/ 0 h 170"/>
                  <a:gd name="T30" fmla="*/ 0 w 367"/>
                  <a:gd name="T31" fmla="*/ 0 h 170"/>
                  <a:gd name="T32" fmla="*/ 0 w 367"/>
                  <a:gd name="T33" fmla="*/ 0 h 170"/>
                  <a:gd name="T34" fmla="*/ 0 w 367"/>
                  <a:gd name="T35" fmla="*/ 0 h 170"/>
                  <a:gd name="T36" fmla="*/ 0 w 367"/>
                  <a:gd name="T37" fmla="*/ 0 h 170"/>
                  <a:gd name="T38" fmla="*/ 0 w 367"/>
                  <a:gd name="T39" fmla="*/ 0 h 170"/>
                  <a:gd name="T40" fmla="*/ 0 w 367"/>
                  <a:gd name="T41" fmla="*/ 0 h 170"/>
                  <a:gd name="T42" fmla="*/ 0 w 367"/>
                  <a:gd name="T43" fmla="*/ 0 h 170"/>
                  <a:gd name="T44" fmla="*/ 0 w 367"/>
                  <a:gd name="T45" fmla="*/ 0 h 170"/>
                  <a:gd name="T46" fmla="*/ 0 w 367"/>
                  <a:gd name="T47" fmla="*/ 0 h 170"/>
                  <a:gd name="T48" fmla="*/ 0 w 367"/>
                  <a:gd name="T49" fmla="*/ 0 h 170"/>
                  <a:gd name="T50" fmla="*/ 0 w 367"/>
                  <a:gd name="T51" fmla="*/ 0 h 170"/>
                  <a:gd name="T52" fmla="*/ 0 w 367"/>
                  <a:gd name="T53" fmla="*/ 0 h 170"/>
                  <a:gd name="T54" fmla="*/ 0 w 367"/>
                  <a:gd name="T55" fmla="*/ 0 h 170"/>
                  <a:gd name="T56" fmla="*/ 0 w 367"/>
                  <a:gd name="T57" fmla="*/ 0 h 170"/>
                  <a:gd name="T58" fmla="*/ 0 w 367"/>
                  <a:gd name="T59" fmla="*/ 0 h 170"/>
                  <a:gd name="T60" fmla="*/ 0 w 367"/>
                  <a:gd name="T61" fmla="*/ 0 h 170"/>
                  <a:gd name="T62" fmla="*/ 0 w 367"/>
                  <a:gd name="T63" fmla="*/ 0 h 170"/>
                  <a:gd name="T64" fmla="*/ 0 w 367"/>
                  <a:gd name="T65" fmla="*/ 0 h 170"/>
                  <a:gd name="T66" fmla="*/ 0 w 367"/>
                  <a:gd name="T67" fmla="*/ 0 h 170"/>
                  <a:gd name="T68" fmla="*/ 0 w 367"/>
                  <a:gd name="T69" fmla="*/ 0 h 170"/>
                  <a:gd name="T70" fmla="*/ 0 w 367"/>
                  <a:gd name="T71" fmla="*/ 0 h 170"/>
                  <a:gd name="T72" fmla="*/ 0 w 367"/>
                  <a:gd name="T73" fmla="*/ 0 h 170"/>
                  <a:gd name="T74" fmla="*/ 0 w 367"/>
                  <a:gd name="T75" fmla="*/ 0 h 170"/>
                  <a:gd name="T76" fmla="*/ 0 w 367"/>
                  <a:gd name="T77" fmla="*/ 0 h 170"/>
                  <a:gd name="T78" fmla="*/ 0 w 367"/>
                  <a:gd name="T79" fmla="*/ 0 h 170"/>
                  <a:gd name="T80" fmla="*/ 0 w 367"/>
                  <a:gd name="T81" fmla="*/ 0 h 170"/>
                  <a:gd name="T82" fmla="*/ 0 w 367"/>
                  <a:gd name="T83" fmla="*/ 0 h 17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67"/>
                  <a:gd name="T127" fmla="*/ 0 h 170"/>
                  <a:gd name="T128" fmla="*/ 367 w 367"/>
                  <a:gd name="T129" fmla="*/ 170 h 17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67" h="170">
                    <a:moveTo>
                      <a:pt x="52" y="161"/>
                    </a:moveTo>
                    <a:lnTo>
                      <a:pt x="63" y="146"/>
                    </a:lnTo>
                    <a:lnTo>
                      <a:pt x="75" y="132"/>
                    </a:lnTo>
                    <a:lnTo>
                      <a:pt x="89" y="118"/>
                    </a:lnTo>
                    <a:lnTo>
                      <a:pt x="103" y="106"/>
                    </a:lnTo>
                    <a:lnTo>
                      <a:pt x="117" y="95"/>
                    </a:lnTo>
                    <a:lnTo>
                      <a:pt x="133" y="85"/>
                    </a:lnTo>
                    <a:lnTo>
                      <a:pt x="149" y="76"/>
                    </a:lnTo>
                    <a:lnTo>
                      <a:pt x="166" y="69"/>
                    </a:lnTo>
                    <a:lnTo>
                      <a:pt x="183" y="63"/>
                    </a:lnTo>
                    <a:lnTo>
                      <a:pt x="201" y="60"/>
                    </a:lnTo>
                    <a:lnTo>
                      <a:pt x="210" y="59"/>
                    </a:lnTo>
                    <a:lnTo>
                      <a:pt x="218" y="59"/>
                    </a:lnTo>
                    <a:lnTo>
                      <a:pt x="228" y="60"/>
                    </a:lnTo>
                    <a:lnTo>
                      <a:pt x="236" y="60"/>
                    </a:lnTo>
                    <a:lnTo>
                      <a:pt x="246" y="62"/>
                    </a:lnTo>
                    <a:lnTo>
                      <a:pt x="254" y="64"/>
                    </a:lnTo>
                    <a:lnTo>
                      <a:pt x="263" y="68"/>
                    </a:lnTo>
                    <a:lnTo>
                      <a:pt x="272" y="71"/>
                    </a:lnTo>
                    <a:lnTo>
                      <a:pt x="281" y="76"/>
                    </a:lnTo>
                    <a:lnTo>
                      <a:pt x="289" y="80"/>
                    </a:lnTo>
                    <a:lnTo>
                      <a:pt x="299" y="87"/>
                    </a:lnTo>
                    <a:lnTo>
                      <a:pt x="307" y="93"/>
                    </a:lnTo>
                    <a:lnTo>
                      <a:pt x="310" y="96"/>
                    </a:lnTo>
                    <a:lnTo>
                      <a:pt x="313" y="98"/>
                    </a:lnTo>
                    <a:lnTo>
                      <a:pt x="317" y="99"/>
                    </a:lnTo>
                    <a:lnTo>
                      <a:pt x="320" y="100"/>
                    </a:lnTo>
                    <a:lnTo>
                      <a:pt x="324" y="101"/>
                    </a:lnTo>
                    <a:lnTo>
                      <a:pt x="329" y="100"/>
                    </a:lnTo>
                    <a:lnTo>
                      <a:pt x="332" y="98"/>
                    </a:lnTo>
                    <a:lnTo>
                      <a:pt x="336" y="95"/>
                    </a:lnTo>
                    <a:lnTo>
                      <a:pt x="342" y="94"/>
                    </a:lnTo>
                    <a:lnTo>
                      <a:pt x="348" y="93"/>
                    </a:lnTo>
                    <a:lnTo>
                      <a:pt x="353" y="90"/>
                    </a:lnTo>
                    <a:lnTo>
                      <a:pt x="357" y="87"/>
                    </a:lnTo>
                    <a:lnTo>
                      <a:pt x="362" y="82"/>
                    </a:lnTo>
                    <a:lnTo>
                      <a:pt x="364" y="77"/>
                    </a:lnTo>
                    <a:lnTo>
                      <a:pt x="366" y="72"/>
                    </a:lnTo>
                    <a:lnTo>
                      <a:pt x="367" y="65"/>
                    </a:lnTo>
                    <a:lnTo>
                      <a:pt x="367" y="59"/>
                    </a:lnTo>
                    <a:lnTo>
                      <a:pt x="365" y="54"/>
                    </a:lnTo>
                    <a:lnTo>
                      <a:pt x="363" y="48"/>
                    </a:lnTo>
                    <a:lnTo>
                      <a:pt x="358" y="44"/>
                    </a:lnTo>
                    <a:lnTo>
                      <a:pt x="354" y="40"/>
                    </a:lnTo>
                    <a:lnTo>
                      <a:pt x="350" y="37"/>
                    </a:lnTo>
                    <a:lnTo>
                      <a:pt x="343" y="36"/>
                    </a:lnTo>
                    <a:lnTo>
                      <a:pt x="338" y="35"/>
                    </a:lnTo>
                    <a:lnTo>
                      <a:pt x="326" y="28"/>
                    </a:lnTo>
                    <a:lnTo>
                      <a:pt x="316" y="22"/>
                    </a:lnTo>
                    <a:lnTo>
                      <a:pt x="304" y="17"/>
                    </a:lnTo>
                    <a:lnTo>
                      <a:pt x="294" y="12"/>
                    </a:lnTo>
                    <a:lnTo>
                      <a:pt x="282" y="9"/>
                    </a:lnTo>
                    <a:lnTo>
                      <a:pt x="270" y="6"/>
                    </a:lnTo>
                    <a:lnTo>
                      <a:pt x="259" y="3"/>
                    </a:lnTo>
                    <a:lnTo>
                      <a:pt x="248" y="2"/>
                    </a:lnTo>
                    <a:lnTo>
                      <a:pt x="236" y="0"/>
                    </a:lnTo>
                    <a:lnTo>
                      <a:pt x="225" y="0"/>
                    </a:lnTo>
                    <a:lnTo>
                      <a:pt x="213" y="0"/>
                    </a:lnTo>
                    <a:lnTo>
                      <a:pt x="202" y="1"/>
                    </a:lnTo>
                    <a:lnTo>
                      <a:pt x="179" y="4"/>
                    </a:lnTo>
                    <a:lnTo>
                      <a:pt x="157" y="9"/>
                    </a:lnTo>
                    <a:lnTo>
                      <a:pt x="135" y="17"/>
                    </a:lnTo>
                    <a:lnTo>
                      <a:pt x="114" y="26"/>
                    </a:lnTo>
                    <a:lnTo>
                      <a:pt x="94" y="38"/>
                    </a:lnTo>
                    <a:lnTo>
                      <a:pt x="75" y="51"/>
                    </a:lnTo>
                    <a:lnTo>
                      <a:pt x="56" y="65"/>
                    </a:lnTo>
                    <a:lnTo>
                      <a:pt x="39" y="82"/>
                    </a:lnTo>
                    <a:lnTo>
                      <a:pt x="23" y="100"/>
                    </a:lnTo>
                    <a:lnTo>
                      <a:pt x="8" y="120"/>
                    </a:lnTo>
                    <a:lnTo>
                      <a:pt x="4" y="125"/>
                    </a:lnTo>
                    <a:lnTo>
                      <a:pt x="2" y="130"/>
                    </a:lnTo>
                    <a:lnTo>
                      <a:pt x="1" y="135"/>
                    </a:lnTo>
                    <a:lnTo>
                      <a:pt x="0" y="142"/>
                    </a:lnTo>
                    <a:lnTo>
                      <a:pt x="1" y="147"/>
                    </a:lnTo>
                    <a:lnTo>
                      <a:pt x="3" y="152"/>
                    </a:lnTo>
                    <a:lnTo>
                      <a:pt x="5" y="158"/>
                    </a:lnTo>
                    <a:lnTo>
                      <a:pt x="9" y="163"/>
                    </a:lnTo>
                    <a:lnTo>
                      <a:pt x="14" y="166"/>
                    </a:lnTo>
                    <a:lnTo>
                      <a:pt x="20" y="168"/>
                    </a:lnTo>
                    <a:lnTo>
                      <a:pt x="25" y="170"/>
                    </a:lnTo>
                    <a:lnTo>
                      <a:pt x="30" y="170"/>
                    </a:lnTo>
                    <a:lnTo>
                      <a:pt x="37" y="169"/>
                    </a:lnTo>
                    <a:lnTo>
                      <a:pt x="42" y="168"/>
                    </a:lnTo>
                    <a:lnTo>
                      <a:pt x="47" y="165"/>
                    </a:lnTo>
                    <a:lnTo>
                      <a:pt x="52" y="161"/>
                    </a:lnTo>
                    <a:close/>
                  </a:path>
                </a:pathLst>
              </a:custGeom>
              <a:solidFill>
                <a:srgbClr val="AA61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0258" name="Text Box 261"/>
            <p:cNvSpPr txBox="1">
              <a:spLocks noChangeArrowheads="1"/>
            </p:cNvSpPr>
            <p:nvPr/>
          </p:nvSpPr>
          <p:spPr bwMode="auto">
            <a:xfrm>
              <a:off x="2743" y="2094"/>
              <a:ext cx="602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3pPr>
              <a:lvl4pPr>
                <a:defRPr kumimoji="1" sz="14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4pPr>
              <a:lvl5pPr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5pPr>
              <a:lvl6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6pPr>
              <a:lvl7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7pPr>
              <a:lvl8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8pPr>
              <a:lvl9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9pPr>
            </a:lstStyle>
            <a:p>
              <a:r>
                <a:rPr lang="en-US" altLang="ko-KR" sz="900">
                  <a:latin typeface="HY엽서L" pitchFamily="18" charset="-127"/>
                </a:rPr>
                <a:t>2!</a:t>
              </a:r>
              <a:r>
                <a:rPr lang="ko-KR" altLang="en-US" sz="900">
                  <a:latin typeface="HY엽서L" pitchFamily="18" charset="-127"/>
                </a:rPr>
                <a:t>는</a:t>
              </a:r>
              <a:r>
                <a:rPr lang="en-US" altLang="ko-KR" sz="900">
                  <a:latin typeface="HY엽서L" pitchFamily="18" charset="-127"/>
                </a:rPr>
                <a:t>?</a:t>
              </a:r>
            </a:p>
          </p:txBody>
        </p:sp>
        <p:sp>
          <p:nvSpPr>
            <p:cNvPr id="10259" name="Text Box 262"/>
            <p:cNvSpPr txBox="1">
              <a:spLocks noChangeArrowheads="1"/>
            </p:cNvSpPr>
            <p:nvPr/>
          </p:nvSpPr>
          <p:spPr bwMode="auto">
            <a:xfrm>
              <a:off x="3743" y="2094"/>
              <a:ext cx="602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3pPr>
              <a:lvl4pPr>
                <a:defRPr kumimoji="1" sz="14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4pPr>
              <a:lvl5pPr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5pPr>
              <a:lvl6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6pPr>
              <a:lvl7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7pPr>
              <a:lvl8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8pPr>
              <a:lvl9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9pPr>
            </a:lstStyle>
            <a:p>
              <a:r>
                <a:rPr lang="en-US" altLang="ko-KR" sz="900">
                  <a:latin typeface="HY엽서L" pitchFamily="18" charset="-127"/>
                </a:rPr>
                <a:t>1!</a:t>
              </a:r>
              <a:r>
                <a:rPr lang="ko-KR" altLang="en-US" sz="900">
                  <a:latin typeface="HY엽서L" pitchFamily="18" charset="-127"/>
                </a:rPr>
                <a:t>는</a:t>
              </a:r>
              <a:r>
                <a:rPr lang="en-US" altLang="ko-KR" sz="900">
                  <a:latin typeface="HY엽서L" pitchFamily="18" charset="-127"/>
                </a:rPr>
                <a:t>?</a:t>
              </a:r>
            </a:p>
          </p:txBody>
        </p:sp>
        <p:sp>
          <p:nvSpPr>
            <p:cNvPr id="10260" name="Text Box 263"/>
            <p:cNvSpPr txBox="1">
              <a:spLocks noChangeArrowheads="1"/>
            </p:cNvSpPr>
            <p:nvPr/>
          </p:nvSpPr>
          <p:spPr bwMode="auto">
            <a:xfrm>
              <a:off x="3790" y="2549"/>
              <a:ext cx="337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3pPr>
              <a:lvl4pPr>
                <a:defRPr kumimoji="1" sz="14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4pPr>
              <a:lvl5pPr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5pPr>
              <a:lvl6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6pPr>
              <a:lvl7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7pPr>
              <a:lvl8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8pPr>
              <a:lvl9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9pPr>
            </a:lstStyle>
            <a:p>
              <a:r>
                <a:rPr lang="en-US" altLang="ko-KR" sz="900">
                  <a:latin typeface="HY엽서L" pitchFamily="18" charset="-127"/>
                </a:rPr>
                <a:t>1</a:t>
              </a:r>
            </a:p>
          </p:txBody>
        </p:sp>
        <p:sp>
          <p:nvSpPr>
            <p:cNvPr id="10261" name="Text Box 264"/>
            <p:cNvSpPr txBox="1">
              <a:spLocks noChangeArrowheads="1"/>
            </p:cNvSpPr>
            <p:nvPr/>
          </p:nvSpPr>
          <p:spPr bwMode="auto">
            <a:xfrm>
              <a:off x="2794" y="2549"/>
              <a:ext cx="337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3pPr>
              <a:lvl4pPr>
                <a:defRPr kumimoji="1" sz="14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4pPr>
              <a:lvl5pPr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5pPr>
              <a:lvl6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6pPr>
              <a:lvl7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7pPr>
              <a:lvl8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8pPr>
              <a:lvl9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9pPr>
            </a:lstStyle>
            <a:p>
              <a:r>
                <a:rPr lang="en-US" altLang="ko-KR" sz="900">
                  <a:latin typeface="HY엽서L" pitchFamily="18" charset="-127"/>
                </a:rPr>
                <a:t>2</a:t>
              </a:r>
            </a:p>
          </p:txBody>
        </p:sp>
      </p:grpSp>
      <p:sp>
        <p:nvSpPr>
          <p:cNvPr id="11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재귀 </a:t>
            </a:r>
            <a:r>
              <a:rPr lang="en-US" altLang="ko-KR" dirty="0"/>
              <a:t>&lt;-&gt; </a:t>
            </a:r>
            <a:r>
              <a:rPr lang="ko-KR" altLang="en-US" dirty="0"/>
              <a:t>반복</a:t>
            </a:r>
          </a:p>
        </p:txBody>
      </p:sp>
    </p:spTree>
    <p:extLst>
      <p:ext uri="{BB962C8B-B14F-4D97-AF65-F5344CB8AC3E}">
        <p14:creationId xmlns:p14="http://schemas.microsoft.com/office/powerpoint/2010/main" val="312197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15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Tail recursion</a:t>
            </a:r>
            <a:r>
              <a:rPr lang="ko-KR" altLang="en-US" dirty="0"/>
              <a:t>인 경우 </a:t>
            </a:r>
            <a:r>
              <a:rPr lang="ko-KR" altLang="en-US" dirty="0" err="1"/>
              <a:t>스택을</a:t>
            </a:r>
            <a:r>
              <a:rPr lang="ko-KR" altLang="en-US" dirty="0"/>
              <a:t> 사용하지 않고 반복으로 바꾸어 작성할 수 있음</a:t>
            </a:r>
          </a:p>
          <a:p>
            <a:pPr lvl="1"/>
            <a:r>
              <a:rPr lang="en-US" altLang="ko-KR" dirty="0"/>
              <a:t>A recursive function is tail recursive when recursive call is the last thing executed by the function</a:t>
            </a:r>
          </a:p>
          <a:p>
            <a:pPr marL="457200" lvl="1" indent="0">
              <a:buNone/>
            </a:pPr>
            <a:r>
              <a:rPr lang="ko-KR" altLang="en-US" dirty="0"/>
              <a:t>   재귀 호출이 함수에서 마지막으로 수행되는 작업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11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Tail </a:t>
            </a:r>
            <a:r>
              <a:rPr lang="ko-KR" altLang="en-US" dirty="0"/>
              <a:t>재귀 </a:t>
            </a:r>
            <a:r>
              <a:rPr lang="en-US" altLang="ko-KR" dirty="0"/>
              <a:t>&lt;-&gt; </a:t>
            </a:r>
            <a:r>
              <a:rPr lang="ko-KR" altLang="en-US" dirty="0"/>
              <a:t>반복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249263" y="5526182"/>
            <a:ext cx="2516912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recursive case</a:t>
            </a:r>
          </a:p>
          <a:p>
            <a:r>
              <a:rPr lang="ko-KR" altLang="en-US" dirty="0">
                <a:latin typeface="+mn-ea"/>
                <a:ea typeface="+mn-ea"/>
              </a:rPr>
              <a:t>재귀호출을 하는 부분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262865" y="4779150"/>
            <a:ext cx="2254816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base case</a:t>
            </a:r>
          </a:p>
          <a:p>
            <a:r>
              <a:rPr lang="ko-KR" altLang="en-US" dirty="0">
                <a:latin typeface="+mn-ea"/>
                <a:ea typeface="+mn-ea"/>
              </a:rPr>
              <a:t>재귀를 멈추는 부분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60E756-94CC-4DEC-A6C8-B385856BBFC1}"/>
              </a:ext>
            </a:extLst>
          </p:cNvPr>
          <p:cNvSpPr/>
          <p:nvPr/>
        </p:nvSpPr>
        <p:spPr>
          <a:xfrm>
            <a:off x="1511660" y="4779150"/>
            <a:ext cx="4050450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altLang="ko-KR" sz="1600" dirty="0">
                <a:latin typeface="Consolas" pitchFamily="49" charset="0"/>
                <a:cs typeface="Consolas" pitchFamily="49" charset="0"/>
              </a:rPr>
              <a:t>def factorial(n):</a:t>
            </a:r>
          </a:p>
          <a:p>
            <a:r>
              <a:rPr lang="pt-BR" altLang="ko-KR" sz="1600" dirty="0">
                <a:latin typeface="Consolas" pitchFamily="49" charset="0"/>
                <a:cs typeface="Consolas" pitchFamily="49" charset="0"/>
              </a:rPr>
              <a:t>    if( n == 1 ):</a:t>
            </a:r>
          </a:p>
          <a:p>
            <a:r>
              <a:rPr lang="pt-BR" altLang="ko-KR" sz="1600" dirty="0">
                <a:latin typeface="Consolas" pitchFamily="49" charset="0"/>
                <a:cs typeface="Consolas" pitchFamily="49" charset="0"/>
              </a:rPr>
              <a:t>        return 1</a:t>
            </a:r>
          </a:p>
          <a:p>
            <a:r>
              <a:rPr lang="pt-BR" altLang="ko-KR" sz="1600" dirty="0">
                <a:latin typeface="Consolas" pitchFamily="49" charset="0"/>
                <a:cs typeface="Consolas" pitchFamily="49" charset="0"/>
              </a:rPr>
              <a:t>    else:</a:t>
            </a:r>
          </a:p>
          <a:p>
            <a:r>
              <a:rPr lang="pt-BR" altLang="ko-KR" sz="1600" dirty="0">
                <a:latin typeface="Consolas" pitchFamily="49" charset="0"/>
                <a:cs typeface="Consolas" pitchFamily="49" charset="0"/>
              </a:rPr>
              <a:t>        return n * factorial(n-1)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1B275B2-8DC3-4A0E-9AA7-A63CC8792AE1}"/>
              </a:ext>
            </a:extLst>
          </p:cNvPr>
          <p:cNvCxnSpPr>
            <a:cxnSpLocks/>
          </p:cNvCxnSpPr>
          <p:nvPr/>
        </p:nvCxnSpPr>
        <p:spPr>
          <a:xfrm flipH="1" flipV="1">
            <a:off x="4023230" y="5229200"/>
            <a:ext cx="218592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712C2E3-9EEE-42EC-960B-7AFC4B7CD32A}"/>
              </a:ext>
            </a:extLst>
          </p:cNvPr>
          <p:cNvCxnSpPr>
            <a:cxnSpLocks/>
          </p:cNvCxnSpPr>
          <p:nvPr/>
        </p:nvCxnSpPr>
        <p:spPr>
          <a:xfrm flipH="1" flipV="1">
            <a:off x="5382090" y="5859549"/>
            <a:ext cx="867173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15743</TotalTime>
  <Words>585</Words>
  <Application>Microsoft Office PowerPoint</Application>
  <PresentationFormat>화면 슬라이드 쇼(4:3)</PresentationFormat>
  <Paragraphs>120</Paragraphs>
  <Slides>13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HY엽서L</vt:lpstr>
      <vt:lpstr>맑은 고딕</vt:lpstr>
      <vt:lpstr>한양해서</vt:lpstr>
      <vt:lpstr>Arial</vt:lpstr>
      <vt:lpstr>Consolas</vt:lpstr>
      <vt:lpstr>Monotype Sorts</vt:lpstr>
      <vt:lpstr>Times</vt:lpstr>
      <vt:lpstr>Wingdings</vt:lpstr>
      <vt:lpstr>Office 테마</vt:lpstr>
      <vt:lpstr>Equation</vt:lpstr>
      <vt:lpstr>수식</vt:lpstr>
      <vt:lpstr>          재귀 (순환) – 보충</vt:lpstr>
      <vt:lpstr>PowerPoint 프레젠테이션</vt:lpstr>
      <vt:lpstr>Some Definitions</vt:lpstr>
      <vt:lpstr>General format for many recursive functions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한국기술교육대학교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07장.순환</dc:title>
  <dc:creator>최영규</dc:creator>
  <cp:lastModifiedBy>HCKIM</cp:lastModifiedBy>
  <cp:revision>280</cp:revision>
  <cp:lastPrinted>2016-05-03T15:29:00Z</cp:lastPrinted>
  <dcterms:created xsi:type="dcterms:W3CDTF">2004-02-19T02:52:38Z</dcterms:created>
  <dcterms:modified xsi:type="dcterms:W3CDTF">2021-04-22T18:55:01Z</dcterms:modified>
</cp:coreProperties>
</file>